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5.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7.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sldIdLst>
    <p:sldId id="257" r:id="rId2"/>
    <p:sldId id="286" r:id="rId3"/>
    <p:sldId id="301" r:id="rId4"/>
    <p:sldId id="262" r:id="rId5"/>
    <p:sldId id="296" r:id="rId6"/>
    <p:sldId id="267" r:id="rId7"/>
    <p:sldId id="304" r:id="rId8"/>
    <p:sldId id="307" r:id="rId9"/>
    <p:sldId id="305" r:id="rId10"/>
    <p:sldId id="308" r:id="rId11"/>
    <p:sldId id="268" r:id="rId12"/>
    <p:sldId id="298" r:id="rId13"/>
    <p:sldId id="309" r:id="rId14"/>
    <p:sldId id="310" r:id="rId15"/>
    <p:sldId id="312" r:id="rId16"/>
    <p:sldId id="311" r:id="rId17"/>
    <p:sldId id="313" r:id="rId18"/>
    <p:sldId id="318" r:id="rId19"/>
    <p:sldId id="315" r:id="rId20"/>
    <p:sldId id="337" r:id="rId21"/>
    <p:sldId id="314" r:id="rId22"/>
    <p:sldId id="338" r:id="rId23"/>
    <p:sldId id="316" r:id="rId24"/>
    <p:sldId id="317" r:id="rId25"/>
    <p:sldId id="319" r:id="rId26"/>
    <p:sldId id="323" r:id="rId27"/>
    <p:sldId id="320" r:id="rId28"/>
    <p:sldId id="322" r:id="rId29"/>
    <p:sldId id="299" r:id="rId30"/>
    <p:sldId id="321" r:id="rId31"/>
    <p:sldId id="325" r:id="rId32"/>
    <p:sldId id="333" r:id="rId33"/>
    <p:sldId id="334" r:id="rId34"/>
    <p:sldId id="335" r:id="rId35"/>
    <p:sldId id="328" r:id="rId36"/>
    <p:sldId id="330" r:id="rId37"/>
    <p:sldId id="331" r:id="rId38"/>
    <p:sldId id="332" r:id="rId39"/>
    <p:sldId id="283" r:id="rId40"/>
    <p:sldId id="290" r:id="rId41"/>
    <p:sldId id="336" r:id="rId42"/>
    <p:sldId id="29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C58D"/>
    <a:srgbClr val="5B9BD6"/>
    <a:srgbClr val="70AD47"/>
    <a:srgbClr val="4B53B2"/>
    <a:srgbClr val="766299"/>
    <a:srgbClr val="8B73B3"/>
    <a:srgbClr val="D6EDE2"/>
    <a:srgbClr val="EDF2F2"/>
    <a:srgbClr val="4572C5"/>
    <a:srgbClr val="D6E8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D3F9A4-CF13-47C8-A329-60F1262D6DE7}" v="1" dt="2022-05-27T17:38:37.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48"/>
    <p:restoredTop sz="42394"/>
  </p:normalViewPr>
  <p:slideViewPr>
    <p:cSldViewPr snapToGrid="0" snapToObjects="1">
      <p:cViewPr varScale="1">
        <p:scale>
          <a:sx n="48" d="100"/>
          <a:sy n="48" d="100"/>
        </p:scale>
        <p:origin x="2496" y="184"/>
      </p:cViewPr>
      <p:guideLst/>
    </p:cSldViewPr>
  </p:slideViewPr>
  <p:outlineViewPr>
    <p:cViewPr>
      <p:scale>
        <a:sx n="33" d="100"/>
        <a:sy n="33" d="100"/>
      </p:scale>
      <p:origin x="0" y="0"/>
    </p:cViewPr>
  </p:outlineViewPr>
  <p:notesTextViewPr>
    <p:cViewPr>
      <p:scale>
        <a:sx n="90" d="100"/>
        <a:sy n="9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sence Perera" userId="/E9Nmg/7FE/p42x/Q0aPp6b9enXsbqM8pWuPB5flZuA=" providerId="None" clId="Web-{E0D3F9A4-CF13-47C8-A329-60F1262D6DE7}"/>
    <pc:docChg chg="modSld">
      <pc:chgData name="Essence Perera" userId="/E9Nmg/7FE/p42x/Q0aPp6b9enXsbqM8pWuPB5flZuA=" providerId="None" clId="Web-{E0D3F9A4-CF13-47C8-A329-60F1262D6DE7}" dt="2022-05-27T17:38:35.941" v="0"/>
      <pc:docMkLst>
        <pc:docMk/>
      </pc:docMkLst>
      <pc:sldChg chg="modNotes">
        <pc:chgData name="Essence Perera" userId="/E9Nmg/7FE/p42x/Q0aPp6b9enXsbqM8pWuPB5flZuA=" providerId="None" clId="Web-{E0D3F9A4-CF13-47C8-A329-60F1262D6DE7}" dt="2022-05-27T17:38:35.941" v="0"/>
        <pc:sldMkLst>
          <pc:docMk/>
          <pc:sldMk cId="205424102" sldId="257"/>
        </pc:sldMkLst>
      </pc:sldChg>
    </pc:docChg>
  </pc:docChgLst>
</pc:chgInfo>
</file>

<file path=ppt/diagrams/_rels/data13.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_rels/data1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hyperlink" Target="https://www.collegeofdietitiansmb.ca/find-a-dietitian/private-practice/" TargetMode="External"/><Relationship Id="rId1" Type="http://schemas.openxmlformats.org/officeDocument/2006/relationships/hyperlink" Target="https://wrha.mb.ca/nutrition/dietitian/" TargetMode="Externa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1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hyperlink" Target="mailto:whcdietitian@womenshealthclinic.org" TargetMode="External"/><Relationship Id="rId1" Type="http://schemas.openxmlformats.org/officeDocument/2006/relationships/hyperlink" Target="https://wrha.mb.ca/groups/" TargetMode="Externa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2.svg"/><Relationship Id="rId4" Type="http://schemas.openxmlformats.org/officeDocument/2006/relationships/image" Target="../media/image27.svg"/><Relationship Id="rId9" Type="http://schemas.openxmlformats.org/officeDocument/2006/relationships/image" Target="../media/image31.png"/></Relationships>
</file>

<file path=ppt/diagrams/_rels/data2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2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2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ata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3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ata32.xml.rels><?xml version="1.0" encoding="UTF-8" standalone="yes"?>
<Relationships xmlns="http://schemas.openxmlformats.org/package/2006/relationships"><Relationship Id="rId3" Type="http://schemas.openxmlformats.org/officeDocument/2006/relationships/hyperlink" Target="https://www.collegeofdietitiansmb.ca/find-a-dietitian/private-practice/" TargetMode="External"/><Relationship Id="rId2" Type="http://schemas.openxmlformats.org/officeDocument/2006/relationships/hyperlink" Target="https://wrha.mb.ca/groups/nutrition-for-busy-people/" TargetMode="External"/><Relationship Id="rId1" Type="http://schemas.openxmlformats.org/officeDocument/2006/relationships/hyperlink" Target="https://wrha.mb.ca/groups/" TargetMode="External"/><Relationship Id="rId5" Type="http://schemas.openxmlformats.org/officeDocument/2006/relationships/hyperlink" Target="mailto:whcdietitian@womenshealthclinic.org" TargetMode="External"/><Relationship Id="rId4" Type="http://schemas.openxmlformats.org/officeDocument/2006/relationships/hyperlink" Target="https://www.cravingchange.ca/" TargetMode="External"/></Relationships>
</file>

<file path=ppt/diagrams/_rels/data33.xml.rels><?xml version="1.0" encoding="UTF-8" standalone="yes"?>
<Relationships xmlns="http://schemas.openxmlformats.org/package/2006/relationships"><Relationship Id="rId2" Type="http://schemas.openxmlformats.org/officeDocument/2006/relationships/hyperlink" Target="https://espoirpourlemieuxetre.ca/homeFR.html" TargetMode="External"/><Relationship Id="rId1" Type="http://schemas.openxmlformats.org/officeDocument/2006/relationships/hyperlink" Target="https://reasontolive.ca/" TargetMode="External"/></Relationships>
</file>

<file path=ppt/diagrams/_rels/drawing13.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rha.mb.ca/nutrition/dietitian/" TargetMode="External"/><Relationship Id="rId7" Type="http://schemas.openxmlformats.org/officeDocument/2006/relationships/image" Target="../media/image21.svg"/><Relationship Id="rId12" Type="http://schemas.openxmlformats.org/officeDocument/2006/relationships/hyperlink" Target="https://www.collegeofdietitiansmb.ca/find-a-dietitian/private-practice/" TargetMode="External"/><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rha.mb.ca/groups/" TargetMode="External"/><Relationship Id="rId7" Type="http://schemas.openxmlformats.org/officeDocument/2006/relationships/image" Target="../media/image30.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14.png"/><Relationship Id="rId5" Type="http://schemas.openxmlformats.org/officeDocument/2006/relationships/image" Target="../media/image29.svg"/><Relationship Id="rId10" Type="http://schemas.openxmlformats.org/officeDocument/2006/relationships/hyperlink" Target="mailto:whcdietitian@womenshealthclinic.org" TargetMode="External"/><Relationship Id="rId4" Type="http://schemas.openxmlformats.org/officeDocument/2006/relationships/image" Target="../media/image28.png"/><Relationship Id="rId9" Type="http://schemas.openxmlformats.org/officeDocument/2006/relationships/image" Target="../media/image32.svg"/></Relationships>
</file>

<file path=ppt/diagrams/_rels/drawing2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2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2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3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32.xml.rels><?xml version="1.0" encoding="UTF-8" standalone="yes"?>
<Relationships xmlns="http://schemas.openxmlformats.org/package/2006/relationships"><Relationship Id="rId3" Type="http://schemas.openxmlformats.org/officeDocument/2006/relationships/hyperlink" Target="https://www.cravingchange.ca/" TargetMode="External"/><Relationship Id="rId2" Type="http://schemas.openxmlformats.org/officeDocument/2006/relationships/hyperlink" Target="https://wrha.mb.ca/groups/nutrition-for-busy-people/" TargetMode="External"/><Relationship Id="rId1" Type="http://schemas.openxmlformats.org/officeDocument/2006/relationships/hyperlink" Target="https://wrha.mb.ca/groups/" TargetMode="External"/><Relationship Id="rId5" Type="http://schemas.openxmlformats.org/officeDocument/2006/relationships/hyperlink" Target="https://www.collegeofdietitiansmb.ca/find-a-dietitian/private-practice/" TargetMode="External"/><Relationship Id="rId4" Type="http://schemas.openxmlformats.org/officeDocument/2006/relationships/hyperlink" Target="mailto:whcdietitian@womenshealthclinic.org" TargetMode="External"/></Relationships>
</file>

<file path=ppt/diagrams/_rels/drawing33.xml.rels><?xml version="1.0" encoding="UTF-8" standalone="yes"?>
<Relationships xmlns="http://schemas.openxmlformats.org/package/2006/relationships"><Relationship Id="rId2" Type="http://schemas.openxmlformats.org/officeDocument/2006/relationships/hyperlink" Target="https://espoirpourlemieuxetre.ca/homeFR.html" TargetMode="External"/><Relationship Id="rId1" Type="http://schemas.openxmlformats.org/officeDocument/2006/relationships/hyperlink" Target="https://reasontolive.c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B59DC-815D-4B28-B914-71C3D30BD71F}"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C4FF27AC-6189-4FAB-BCB9-FC9F2D2E181A}">
      <dgm:prSet/>
      <dgm:spPr>
        <a:solidFill>
          <a:srgbClr val="4B53B2"/>
        </a:solidFill>
      </dgm:spPr>
      <dgm:t>
        <a:bodyPr/>
        <a:lstStyle/>
        <a:p>
          <a:r>
            <a:rPr lang="en-US" dirty="0"/>
            <a:t>Respecter les </a:t>
          </a:r>
          <a:r>
            <a:rPr lang="en-US" dirty="0" err="1"/>
            <a:t>autres</a:t>
          </a:r>
          <a:endParaRPr lang="en-US" dirty="0"/>
        </a:p>
      </dgm:t>
    </dgm:pt>
    <dgm:pt modelId="{84E9230F-1CD3-4D89-882B-C2DBDCF1E2F1}" type="parTrans" cxnId="{19814E73-31B4-4DBA-8CD2-B9B15A83CC1E}">
      <dgm:prSet/>
      <dgm:spPr/>
      <dgm:t>
        <a:bodyPr/>
        <a:lstStyle/>
        <a:p>
          <a:endParaRPr lang="en-US"/>
        </a:p>
      </dgm:t>
    </dgm:pt>
    <dgm:pt modelId="{841CE284-3121-4AE6-BE16-7C1440FE4B24}" type="sibTrans" cxnId="{19814E73-31B4-4DBA-8CD2-B9B15A83CC1E}">
      <dgm:prSet/>
      <dgm:spPr/>
      <dgm:t>
        <a:bodyPr/>
        <a:lstStyle/>
        <a:p>
          <a:endParaRPr lang="en-US"/>
        </a:p>
      </dgm:t>
    </dgm:pt>
    <dgm:pt modelId="{53ABB2E3-4F65-41C6-94D1-C7888A6C23CE}">
      <dgm:prSet custT="1"/>
      <dgm:spPr>
        <a:solidFill>
          <a:srgbClr val="EDF2F2">
            <a:alpha val="90000"/>
          </a:srgbClr>
        </a:solidFill>
        <a:ln>
          <a:noFill/>
        </a:ln>
      </dgm:spPr>
      <dgm:t>
        <a:bodyPr/>
        <a:lstStyle/>
        <a:p>
          <a:r>
            <a:rPr lang="en-US" sz="2400" dirty="0" err="1"/>
            <a:t>Veuillez</a:t>
          </a:r>
          <a:r>
            <a:rPr lang="en-US" sz="2400" dirty="0"/>
            <a:t> respecter la </a:t>
          </a:r>
          <a:r>
            <a:rPr lang="en-US" sz="2400" dirty="0" err="1"/>
            <a:t>confidentialité</a:t>
          </a:r>
          <a:r>
            <a:rPr lang="en-US" sz="2400" dirty="0"/>
            <a:t> de </a:t>
          </a:r>
          <a:r>
            <a:rPr lang="en-US" sz="2400" dirty="0" err="1"/>
            <a:t>chacun</a:t>
          </a:r>
          <a:r>
            <a:rPr lang="en-US" sz="2400" dirty="0"/>
            <a:t>.</a:t>
          </a:r>
        </a:p>
      </dgm:t>
    </dgm:pt>
    <dgm:pt modelId="{5C00735B-2143-4431-A880-79EA608957FF}" type="parTrans" cxnId="{5992EEE3-87C4-4FBF-BA75-727348BC7542}">
      <dgm:prSet/>
      <dgm:spPr/>
      <dgm:t>
        <a:bodyPr/>
        <a:lstStyle/>
        <a:p>
          <a:endParaRPr lang="en-US"/>
        </a:p>
      </dgm:t>
    </dgm:pt>
    <dgm:pt modelId="{6C820EA3-FC33-48D9-84A9-BE15A48D299C}" type="sibTrans" cxnId="{5992EEE3-87C4-4FBF-BA75-727348BC7542}">
      <dgm:prSet/>
      <dgm:spPr/>
      <dgm:t>
        <a:bodyPr/>
        <a:lstStyle/>
        <a:p>
          <a:endParaRPr lang="en-US"/>
        </a:p>
      </dgm:t>
    </dgm:pt>
    <dgm:pt modelId="{2A8E6CCF-0AA9-4320-A5C6-C184BA53CAA4}">
      <dgm:prSet custT="1"/>
      <dgm:spPr>
        <a:solidFill>
          <a:srgbClr val="EDF2F2">
            <a:alpha val="90000"/>
          </a:srgbClr>
        </a:solidFill>
        <a:ln>
          <a:noFill/>
        </a:ln>
      </dgm:spPr>
      <dgm:t>
        <a:bodyPr/>
        <a:lstStyle/>
        <a:p>
          <a:r>
            <a:rPr lang="fr-CA" sz="2400" dirty="0"/>
            <a:t>Veuillez ne pas raconter au groupe des histoires personnelles de traumatismes, de pensées suicidaires ou violentes.</a:t>
          </a:r>
          <a:endParaRPr lang="en-US" sz="2400" dirty="0"/>
        </a:p>
      </dgm:t>
    </dgm:pt>
    <dgm:pt modelId="{C6FCB75E-C423-4CE3-B68C-4506DC39BDFC}" type="parTrans" cxnId="{8C6CAFE8-1270-4BCA-AA06-E55461CDDE72}">
      <dgm:prSet/>
      <dgm:spPr/>
      <dgm:t>
        <a:bodyPr/>
        <a:lstStyle/>
        <a:p>
          <a:endParaRPr lang="en-US"/>
        </a:p>
      </dgm:t>
    </dgm:pt>
    <dgm:pt modelId="{EC2397FD-10B7-4422-970E-14C0C4EA5A2F}" type="sibTrans" cxnId="{8C6CAFE8-1270-4BCA-AA06-E55461CDDE72}">
      <dgm:prSet/>
      <dgm:spPr/>
      <dgm:t>
        <a:bodyPr/>
        <a:lstStyle/>
        <a:p>
          <a:endParaRPr lang="en-US"/>
        </a:p>
      </dgm:t>
    </dgm:pt>
    <dgm:pt modelId="{F6AE8A05-2B8C-4391-A383-E81EF32C21B5}">
      <dgm:prSet/>
      <dgm:spPr>
        <a:solidFill>
          <a:srgbClr val="4B53B2"/>
        </a:solidFill>
      </dgm:spPr>
      <dgm:t>
        <a:bodyPr/>
        <a:lstStyle/>
        <a:p>
          <a:r>
            <a:rPr lang="en-US" dirty="0" err="1"/>
            <a:t>Demande</a:t>
          </a:r>
          <a:r>
            <a:rPr lang="en-US" dirty="0"/>
            <a:t> </a:t>
          </a:r>
          <a:r>
            <a:rPr lang="en-US" dirty="0" err="1"/>
            <a:t>notre</a:t>
          </a:r>
          <a:r>
            <a:rPr lang="en-US" dirty="0"/>
            <a:t> conseil</a:t>
          </a:r>
        </a:p>
      </dgm:t>
    </dgm:pt>
    <dgm:pt modelId="{3CB1006C-4255-4942-AC49-0B72558C72F8}" type="parTrans" cxnId="{A4DAEA10-3989-45D1-97CF-56E1B1009233}">
      <dgm:prSet/>
      <dgm:spPr/>
      <dgm:t>
        <a:bodyPr/>
        <a:lstStyle/>
        <a:p>
          <a:endParaRPr lang="en-US"/>
        </a:p>
      </dgm:t>
    </dgm:pt>
    <dgm:pt modelId="{1F13EE47-489C-4C1E-8D71-57CC75545AD9}" type="sibTrans" cxnId="{A4DAEA10-3989-45D1-97CF-56E1B1009233}">
      <dgm:prSet/>
      <dgm:spPr/>
      <dgm:t>
        <a:bodyPr/>
        <a:lstStyle/>
        <a:p>
          <a:endParaRPr lang="en-US"/>
        </a:p>
      </dgm:t>
    </dgm:pt>
    <dgm:pt modelId="{450C4C29-F8B6-4BCE-98BC-9B56C63EF55B}">
      <dgm:prSet custT="1"/>
      <dgm:spPr>
        <a:solidFill>
          <a:srgbClr val="EDF2F2">
            <a:alpha val="90000"/>
          </a:srgbClr>
        </a:solidFill>
        <a:ln>
          <a:noFill/>
        </a:ln>
      </dgm:spPr>
      <dgm:t>
        <a:bodyPr/>
        <a:lstStyle/>
        <a:p>
          <a:r>
            <a:rPr lang="fr-CA" sz="2400" dirty="0"/>
            <a:t>Si vous êtes en détresse, veuillez en parler aux membres du personnel individuellement.</a:t>
          </a:r>
          <a:endParaRPr lang="en-US" sz="2400" dirty="0"/>
        </a:p>
      </dgm:t>
    </dgm:pt>
    <dgm:pt modelId="{2781D5DD-3562-4F6D-A467-15951D12DCC9}" type="parTrans" cxnId="{D4F68298-96BC-46A1-A1BC-5CEE1E557580}">
      <dgm:prSet/>
      <dgm:spPr/>
      <dgm:t>
        <a:bodyPr/>
        <a:lstStyle/>
        <a:p>
          <a:endParaRPr lang="en-US"/>
        </a:p>
      </dgm:t>
    </dgm:pt>
    <dgm:pt modelId="{E9B6857F-5B67-4939-9F81-FB820DCAFBD8}" type="sibTrans" cxnId="{D4F68298-96BC-46A1-A1BC-5CEE1E557580}">
      <dgm:prSet/>
      <dgm:spPr/>
      <dgm:t>
        <a:bodyPr/>
        <a:lstStyle/>
        <a:p>
          <a:endParaRPr lang="en-US"/>
        </a:p>
      </dgm:t>
    </dgm:pt>
    <dgm:pt modelId="{9AD154E3-2139-3A48-8F73-8E94F40B7473}" type="pres">
      <dgm:prSet presAssocID="{C77B59DC-815D-4B28-B914-71C3D30BD71F}" presName="Name0" presStyleCnt="0">
        <dgm:presLayoutVars>
          <dgm:dir/>
          <dgm:animLvl val="lvl"/>
          <dgm:resizeHandles val="exact"/>
        </dgm:presLayoutVars>
      </dgm:prSet>
      <dgm:spPr/>
    </dgm:pt>
    <dgm:pt modelId="{AFDEA251-8FCD-364A-9E2B-43EB7049A0DC}" type="pres">
      <dgm:prSet presAssocID="{C4FF27AC-6189-4FAB-BCB9-FC9F2D2E181A}" presName="composite" presStyleCnt="0"/>
      <dgm:spPr/>
    </dgm:pt>
    <dgm:pt modelId="{C33EE868-ED3A-5F46-B78C-C9DC3DDF1F02}" type="pres">
      <dgm:prSet presAssocID="{C4FF27AC-6189-4FAB-BCB9-FC9F2D2E181A}" presName="parTx" presStyleLbl="alignNode1" presStyleIdx="0" presStyleCnt="2">
        <dgm:presLayoutVars>
          <dgm:chMax val="0"/>
          <dgm:chPref val="0"/>
        </dgm:presLayoutVars>
      </dgm:prSet>
      <dgm:spPr/>
    </dgm:pt>
    <dgm:pt modelId="{7C051925-934E-B141-B9B9-E5CDA3E5AB00}" type="pres">
      <dgm:prSet presAssocID="{C4FF27AC-6189-4FAB-BCB9-FC9F2D2E181A}" presName="desTx" presStyleLbl="alignAccFollowNode1" presStyleIdx="0" presStyleCnt="2">
        <dgm:presLayoutVars/>
      </dgm:prSet>
      <dgm:spPr/>
    </dgm:pt>
    <dgm:pt modelId="{B456E49C-4FCA-0D4E-95C0-BFE9F6623807}" type="pres">
      <dgm:prSet presAssocID="{841CE284-3121-4AE6-BE16-7C1440FE4B24}" presName="space" presStyleCnt="0"/>
      <dgm:spPr/>
    </dgm:pt>
    <dgm:pt modelId="{C04C0BDC-AAE6-E04F-A75E-A1E4A135F38B}" type="pres">
      <dgm:prSet presAssocID="{F6AE8A05-2B8C-4391-A383-E81EF32C21B5}" presName="composite" presStyleCnt="0"/>
      <dgm:spPr/>
    </dgm:pt>
    <dgm:pt modelId="{B7254B67-CA8D-6C42-9776-A8094766D18C}" type="pres">
      <dgm:prSet presAssocID="{F6AE8A05-2B8C-4391-A383-E81EF32C21B5}" presName="parTx" presStyleLbl="alignNode1" presStyleIdx="1" presStyleCnt="2">
        <dgm:presLayoutVars>
          <dgm:chMax val="0"/>
          <dgm:chPref val="0"/>
        </dgm:presLayoutVars>
      </dgm:prSet>
      <dgm:spPr/>
    </dgm:pt>
    <dgm:pt modelId="{A0789506-E2EF-8C4D-B4A3-169A4526AD83}" type="pres">
      <dgm:prSet presAssocID="{F6AE8A05-2B8C-4391-A383-E81EF32C21B5}" presName="desTx" presStyleLbl="alignAccFollowNode1" presStyleIdx="1" presStyleCnt="2">
        <dgm:presLayoutVars/>
      </dgm:prSet>
      <dgm:spPr/>
    </dgm:pt>
  </dgm:ptLst>
  <dgm:cxnLst>
    <dgm:cxn modelId="{74C5D904-4A04-DB41-8713-BE6FA131E237}" type="presOf" srcId="{C77B59DC-815D-4B28-B914-71C3D30BD71F}" destId="{9AD154E3-2139-3A48-8F73-8E94F40B7473}" srcOrd="0" destOrd="0" presId="urn:microsoft.com/office/officeart/2016/7/layout/HorizontalActionList"/>
    <dgm:cxn modelId="{1BB2F60F-BA82-DF45-8D1D-3EAF28644347}" type="presOf" srcId="{F6AE8A05-2B8C-4391-A383-E81EF32C21B5}" destId="{B7254B67-CA8D-6C42-9776-A8094766D18C}" srcOrd="0" destOrd="0" presId="urn:microsoft.com/office/officeart/2016/7/layout/HorizontalActionList"/>
    <dgm:cxn modelId="{A4DAEA10-3989-45D1-97CF-56E1B1009233}" srcId="{C77B59DC-815D-4B28-B914-71C3D30BD71F}" destId="{F6AE8A05-2B8C-4391-A383-E81EF32C21B5}" srcOrd="1" destOrd="0" parTransId="{3CB1006C-4255-4942-AC49-0B72558C72F8}" sibTransId="{1F13EE47-489C-4C1E-8D71-57CC75545AD9}"/>
    <dgm:cxn modelId="{F4ECCF25-F978-9C4B-87FA-DE168F1A8EC0}" type="presOf" srcId="{53ABB2E3-4F65-41C6-94D1-C7888A6C23CE}" destId="{7C051925-934E-B141-B9B9-E5CDA3E5AB00}" srcOrd="0" destOrd="0" presId="urn:microsoft.com/office/officeart/2016/7/layout/HorizontalActionList"/>
    <dgm:cxn modelId="{3426F05F-370F-E241-830D-7849FEDD59F5}" type="presOf" srcId="{450C4C29-F8B6-4BCE-98BC-9B56C63EF55B}" destId="{A0789506-E2EF-8C4D-B4A3-169A4526AD83}" srcOrd="0" destOrd="0" presId="urn:microsoft.com/office/officeart/2016/7/layout/HorizontalActionList"/>
    <dgm:cxn modelId="{19814E73-31B4-4DBA-8CD2-B9B15A83CC1E}" srcId="{C77B59DC-815D-4B28-B914-71C3D30BD71F}" destId="{C4FF27AC-6189-4FAB-BCB9-FC9F2D2E181A}" srcOrd="0" destOrd="0" parTransId="{84E9230F-1CD3-4D89-882B-C2DBDCF1E2F1}" sibTransId="{841CE284-3121-4AE6-BE16-7C1440FE4B24}"/>
    <dgm:cxn modelId="{E86A2289-5C15-EF46-99BE-446E97F41E2F}" type="presOf" srcId="{2A8E6CCF-0AA9-4320-A5C6-C184BA53CAA4}" destId="{7C051925-934E-B141-B9B9-E5CDA3E5AB00}" srcOrd="0" destOrd="1" presId="urn:microsoft.com/office/officeart/2016/7/layout/HorizontalActionList"/>
    <dgm:cxn modelId="{C6DBD192-76E9-0442-A746-67C1EF24E738}" type="presOf" srcId="{C4FF27AC-6189-4FAB-BCB9-FC9F2D2E181A}" destId="{C33EE868-ED3A-5F46-B78C-C9DC3DDF1F02}" srcOrd="0" destOrd="0" presId="urn:microsoft.com/office/officeart/2016/7/layout/HorizontalActionList"/>
    <dgm:cxn modelId="{D4F68298-96BC-46A1-A1BC-5CEE1E557580}" srcId="{F6AE8A05-2B8C-4391-A383-E81EF32C21B5}" destId="{450C4C29-F8B6-4BCE-98BC-9B56C63EF55B}" srcOrd="0" destOrd="0" parTransId="{2781D5DD-3562-4F6D-A467-15951D12DCC9}" sibTransId="{E9B6857F-5B67-4939-9F81-FB820DCAFBD8}"/>
    <dgm:cxn modelId="{5992EEE3-87C4-4FBF-BA75-727348BC7542}" srcId="{C4FF27AC-6189-4FAB-BCB9-FC9F2D2E181A}" destId="{53ABB2E3-4F65-41C6-94D1-C7888A6C23CE}" srcOrd="0" destOrd="0" parTransId="{5C00735B-2143-4431-A880-79EA608957FF}" sibTransId="{6C820EA3-FC33-48D9-84A9-BE15A48D299C}"/>
    <dgm:cxn modelId="{8C6CAFE8-1270-4BCA-AA06-E55461CDDE72}" srcId="{C4FF27AC-6189-4FAB-BCB9-FC9F2D2E181A}" destId="{2A8E6CCF-0AA9-4320-A5C6-C184BA53CAA4}" srcOrd="1" destOrd="0" parTransId="{C6FCB75E-C423-4CE3-B68C-4506DC39BDFC}" sibTransId="{EC2397FD-10B7-4422-970E-14C0C4EA5A2F}"/>
    <dgm:cxn modelId="{8823FCD6-F64D-AF45-B1C2-2CDD95F16FEC}" type="presParOf" srcId="{9AD154E3-2139-3A48-8F73-8E94F40B7473}" destId="{AFDEA251-8FCD-364A-9E2B-43EB7049A0DC}" srcOrd="0" destOrd="0" presId="urn:microsoft.com/office/officeart/2016/7/layout/HorizontalActionList"/>
    <dgm:cxn modelId="{3CF8076A-85E9-6148-A113-0F4FBD4A9B22}" type="presParOf" srcId="{AFDEA251-8FCD-364A-9E2B-43EB7049A0DC}" destId="{C33EE868-ED3A-5F46-B78C-C9DC3DDF1F02}" srcOrd="0" destOrd="0" presId="urn:microsoft.com/office/officeart/2016/7/layout/HorizontalActionList"/>
    <dgm:cxn modelId="{4C653442-8F14-9847-8036-B51C51626F1D}" type="presParOf" srcId="{AFDEA251-8FCD-364A-9E2B-43EB7049A0DC}" destId="{7C051925-934E-B141-B9B9-E5CDA3E5AB00}" srcOrd="1" destOrd="0" presId="urn:microsoft.com/office/officeart/2016/7/layout/HorizontalActionList"/>
    <dgm:cxn modelId="{663C6EC3-DC42-0D4D-8B11-6CC7EF0CFE4E}" type="presParOf" srcId="{9AD154E3-2139-3A48-8F73-8E94F40B7473}" destId="{B456E49C-4FCA-0D4E-95C0-BFE9F6623807}" srcOrd="1" destOrd="0" presId="urn:microsoft.com/office/officeart/2016/7/layout/HorizontalActionList"/>
    <dgm:cxn modelId="{01AA662C-3A2B-E849-AADB-CC2B4EFCCFF6}" type="presParOf" srcId="{9AD154E3-2139-3A48-8F73-8E94F40B7473}" destId="{C04C0BDC-AAE6-E04F-A75E-A1E4A135F38B}" srcOrd="2" destOrd="0" presId="urn:microsoft.com/office/officeart/2016/7/layout/HorizontalActionList"/>
    <dgm:cxn modelId="{7B617F90-8E45-CA4C-8558-0CE6D1893848}" type="presParOf" srcId="{C04C0BDC-AAE6-E04F-A75E-A1E4A135F38B}" destId="{B7254B67-CA8D-6C42-9776-A8094766D18C}" srcOrd="0" destOrd="0" presId="urn:microsoft.com/office/officeart/2016/7/layout/HorizontalActionList"/>
    <dgm:cxn modelId="{82EE8F70-8796-9B46-85E0-0B81B1327107}" type="presParOf" srcId="{C04C0BDC-AAE6-E04F-A75E-A1E4A135F38B}" destId="{A0789506-E2EF-8C4D-B4A3-169A4526AD83}"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8006CE8-EC0E-4C66-8472-0ECC704CE18F}"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01A68548-C4E5-4B6E-8DBD-3E3DB95BC14F}">
      <dgm:prSet custT="1"/>
      <dgm:spPr/>
      <dgm:t>
        <a:bodyPr/>
        <a:lstStyle/>
        <a:p>
          <a:r>
            <a:rPr lang="en-US" sz="3200" dirty="0" err="1">
              <a:solidFill>
                <a:schemeClr val="tx1"/>
              </a:solidFill>
            </a:rPr>
            <a:t>Pleine</a:t>
          </a:r>
          <a:r>
            <a:rPr lang="en-US" sz="3200" dirty="0">
              <a:solidFill>
                <a:schemeClr val="tx1"/>
              </a:solidFill>
            </a:rPr>
            <a:t> conscience</a:t>
          </a:r>
        </a:p>
      </dgm:t>
    </dgm:pt>
    <dgm:pt modelId="{9F579EF3-D07F-44E4-9B3B-6357DB4FC62E}" type="parTrans" cxnId="{4CA74544-47FC-437D-BC9F-5DE5335FB7E0}">
      <dgm:prSet/>
      <dgm:spPr/>
      <dgm:t>
        <a:bodyPr/>
        <a:lstStyle/>
        <a:p>
          <a:endParaRPr lang="en-US" sz="3200"/>
        </a:p>
      </dgm:t>
    </dgm:pt>
    <dgm:pt modelId="{D073B8B4-6572-41F2-9B89-37BE24450EEC}" type="sibTrans" cxnId="{4CA74544-47FC-437D-BC9F-5DE5335FB7E0}">
      <dgm:prSet/>
      <dgm:spPr/>
      <dgm:t>
        <a:bodyPr/>
        <a:lstStyle/>
        <a:p>
          <a:endParaRPr lang="en-US" sz="3200"/>
        </a:p>
      </dgm:t>
    </dgm:pt>
    <dgm:pt modelId="{1589F5DF-4575-46B5-A9FF-15F0FD1EE7E8}">
      <dgm:prSet custT="1"/>
      <dgm:spPr/>
      <dgm:t>
        <a:bodyPr/>
        <a:lstStyle/>
        <a:p>
          <a:r>
            <a:rPr lang="en-US" sz="3200" dirty="0"/>
            <a:t>Examen de la </a:t>
          </a:r>
          <a:r>
            <a:rPr lang="en-US" sz="3200" dirty="0" err="1"/>
            <a:t>thérapie</a:t>
          </a:r>
          <a:r>
            <a:rPr lang="en-US" sz="3200" dirty="0"/>
            <a:t> </a:t>
          </a:r>
          <a:r>
            <a:rPr lang="en-US" sz="3200" dirty="0" err="1"/>
            <a:t>comportementale</a:t>
          </a:r>
          <a:endParaRPr lang="en-US" sz="3200" dirty="0"/>
        </a:p>
      </dgm:t>
    </dgm:pt>
    <dgm:pt modelId="{5C07A850-3CE7-42BB-BD6E-FB269428B24A}" type="parTrans" cxnId="{E2F9222B-12D2-43B2-9DAB-503EEB65559F}">
      <dgm:prSet/>
      <dgm:spPr/>
      <dgm:t>
        <a:bodyPr/>
        <a:lstStyle/>
        <a:p>
          <a:endParaRPr lang="en-US" sz="3200"/>
        </a:p>
      </dgm:t>
    </dgm:pt>
    <dgm:pt modelId="{3947DCCB-01D5-4D2C-B385-615A4784C145}" type="sibTrans" cxnId="{E2F9222B-12D2-43B2-9DAB-503EEB65559F}">
      <dgm:prSet/>
      <dgm:spPr/>
      <dgm:t>
        <a:bodyPr/>
        <a:lstStyle/>
        <a:p>
          <a:endParaRPr lang="en-US" sz="3200"/>
        </a:p>
      </dgm:t>
    </dgm:pt>
    <dgm:pt modelId="{38697340-0B11-4770-BD17-96BFD1ED2D40}">
      <dgm:prSet custT="1"/>
      <dgm:spPr/>
      <dgm:t>
        <a:bodyPr/>
        <a:lstStyle/>
        <a:p>
          <a:r>
            <a:rPr lang="en-US" sz="3200" dirty="0"/>
            <a:t>Mise </a:t>
          </a:r>
          <a:r>
            <a:rPr lang="en-US" sz="3200" dirty="0" err="1"/>
            <a:t>en</a:t>
          </a:r>
          <a:r>
            <a:rPr lang="en-US" sz="3200" dirty="0"/>
            <a:t> application des techniques</a:t>
          </a:r>
        </a:p>
      </dgm:t>
    </dgm:pt>
    <dgm:pt modelId="{A41FA8EF-7A68-4722-A6CE-3A4F6693F7B9}" type="parTrans" cxnId="{75AF9A18-1364-4B26-A50E-1455708036A7}">
      <dgm:prSet/>
      <dgm:spPr/>
      <dgm:t>
        <a:bodyPr/>
        <a:lstStyle/>
        <a:p>
          <a:endParaRPr lang="en-US" sz="3200"/>
        </a:p>
      </dgm:t>
    </dgm:pt>
    <dgm:pt modelId="{8B473CCC-74E8-4136-8044-947371E4DB66}" type="sibTrans" cxnId="{75AF9A18-1364-4B26-A50E-1455708036A7}">
      <dgm:prSet/>
      <dgm:spPr/>
      <dgm:t>
        <a:bodyPr/>
        <a:lstStyle/>
        <a:p>
          <a:endParaRPr lang="en-US" sz="3200"/>
        </a:p>
      </dgm:t>
    </dgm:pt>
    <dgm:pt modelId="{8166BFDF-26A6-454A-B0E5-EAB1F5DFB237}">
      <dgm:prSet custT="1"/>
      <dgm:spPr/>
      <dgm:t>
        <a:bodyPr/>
        <a:lstStyle/>
        <a:p>
          <a:pPr>
            <a:lnSpc>
              <a:spcPct val="80000"/>
            </a:lnSpc>
            <a:spcAft>
              <a:spcPts val="0"/>
            </a:spcAft>
          </a:pPr>
          <a:r>
            <a:rPr lang="en-US" sz="3200" dirty="0"/>
            <a:t>Examen de la mise </a:t>
          </a:r>
          <a:r>
            <a:rPr lang="en-US" sz="3200" dirty="0" err="1"/>
            <a:t>en</a:t>
          </a:r>
          <a:r>
            <a:rPr lang="en-US" sz="3200" dirty="0"/>
            <a:t> application des techniques</a:t>
          </a:r>
        </a:p>
      </dgm:t>
    </dgm:pt>
    <dgm:pt modelId="{335AB63D-91B2-544F-9CBC-05723E0E7D79}" type="parTrans" cxnId="{174ED9B0-4A39-B44A-8335-CC39D768E1B3}">
      <dgm:prSet/>
      <dgm:spPr/>
      <dgm:t>
        <a:bodyPr/>
        <a:lstStyle/>
        <a:p>
          <a:endParaRPr lang="en-US" sz="3200"/>
        </a:p>
      </dgm:t>
    </dgm:pt>
    <dgm:pt modelId="{F0541181-C782-4E41-BA7E-0858CCE47740}" type="sibTrans" cxnId="{174ED9B0-4A39-B44A-8335-CC39D768E1B3}">
      <dgm:prSet/>
      <dgm:spPr/>
      <dgm:t>
        <a:bodyPr/>
        <a:lstStyle/>
        <a:p>
          <a:endParaRPr lang="en-US" sz="3200"/>
        </a:p>
      </dgm:t>
    </dgm:pt>
    <dgm:pt modelId="{CECE1D2C-DCC7-5C44-8AD9-49AC867EB878}">
      <dgm:prSet custT="1"/>
      <dgm:spPr/>
      <dgm:t>
        <a:bodyPr/>
        <a:lstStyle/>
        <a:p>
          <a:r>
            <a:rPr lang="en-US" sz="3200" dirty="0">
              <a:solidFill>
                <a:schemeClr val="bg1"/>
              </a:solidFill>
            </a:rPr>
            <a:t>Vie saine</a:t>
          </a:r>
        </a:p>
      </dgm:t>
    </dgm:pt>
    <dgm:pt modelId="{38B2DBE3-EFEF-594F-8220-23CFC0CF35A8}" type="parTrans" cxnId="{F05F6E1A-B1E4-7E44-AA8E-82DEEF674C49}">
      <dgm:prSet/>
      <dgm:spPr/>
      <dgm:t>
        <a:bodyPr/>
        <a:lstStyle/>
        <a:p>
          <a:endParaRPr lang="en-US" sz="3200"/>
        </a:p>
      </dgm:t>
    </dgm:pt>
    <dgm:pt modelId="{07A0E9AA-1180-AA49-A761-F22709F9972D}" type="sibTrans" cxnId="{F05F6E1A-B1E4-7E44-AA8E-82DEEF674C49}">
      <dgm:prSet/>
      <dgm:spPr/>
      <dgm:t>
        <a:bodyPr/>
        <a:lstStyle/>
        <a:p>
          <a:endParaRPr lang="en-US" sz="3200"/>
        </a:p>
      </dgm:t>
    </dgm:pt>
    <dgm:pt modelId="{876E3564-52D3-3B43-B508-F3523D26093C}">
      <dgm:prSet custT="1"/>
      <dgm:spPr/>
      <dgm:t>
        <a:bodyPr/>
        <a:lstStyle/>
        <a:p>
          <a:r>
            <a:rPr lang="en-US" sz="3200" dirty="0" err="1"/>
            <a:t>Sommeil</a:t>
          </a:r>
          <a:endParaRPr lang="en-US" sz="3200" dirty="0"/>
        </a:p>
      </dgm:t>
    </dgm:pt>
    <dgm:pt modelId="{86BC370D-3A1F-7F4C-83F3-3A0415022A6A}" type="parTrans" cxnId="{7419A1EC-2B31-9149-9399-EEAA6DC28AF2}">
      <dgm:prSet/>
      <dgm:spPr/>
      <dgm:t>
        <a:bodyPr/>
        <a:lstStyle/>
        <a:p>
          <a:endParaRPr lang="en-US" sz="3200"/>
        </a:p>
      </dgm:t>
    </dgm:pt>
    <dgm:pt modelId="{B9956ACD-04FB-664A-B123-8EC0CCECABAF}" type="sibTrans" cxnId="{7419A1EC-2B31-9149-9399-EEAA6DC28AF2}">
      <dgm:prSet/>
      <dgm:spPr/>
      <dgm:t>
        <a:bodyPr/>
        <a:lstStyle/>
        <a:p>
          <a:endParaRPr lang="en-US" sz="3200"/>
        </a:p>
      </dgm:t>
    </dgm:pt>
    <dgm:pt modelId="{A6769B2E-A214-1F42-A81D-76ACCEBA6BE5}" type="pres">
      <dgm:prSet presAssocID="{D8006CE8-EC0E-4C66-8472-0ECC704CE18F}" presName="vert0" presStyleCnt="0">
        <dgm:presLayoutVars>
          <dgm:dir/>
          <dgm:animOne val="branch"/>
          <dgm:animLvl val="lvl"/>
        </dgm:presLayoutVars>
      </dgm:prSet>
      <dgm:spPr/>
    </dgm:pt>
    <dgm:pt modelId="{35F88DB4-B5B4-324E-BA33-FBB3776C2E8A}" type="pres">
      <dgm:prSet presAssocID="{01A68548-C4E5-4B6E-8DBD-3E3DB95BC14F}" presName="thickLine" presStyleLbl="alignNode1" presStyleIdx="0" presStyleCnt="6"/>
      <dgm:spPr/>
    </dgm:pt>
    <dgm:pt modelId="{DED6F4F8-D824-1644-AE21-A8817DC1C3C4}" type="pres">
      <dgm:prSet presAssocID="{01A68548-C4E5-4B6E-8DBD-3E3DB95BC14F}" presName="horz1" presStyleCnt="0"/>
      <dgm:spPr/>
    </dgm:pt>
    <dgm:pt modelId="{AAAA9F28-D715-0B43-B0C8-89E23164F15F}" type="pres">
      <dgm:prSet presAssocID="{01A68548-C4E5-4B6E-8DBD-3E3DB95BC14F}" presName="tx1" presStyleLbl="revTx" presStyleIdx="0" presStyleCnt="6"/>
      <dgm:spPr/>
    </dgm:pt>
    <dgm:pt modelId="{292138F1-CA2D-F64F-94D7-0BFE0A7F8DDB}" type="pres">
      <dgm:prSet presAssocID="{01A68548-C4E5-4B6E-8DBD-3E3DB95BC14F}" presName="vert1" presStyleCnt="0"/>
      <dgm:spPr/>
    </dgm:pt>
    <dgm:pt modelId="{4C7C2AAC-4525-E841-A3FC-D6E3BD67CC3A}" type="pres">
      <dgm:prSet presAssocID="{1589F5DF-4575-46B5-A9FF-15F0FD1EE7E8}" presName="thickLine" presStyleLbl="alignNode1" presStyleIdx="1" presStyleCnt="6"/>
      <dgm:spPr/>
    </dgm:pt>
    <dgm:pt modelId="{63323F01-A775-A949-B0ED-09A725682A01}" type="pres">
      <dgm:prSet presAssocID="{1589F5DF-4575-46B5-A9FF-15F0FD1EE7E8}" presName="horz1" presStyleCnt="0"/>
      <dgm:spPr/>
    </dgm:pt>
    <dgm:pt modelId="{28333195-F8CF-BC43-866B-D489C8246502}" type="pres">
      <dgm:prSet presAssocID="{1589F5DF-4575-46B5-A9FF-15F0FD1EE7E8}" presName="tx1" presStyleLbl="revTx" presStyleIdx="1" presStyleCnt="6"/>
      <dgm:spPr/>
    </dgm:pt>
    <dgm:pt modelId="{0F3ABB4F-FDD4-7744-88B1-4443E387C8B9}" type="pres">
      <dgm:prSet presAssocID="{1589F5DF-4575-46B5-A9FF-15F0FD1EE7E8}" presName="vert1" presStyleCnt="0"/>
      <dgm:spPr/>
    </dgm:pt>
    <dgm:pt modelId="{5101AC9F-6A3E-2D42-B02C-8E4B7833609A}" type="pres">
      <dgm:prSet presAssocID="{8166BFDF-26A6-454A-B0E5-EAB1F5DFB237}" presName="thickLine" presStyleLbl="alignNode1" presStyleIdx="2" presStyleCnt="6"/>
      <dgm:spPr/>
    </dgm:pt>
    <dgm:pt modelId="{C31D8BBB-320E-BF42-9548-623A6B9E766C}" type="pres">
      <dgm:prSet presAssocID="{8166BFDF-26A6-454A-B0E5-EAB1F5DFB237}" presName="horz1" presStyleCnt="0"/>
      <dgm:spPr/>
    </dgm:pt>
    <dgm:pt modelId="{3AE147F0-43FC-FD45-BEA8-B6B1404B6FD2}" type="pres">
      <dgm:prSet presAssocID="{8166BFDF-26A6-454A-B0E5-EAB1F5DFB237}" presName="tx1" presStyleLbl="revTx" presStyleIdx="2" presStyleCnt="6"/>
      <dgm:spPr/>
    </dgm:pt>
    <dgm:pt modelId="{849A9B67-7EB3-4940-BC2E-783B3407DFC9}" type="pres">
      <dgm:prSet presAssocID="{8166BFDF-26A6-454A-B0E5-EAB1F5DFB237}" presName="vert1" presStyleCnt="0"/>
      <dgm:spPr/>
    </dgm:pt>
    <dgm:pt modelId="{C91CDDA6-CA6E-8C49-85E5-68477EB3E684}" type="pres">
      <dgm:prSet presAssocID="{CECE1D2C-DCC7-5C44-8AD9-49AC867EB878}" presName="thickLine" presStyleLbl="alignNode1" presStyleIdx="3" presStyleCnt="6"/>
      <dgm:spPr/>
    </dgm:pt>
    <dgm:pt modelId="{FD705501-EE56-DE48-99A7-786E06FBE629}" type="pres">
      <dgm:prSet presAssocID="{CECE1D2C-DCC7-5C44-8AD9-49AC867EB878}" presName="horz1" presStyleCnt="0"/>
      <dgm:spPr/>
    </dgm:pt>
    <dgm:pt modelId="{0C620517-96CD-B04B-86BA-D419C0358163}" type="pres">
      <dgm:prSet presAssocID="{CECE1D2C-DCC7-5C44-8AD9-49AC867EB878}" presName="tx1" presStyleLbl="revTx" presStyleIdx="3" presStyleCnt="6"/>
      <dgm:spPr/>
    </dgm:pt>
    <dgm:pt modelId="{FF8A63D2-CC1B-5649-B2D5-39F1325C9A5A}" type="pres">
      <dgm:prSet presAssocID="{CECE1D2C-DCC7-5C44-8AD9-49AC867EB878}" presName="vert1" presStyleCnt="0"/>
      <dgm:spPr/>
    </dgm:pt>
    <dgm:pt modelId="{61A612D0-8D9F-FA44-8271-4C7426E167C2}" type="pres">
      <dgm:prSet presAssocID="{876E3564-52D3-3B43-B508-F3523D26093C}" presName="thickLine" presStyleLbl="alignNode1" presStyleIdx="4" presStyleCnt="6"/>
      <dgm:spPr/>
    </dgm:pt>
    <dgm:pt modelId="{D5D33563-EC21-7E48-A7C9-735A9C2AECA8}" type="pres">
      <dgm:prSet presAssocID="{876E3564-52D3-3B43-B508-F3523D26093C}" presName="horz1" presStyleCnt="0"/>
      <dgm:spPr/>
    </dgm:pt>
    <dgm:pt modelId="{85ADA892-C4A1-F745-8496-DB81C7C1570F}" type="pres">
      <dgm:prSet presAssocID="{876E3564-52D3-3B43-B508-F3523D26093C}" presName="tx1" presStyleLbl="revTx" presStyleIdx="4" presStyleCnt="6"/>
      <dgm:spPr/>
    </dgm:pt>
    <dgm:pt modelId="{F0C64C84-9A5F-1A4A-88D4-574C07C6EB5D}" type="pres">
      <dgm:prSet presAssocID="{876E3564-52D3-3B43-B508-F3523D26093C}" presName="vert1" presStyleCnt="0"/>
      <dgm:spPr/>
    </dgm:pt>
    <dgm:pt modelId="{7B5E5E29-6FBE-D14B-82C9-4A27A3D55221}" type="pres">
      <dgm:prSet presAssocID="{38697340-0B11-4770-BD17-96BFD1ED2D40}" presName="thickLine" presStyleLbl="alignNode1" presStyleIdx="5" presStyleCnt="6"/>
      <dgm:spPr/>
    </dgm:pt>
    <dgm:pt modelId="{F2A2821C-7F01-DF44-852F-5FE24DE58523}" type="pres">
      <dgm:prSet presAssocID="{38697340-0B11-4770-BD17-96BFD1ED2D40}" presName="horz1" presStyleCnt="0"/>
      <dgm:spPr/>
    </dgm:pt>
    <dgm:pt modelId="{AA50ED65-2007-2945-8DCA-F20F09746633}" type="pres">
      <dgm:prSet presAssocID="{38697340-0B11-4770-BD17-96BFD1ED2D40}" presName="tx1" presStyleLbl="revTx" presStyleIdx="5" presStyleCnt="6"/>
      <dgm:spPr/>
    </dgm:pt>
    <dgm:pt modelId="{051317DE-DED4-1948-ABCD-239F02780B77}" type="pres">
      <dgm:prSet presAssocID="{38697340-0B11-4770-BD17-96BFD1ED2D40}" presName="vert1" presStyleCnt="0"/>
      <dgm:spPr/>
    </dgm:pt>
  </dgm:ptLst>
  <dgm:cxnLst>
    <dgm:cxn modelId="{A2CC9602-66B6-394E-AFF4-35B5AD935A45}" type="presOf" srcId="{D8006CE8-EC0E-4C66-8472-0ECC704CE18F}" destId="{A6769B2E-A214-1F42-A81D-76ACCEBA6BE5}" srcOrd="0" destOrd="0" presId="urn:microsoft.com/office/officeart/2008/layout/LinedList"/>
    <dgm:cxn modelId="{7E15FA14-3562-0346-A85C-E6C03C67F395}" type="presOf" srcId="{CECE1D2C-DCC7-5C44-8AD9-49AC867EB878}" destId="{0C620517-96CD-B04B-86BA-D419C0358163}" srcOrd="0" destOrd="0" presId="urn:microsoft.com/office/officeart/2008/layout/LinedList"/>
    <dgm:cxn modelId="{9BCAD315-6C34-644D-922E-EEB38BE177D5}" type="presOf" srcId="{01A68548-C4E5-4B6E-8DBD-3E3DB95BC14F}" destId="{AAAA9F28-D715-0B43-B0C8-89E23164F15F}" srcOrd="0" destOrd="0" presId="urn:microsoft.com/office/officeart/2008/layout/LinedList"/>
    <dgm:cxn modelId="{75AF9A18-1364-4B26-A50E-1455708036A7}" srcId="{D8006CE8-EC0E-4C66-8472-0ECC704CE18F}" destId="{38697340-0B11-4770-BD17-96BFD1ED2D40}" srcOrd="5" destOrd="0" parTransId="{A41FA8EF-7A68-4722-A6CE-3A4F6693F7B9}" sibTransId="{8B473CCC-74E8-4136-8044-947371E4DB66}"/>
    <dgm:cxn modelId="{F05F6E1A-B1E4-7E44-AA8E-82DEEF674C49}" srcId="{D8006CE8-EC0E-4C66-8472-0ECC704CE18F}" destId="{CECE1D2C-DCC7-5C44-8AD9-49AC867EB878}" srcOrd="3" destOrd="0" parTransId="{38B2DBE3-EFEF-594F-8220-23CFC0CF35A8}" sibTransId="{07A0E9AA-1180-AA49-A761-F22709F9972D}"/>
    <dgm:cxn modelId="{E2F9222B-12D2-43B2-9DAB-503EEB65559F}" srcId="{D8006CE8-EC0E-4C66-8472-0ECC704CE18F}" destId="{1589F5DF-4575-46B5-A9FF-15F0FD1EE7E8}" srcOrd="1" destOrd="0" parTransId="{5C07A850-3CE7-42BB-BD6E-FB269428B24A}" sibTransId="{3947DCCB-01D5-4D2C-B385-615A4784C145}"/>
    <dgm:cxn modelId="{4CA74544-47FC-437D-BC9F-5DE5335FB7E0}" srcId="{D8006CE8-EC0E-4C66-8472-0ECC704CE18F}" destId="{01A68548-C4E5-4B6E-8DBD-3E3DB95BC14F}" srcOrd="0" destOrd="0" parTransId="{9F579EF3-D07F-44E4-9B3B-6357DB4FC62E}" sibTransId="{D073B8B4-6572-41F2-9B89-37BE24450EEC}"/>
    <dgm:cxn modelId="{82460B48-678B-8744-B69B-1D35C92641D6}" type="presOf" srcId="{1589F5DF-4575-46B5-A9FF-15F0FD1EE7E8}" destId="{28333195-F8CF-BC43-866B-D489C8246502}" srcOrd="0" destOrd="0" presId="urn:microsoft.com/office/officeart/2008/layout/LinedList"/>
    <dgm:cxn modelId="{8C69C89B-E35E-DB4C-968E-72330E8F7657}" type="presOf" srcId="{8166BFDF-26A6-454A-B0E5-EAB1F5DFB237}" destId="{3AE147F0-43FC-FD45-BEA8-B6B1404B6FD2}" srcOrd="0" destOrd="0" presId="urn:microsoft.com/office/officeart/2008/layout/LinedList"/>
    <dgm:cxn modelId="{174ED9B0-4A39-B44A-8335-CC39D768E1B3}" srcId="{D8006CE8-EC0E-4C66-8472-0ECC704CE18F}" destId="{8166BFDF-26A6-454A-B0E5-EAB1F5DFB237}" srcOrd="2" destOrd="0" parTransId="{335AB63D-91B2-544F-9CBC-05723E0E7D79}" sibTransId="{F0541181-C782-4E41-BA7E-0858CCE47740}"/>
    <dgm:cxn modelId="{BEB5F5EA-8438-414A-AAB0-786F0C7D24C1}" type="presOf" srcId="{876E3564-52D3-3B43-B508-F3523D26093C}" destId="{85ADA892-C4A1-F745-8496-DB81C7C1570F}" srcOrd="0" destOrd="0" presId="urn:microsoft.com/office/officeart/2008/layout/LinedList"/>
    <dgm:cxn modelId="{7419A1EC-2B31-9149-9399-EEAA6DC28AF2}" srcId="{D8006CE8-EC0E-4C66-8472-0ECC704CE18F}" destId="{876E3564-52D3-3B43-B508-F3523D26093C}" srcOrd="4" destOrd="0" parTransId="{86BC370D-3A1F-7F4C-83F3-3A0415022A6A}" sibTransId="{B9956ACD-04FB-664A-B123-8EC0CCECABAF}"/>
    <dgm:cxn modelId="{D6BEB0EC-FAD9-8845-9048-6613FA19259C}" type="presOf" srcId="{38697340-0B11-4770-BD17-96BFD1ED2D40}" destId="{AA50ED65-2007-2945-8DCA-F20F09746633}" srcOrd="0" destOrd="0" presId="urn:microsoft.com/office/officeart/2008/layout/LinedList"/>
    <dgm:cxn modelId="{7985122C-CC4B-3549-9A05-9B3DBEA6B890}" type="presParOf" srcId="{A6769B2E-A214-1F42-A81D-76ACCEBA6BE5}" destId="{35F88DB4-B5B4-324E-BA33-FBB3776C2E8A}" srcOrd="0" destOrd="0" presId="urn:microsoft.com/office/officeart/2008/layout/LinedList"/>
    <dgm:cxn modelId="{A0AC8A00-AE38-EF4A-AF1D-7712DCB75D03}" type="presParOf" srcId="{A6769B2E-A214-1F42-A81D-76ACCEBA6BE5}" destId="{DED6F4F8-D824-1644-AE21-A8817DC1C3C4}" srcOrd="1" destOrd="0" presId="urn:microsoft.com/office/officeart/2008/layout/LinedList"/>
    <dgm:cxn modelId="{BAE10C84-0DC6-364C-80FC-02EF6F692E5E}" type="presParOf" srcId="{DED6F4F8-D824-1644-AE21-A8817DC1C3C4}" destId="{AAAA9F28-D715-0B43-B0C8-89E23164F15F}" srcOrd="0" destOrd="0" presId="urn:microsoft.com/office/officeart/2008/layout/LinedList"/>
    <dgm:cxn modelId="{18F10B85-CDCD-B045-BE9B-529EB8CE089B}" type="presParOf" srcId="{DED6F4F8-D824-1644-AE21-A8817DC1C3C4}" destId="{292138F1-CA2D-F64F-94D7-0BFE0A7F8DDB}" srcOrd="1" destOrd="0" presId="urn:microsoft.com/office/officeart/2008/layout/LinedList"/>
    <dgm:cxn modelId="{94E47351-BABB-A441-B886-C64156FF2747}" type="presParOf" srcId="{A6769B2E-A214-1F42-A81D-76ACCEBA6BE5}" destId="{4C7C2AAC-4525-E841-A3FC-D6E3BD67CC3A}" srcOrd="2" destOrd="0" presId="urn:microsoft.com/office/officeart/2008/layout/LinedList"/>
    <dgm:cxn modelId="{971BE790-8520-5145-B016-2FFED67B7EF2}" type="presParOf" srcId="{A6769B2E-A214-1F42-A81D-76ACCEBA6BE5}" destId="{63323F01-A775-A949-B0ED-09A725682A01}" srcOrd="3" destOrd="0" presId="urn:microsoft.com/office/officeart/2008/layout/LinedList"/>
    <dgm:cxn modelId="{31952689-039F-A34F-B792-4491D6673550}" type="presParOf" srcId="{63323F01-A775-A949-B0ED-09A725682A01}" destId="{28333195-F8CF-BC43-866B-D489C8246502}" srcOrd="0" destOrd="0" presId="urn:microsoft.com/office/officeart/2008/layout/LinedList"/>
    <dgm:cxn modelId="{CAE49C3B-67A8-FE4E-A9E6-2C8680108394}" type="presParOf" srcId="{63323F01-A775-A949-B0ED-09A725682A01}" destId="{0F3ABB4F-FDD4-7744-88B1-4443E387C8B9}" srcOrd="1" destOrd="0" presId="urn:microsoft.com/office/officeart/2008/layout/LinedList"/>
    <dgm:cxn modelId="{477574A9-DE68-B645-852B-432E7BA66156}" type="presParOf" srcId="{A6769B2E-A214-1F42-A81D-76ACCEBA6BE5}" destId="{5101AC9F-6A3E-2D42-B02C-8E4B7833609A}" srcOrd="4" destOrd="0" presId="urn:microsoft.com/office/officeart/2008/layout/LinedList"/>
    <dgm:cxn modelId="{048AA2C8-3F8D-1F4E-872B-6E9B01C6C0BD}" type="presParOf" srcId="{A6769B2E-A214-1F42-A81D-76ACCEBA6BE5}" destId="{C31D8BBB-320E-BF42-9548-623A6B9E766C}" srcOrd="5" destOrd="0" presId="urn:microsoft.com/office/officeart/2008/layout/LinedList"/>
    <dgm:cxn modelId="{7322D74F-9CC5-C346-9894-E09D5758973C}" type="presParOf" srcId="{C31D8BBB-320E-BF42-9548-623A6B9E766C}" destId="{3AE147F0-43FC-FD45-BEA8-B6B1404B6FD2}" srcOrd="0" destOrd="0" presId="urn:microsoft.com/office/officeart/2008/layout/LinedList"/>
    <dgm:cxn modelId="{62CB78D3-0592-C84C-B56E-41A102BFE5C8}" type="presParOf" srcId="{C31D8BBB-320E-BF42-9548-623A6B9E766C}" destId="{849A9B67-7EB3-4940-BC2E-783B3407DFC9}" srcOrd="1" destOrd="0" presId="urn:microsoft.com/office/officeart/2008/layout/LinedList"/>
    <dgm:cxn modelId="{FA451981-D059-E74D-BF10-5915EBC798E0}" type="presParOf" srcId="{A6769B2E-A214-1F42-A81D-76ACCEBA6BE5}" destId="{C91CDDA6-CA6E-8C49-85E5-68477EB3E684}" srcOrd="6" destOrd="0" presId="urn:microsoft.com/office/officeart/2008/layout/LinedList"/>
    <dgm:cxn modelId="{9F75C994-5E13-5249-97F9-3F8732DED39E}" type="presParOf" srcId="{A6769B2E-A214-1F42-A81D-76ACCEBA6BE5}" destId="{FD705501-EE56-DE48-99A7-786E06FBE629}" srcOrd="7" destOrd="0" presId="urn:microsoft.com/office/officeart/2008/layout/LinedList"/>
    <dgm:cxn modelId="{6A512CC5-9B05-734B-B0D6-B90F9270EACA}" type="presParOf" srcId="{FD705501-EE56-DE48-99A7-786E06FBE629}" destId="{0C620517-96CD-B04B-86BA-D419C0358163}" srcOrd="0" destOrd="0" presId="urn:microsoft.com/office/officeart/2008/layout/LinedList"/>
    <dgm:cxn modelId="{219ABF72-605B-9041-BADE-0038A72F32E4}" type="presParOf" srcId="{FD705501-EE56-DE48-99A7-786E06FBE629}" destId="{FF8A63D2-CC1B-5649-B2D5-39F1325C9A5A}" srcOrd="1" destOrd="0" presId="urn:microsoft.com/office/officeart/2008/layout/LinedList"/>
    <dgm:cxn modelId="{717A8F66-1B54-3E4E-A5CB-95D95343F0A5}" type="presParOf" srcId="{A6769B2E-A214-1F42-A81D-76ACCEBA6BE5}" destId="{61A612D0-8D9F-FA44-8271-4C7426E167C2}" srcOrd="8" destOrd="0" presId="urn:microsoft.com/office/officeart/2008/layout/LinedList"/>
    <dgm:cxn modelId="{6E48C41E-6FED-4D42-9871-0A0242F605B0}" type="presParOf" srcId="{A6769B2E-A214-1F42-A81D-76ACCEBA6BE5}" destId="{D5D33563-EC21-7E48-A7C9-735A9C2AECA8}" srcOrd="9" destOrd="0" presId="urn:microsoft.com/office/officeart/2008/layout/LinedList"/>
    <dgm:cxn modelId="{42C495E0-1158-2849-853A-5EF63BF153AC}" type="presParOf" srcId="{D5D33563-EC21-7E48-A7C9-735A9C2AECA8}" destId="{85ADA892-C4A1-F745-8496-DB81C7C1570F}" srcOrd="0" destOrd="0" presId="urn:microsoft.com/office/officeart/2008/layout/LinedList"/>
    <dgm:cxn modelId="{F67B725A-7894-564F-9392-1CE5862A9F90}" type="presParOf" srcId="{D5D33563-EC21-7E48-A7C9-735A9C2AECA8}" destId="{F0C64C84-9A5F-1A4A-88D4-574C07C6EB5D}" srcOrd="1" destOrd="0" presId="urn:microsoft.com/office/officeart/2008/layout/LinedList"/>
    <dgm:cxn modelId="{76CE5C23-F786-CC4D-A3CE-9CD5FCBBB86B}" type="presParOf" srcId="{A6769B2E-A214-1F42-A81D-76ACCEBA6BE5}" destId="{7B5E5E29-6FBE-D14B-82C9-4A27A3D55221}" srcOrd="10" destOrd="0" presId="urn:microsoft.com/office/officeart/2008/layout/LinedList"/>
    <dgm:cxn modelId="{22A6F881-AEDF-5C45-8809-741E64C28BE2}" type="presParOf" srcId="{A6769B2E-A214-1F42-A81D-76ACCEBA6BE5}" destId="{F2A2821C-7F01-DF44-852F-5FE24DE58523}" srcOrd="11" destOrd="0" presId="urn:microsoft.com/office/officeart/2008/layout/LinedList"/>
    <dgm:cxn modelId="{92649A41-6839-5F4B-8334-A59D74E4ABF7}" type="presParOf" srcId="{F2A2821C-7F01-DF44-852F-5FE24DE58523}" destId="{AA50ED65-2007-2945-8DCA-F20F09746633}" srcOrd="0" destOrd="0" presId="urn:microsoft.com/office/officeart/2008/layout/LinedList"/>
    <dgm:cxn modelId="{36A9587B-EEA0-9548-8E3F-F5B94265438F}" type="presParOf" srcId="{F2A2821C-7F01-DF44-852F-5FE24DE58523}" destId="{051317DE-DED4-1948-ABCD-239F02780B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5D7CD4-BADD-514A-9B06-010251D339F3}" type="doc">
      <dgm:prSet loTypeId="urn:microsoft.com/office/officeart/2005/8/layout/hProcess10" loCatId="icon" qsTypeId="urn:microsoft.com/office/officeart/2005/8/quickstyle/simple1" qsCatId="simple" csTypeId="urn:microsoft.com/office/officeart/2005/8/colors/accent1_2" csCatId="accent1" phldr="1"/>
      <dgm:spPr/>
      <dgm:t>
        <a:bodyPr/>
        <a:lstStyle/>
        <a:p>
          <a:endParaRPr lang="en-US"/>
        </a:p>
      </dgm:t>
    </dgm:pt>
    <dgm:pt modelId="{6F6DA386-0A78-144C-A148-6CAFBDD2F6DA}">
      <dgm:prSet custT="1"/>
      <dgm:spPr>
        <a:noFill/>
        <a:ln>
          <a:noFill/>
        </a:ln>
      </dgm:spPr>
      <dgm:t>
        <a:bodyPr/>
        <a:lstStyle/>
        <a:p>
          <a:r>
            <a:rPr lang="en-US" sz="2800" dirty="0" err="1">
              <a:solidFill>
                <a:schemeClr val="tx1"/>
              </a:solidFill>
            </a:rPr>
            <a:t>Principes</a:t>
          </a:r>
          <a:r>
            <a:rPr lang="en-US" sz="2800" dirty="0">
              <a:solidFill>
                <a:schemeClr val="tx1"/>
              </a:solidFill>
            </a:rPr>
            <a:t> de base</a:t>
          </a:r>
          <a:endParaRPr lang="en-CA" sz="2800" dirty="0">
            <a:solidFill>
              <a:schemeClr val="tx1"/>
            </a:solidFill>
          </a:endParaRPr>
        </a:p>
      </dgm:t>
    </dgm:pt>
    <dgm:pt modelId="{E71075A8-1314-B34C-9F5F-A83DAF3947F9}" type="parTrans" cxnId="{55D042AC-4517-3942-91ED-C192F311F8C7}">
      <dgm:prSet/>
      <dgm:spPr/>
      <dgm:t>
        <a:bodyPr/>
        <a:lstStyle/>
        <a:p>
          <a:endParaRPr lang="en-US"/>
        </a:p>
      </dgm:t>
    </dgm:pt>
    <dgm:pt modelId="{289C2C21-08E6-6E42-96FF-F9718BDAA1B7}" type="sibTrans" cxnId="{55D042AC-4517-3942-91ED-C192F311F8C7}">
      <dgm:prSet/>
      <dgm:spPr>
        <a:solidFill>
          <a:srgbClr val="4B53B2"/>
        </a:solidFill>
      </dgm:spPr>
      <dgm:t>
        <a:bodyPr/>
        <a:lstStyle/>
        <a:p>
          <a:endParaRPr lang="en-US"/>
        </a:p>
      </dgm:t>
    </dgm:pt>
    <dgm:pt modelId="{2CA8C9FE-D967-7C4A-9F66-BF91AFDA95B4}">
      <dgm:prSet custT="1"/>
      <dgm:spPr>
        <a:noFill/>
        <a:ln>
          <a:noFill/>
        </a:ln>
      </dgm:spPr>
      <dgm:t>
        <a:bodyPr/>
        <a:lstStyle/>
        <a:p>
          <a:r>
            <a:rPr lang="en-US" sz="2000" dirty="0" err="1">
              <a:solidFill>
                <a:schemeClr val="tx1"/>
              </a:solidFill>
            </a:rPr>
            <a:t>Exercice</a:t>
          </a:r>
          <a:endParaRPr lang="en-CA" sz="2000" dirty="0">
            <a:solidFill>
              <a:schemeClr val="tx1"/>
            </a:solidFill>
          </a:endParaRPr>
        </a:p>
      </dgm:t>
    </dgm:pt>
    <dgm:pt modelId="{76174FCA-1524-824A-9E63-0188BC142DDE}" type="parTrans" cxnId="{F467C028-F475-234E-A66E-DBD0DE262961}">
      <dgm:prSet/>
      <dgm:spPr/>
      <dgm:t>
        <a:bodyPr/>
        <a:lstStyle/>
        <a:p>
          <a:endParaRPr lang="en-US"/>
        </a:p>
      </dgm:t>
    </dgm:pt>
    <dgm:pt modelId="{A48B3603-339B-8346-99D5-A52B7B167B9A}" type="sibTrans" cxnId="{F467C028-F475-234E-A66E-DBD0DE262961}">
      <dgm:prSet/>
      <dgm:spPr/>
      <dgm:t>
        <a:bodyPr/>
        <a:lstStyle/>
        <a:p>
          <a:endParaRPr lang="en-US"/>
        </a:p>
      </dgm:t>
    </dgm:pt>
    <dgm:pt modelId="{DE9B40D9-6C42-E548-99F7-E1C4CA4D6425}">
      <dgm:prSet custT="1"/>
      <dgm:spPr>
        <a:noFill/>
        <a:ln>
          <a:noFill/>
        </a:ln>
      </dgm:spPr>
      <dgm:t>
        <a:bodyPr anchor="t"/>
        <a:lstStyle/>
        <a:p>
          <a:pPr algn="ctr"/>
          <a:r>
            <a:rPr lang="en-US" sz="2800" dirty="0">
              <a:solidFill>
                <a:schemeClr val="tx1"/>
              </a:solidFill>
            </a:rPr>
            <a:t>Examens physiques </a:t>
          </a:r>
          <a:r>
            <a:rPr lang="en-US" sz="2800" dirty="0" err="1">
              <a:solidFill>
                <a:schemeClr val="tx1"/>
              </a:solidFill>
            </a:rPr>
            <a:t>réguliers</a:t>
          </a:r>
          <a:endParaRPr lang="en-CA" sz="2800" dirty="0">
            <a:solidFill>
              <a:schemeClr val="tx1"/>
            </a:solidFill>
          </a:endParaRPr>
        </a:p>
      </dgm:t>
    </dgm:pt>
    <dgm:pt modelId="{2F6ACEF9-A515-664C-9425-80E8249CEFE5}" type="parTrans" cxnId="{3A2FD9C4-3D60-8340-856B-59AAC376BACD}">
      <dgm:prSet/>
      <dgm:spPr/>
      <dgm:t>
        <a:bodyPr/>
        <a:lstStyle/>
        <a:p>
          <a:endParaRPr lang="en-US"/>
        </a:p>
      </dgm:t>
    </dgm:pt>
    <dgm:pt modelId="{9D42C949-28D0-FB4C-96C4-596E61B52D7B}" type="sibTrans" cxnId="{3A2FD9C4-3D60-8340-856B-59AAC376BACD}">
      <dgm:prSet/>
      <dgm:spPr>
        <a:solidFill>
          <a:srgbClr val="4B53B2"/>
        </a:solidFill>
      </dgm:spPr>
      <dgm:t>
        <a:bodyPr/>
        <a:lstStyle/>
        <a:p>
          <a:endParaRPr lang="en-US"/>
        </a:p>
      </dgm:t>
    </dgm:pt>
    <dgm:pt modelId="{60593C1B-FD6A-2540-B63A-09BC7CA6208B}">
      <dgm:prSet custT="1"/>
      <dgm:spPr>
        <a:noFill/>
        <a:ln>
          <a:noFill/>
        </a:ln>
      </dgm:spPr>
      <dgm:t>
        <a:bodyPr anchor="t"/>
        <a:lstStyle/>
        <a:p>
          <a:pPr algn="ctr"/>
          <a:r>
            <a:rPr lang="en-US" sz="2800" dirty="0" err="1">
              <a:solidFill>
                <a:schemeClr val="tx1"/>
              </a:solidFill>
            </a:rPr>
            <a:t>Choisissez</a:t>
          </a:r>
          <a:r>
            <a:rPr lang="en-US" sz="2800" dirty="0">
              <a:solidFill>
                <a:schemeClr val="tx1"/>
              </a:solidFill>
            </a:rPr>
            <a:t> un aspect de la vie saine sur </a:t>
          </a:r>
          <a:r>
            <a:rPr lang="en-US" sz="2800" dirty="0" err="1">
              <a:solidFill>
                <a:schemeClr val="tx1"/>
              </a:solidFill>
            </a:rPr>
            <a:t>lequel</a:t>
          </a:r>
          <a:r>
            <a:rPr lang="en-US" sz="2800" dirty="0">
              <a:solidFill>
                <a:schemeClr val="tx1"/>
              </a:solidFill>
            </a:rPr>
            <a:t> </a:t>
          </a:r>
          <a:r>
            <a:rPr lang="en-US" sz="2800" dirty="0" err="1">
              <a:solidFill>
                <a:schemeClr val="tx1"/>
              </a:solidFill>
            </a:rPr>
            <a:t>travailler</a:t>
          </a:r>
          <a:r>
            <a:rPr lang="en-US" sz="2800" dirty="0">
              <a:solidFill>
                <a:schemeClr val="tx1"/>
              </a:solidFill>
            </a:rPr>
            <a:t> </a:t>
          </a:r>
          <a:r>
            <a:rPr lang="en-US" sz="2800" dirty="0" err="1">
              <a:solidFill>
                <a:schemeClr val="tx1"/>
              </a:solidFill>
            </a:rPr>
            <a:t>à</a:t>
          </a:r>
          <a:r>
            <a:rPr lang="en-US" sz="2800" dirty="0">
              <a:solidFill>
                <a:schemeClr val="tx1"/>
              </a:solidFill>
            </a:rPr>
            <a:t> la </a:t>
          </a:r>
          <a:r>
            <a:rPr lang="en-US" sz="2800" dirty="0" err="1">
              <a:solidFill>
                <a:schemeClr val="tx1"/>
              </a:solidFill>
            </a:rPr>
            <a:t>fois</a:t>
          </a:r>
          <a:endParaRPr lang="en-CA" sz="2800" dirty="0">
            <a:solidFill>
              <a:schemeClr val="tx1"/>
            </a:solidFill>
          </a:endParaRPr>
        </a:p>
      </dgm:t>
    </dgm:pt>
    <dgm:pt modelId="{052D0B2C-CDD9-E34E-90C6-3A300CCCA058}" type="parTrans" cxnId="{05511CB6-9C9C-2E4A-9FAD-CD51F923906E}">
      <dgm:prSet/>
      <dgm:spPr/>
      <dgm:t>
        <a:bodyPr/>
        <a:lstStyle/>
        <a:p>
          <a:endParaRPr lang="en-US"/>
        </a:p>
      </dgm:t>
    </dgm:pt>
    <dgm:pt modelId="{58D5F1A9-8663-6642-AA4F-02EFD43F57FE}" type="sibTrans" cxnId="{05511CB6-9C9C-2E4A-9FAD-CD51F923906E}">
      <dgm:prSet/>
      <dgm:spPr/>
      <dgm:t>
        <a:bodyPr/>
        <a:lstStyle/>
        <a:p>
          <a:endParaRPr lang="en-US"/>
        </a:p>
      </dgm:t>
    </dgm:pt>
    <dgm:pt modelId="{2427092F-F4DF-164F-A29B-7F2AE8701267}">
      <dgm:prSet custT="1"/>
      <dgm:spPr/>
      <dgm:t>
        <a:bodyPr/>
        <a:lstStyle/>
        <a:p>
          <a:r>
            <a:rPr lang="en-US" sz="2000" dirty="0">
              <a:solidFill>
                <a:schemeClr val="tx1"/>
              </a:solidFill>
            </a:rPr>
            <a:t>Nutrition</a:t>
          </a:r>
        </a:p>
      </dgm:t>
    </dgm:pt>
    <dgm:pt modelId="{F264C2E6-2FEE-F14D-ADFD-62D1ED50DD67}" type="parTrans" cxnId="{4FDA59DB-5ADE-B547-AD94-1C9B787175E5}">
      <dgm:prSet/>
      <dgm:spPr/>
      <dgm:t>
        <a:bodyPr/>
        <a:lstStyle/>
        <a:p>
          <a:endParaRPr lang="en-US"/>
        </a:p>
      </dgm:t>
    </dgm:pt>
    <dgm:pt modelId="{D236F997-D219-264E-8A59-85FFD6962CD2}" type="sibTrans" cxnId="{4FDA59DB-5ADE-B547-AD94-1C9B787175E5}">
      <dgm:prSet/>
      <dgm:spPr/>
      <dgm:t>
        <a:bodyPr/>
        <a:lstStyle/>
        <a:p>
          <a:endParaRPr lang="en-US"/>
        </a:p>
      </dgm:t>
    </dgm:pt>
    <dgm:pt modelId="{43B71162-D0AD-8A44-B9DC-21CE53D8B7AC}">
      <dgm:prSet custT="1"/>
      <dgm:spPr/>
      <dgm:t>
        <a:bodyPr/>
        <a:lstStyle/>
        <a:p>
          <a:r>
            <a:rPr lang="en-US" sz="2000" dirty="0">
              <a:solidFill>
                <a:schemeClr val="tx1"/>
              </a:solidFill>
            </a:rPr>
            <a:t>Réduire la caféine</a:t>
          </a:r>
        </a:p>
      </dgm:t>
    </dgm:pt>
    <dgm:pt modelId="{74B31B8E-CBEE-5C4A-B30D-055DB7D2FA55}" type="parTrans" cxnId="{BE6B4810-65E6-2F42-99F3-821DC2035C58}">
      <dgm:prSet/>
      <dgm:spPr/>
      <dgm:t>
        <a:bodyPr/>
        <a:lstStyle/>
        <a:p>
          <a:endParaRPr lang="en-US"/>
        </a:p>
      </dgm:t>
    </dgm:pt>
    <dgm:pt modelId="{1CFE6361-D263-F349-93AA-4BCAC2C29DC5}" type="sibTrans" cxnId="{BE6B4810-65E6-2F42-99F3-821DC2035C58}">
      <dgm:prSet/>
      <dgm:spPr/>
      <dgm:t>
        <a:bodyPr/>
        <a:lstStyle/>
        <a:p>
          <a:endParaRPr lang="en-US"/>
        </a:p>
      </dgm:t>
    </dgm:pt>
    <dgm:pt modelId="{4DD52384-8DE3-1A47-AE74-0FF22DC9053D}">
      <dgm:prSet custT="1"/>
      <dgm:spPr/>
      <dgm:t>
        <a:bodyPr/>
        <a:lstStyle/>
        <a:p>
          <a:r>
            <a:rPr lang="en-US" sz="2000" dirty="0">
              <a:solidFill>
                <a:schemeClr val="tx1"/>
              </a:solidFill>
            </a:rPr>
            <a:t>Réduire la consommation d’alcool et de drogues</a:t>
          </a:r>
        </a:p>
      </dgm:t>
    </dgm:pt>
    <dgm:pt modelId="{501F8E84-FCDA-C245-BA0F-6B0261D8C291}" type="parTrans" cxnId="{D0741F93-C98F-E840-ABA0-023A68092BAA}">
      <dgm:prSet/>
      <dgm:spPr/>
      <dgm:t>
        <a:bodyPr/>
        <a:lstStyle/>
        <a:p>
          <a:endParaRPr lang="en-US"/>
        </a:p>
      </dgm:t>
    </dgm:pt>
    <dgm:pt modelId="{1D788661-DF02-7E49-8AA2-3CFACB1F5C1D}" type="sibTrans" cxnId="{D0741F93-C98F-E840-ABA0-023A68092BAA}">
      <dgm:prSet/>
      <dgm:spPr/>
      <dgm:t>
        <a:bodyPr/>
        <a:lstStyle/>
        <a:p>
          <a:endParaRPr lang="en-US"/>
        </a:p>
      </dgm:t>
    </dgm:pt>
    <dgm:pt modelId="{21FD5CA6-DADE-884A-A660-0AEC0484F5C9}">
      <dgm:prSet custT="1"/>
      <dgm:spPr/>
      <dgm:t>
        <a:bodyPr/>
        <a:lstStyle/>
        <a:p>
          <a:r>
            <a:rPr lang="en-US" sz="2000" dirty="0">
              <a:solidFill>
                <a:schemeClr val="tx1"/>
              </a:solidFill>
            </a:rPr>
            <a:t>Sommeil</a:t>
          </a:r>
        </a:p>
      </dgm:t>
    </dgm:pt>
    <dgm:pt modelId="{7653E330-5EE3-1846-B9CB-65D06761D738}" type="parTrans" cxnId="{738C6EA1-1C73-3649-B33E-72147411EE11}">
      <dgm:prSet/>
      <dgm:spPr/>
      <dgm:t>
        <a:bodyPr/>
        <a:lstStyle/>
        <a:p>
          <a:endParaRPr lang="en-US"/>
        </a:p>
      </dgm:t>
    </dgm:pt>
    <dgm:pt modelId="{7C01B402-9CAC-354A-AB5C-2BAFA762BC88}" type="sibTrans" cxnId="{738C6EA1-1C73-3649-B33E-72147411EE11}">
      <dgm:prSet/>
      <dgm:spPr/>
      <dgm:t>
        <a:bodyPr/>
        <a:lstStyle/>
        <a:p>
          <a:endParaRPr lang="en-US"/>
        </a:p>
      </dgm:t>
    </dgm:pt>
    <dgm:pt modelId="{663E2B48-3597-9F47-81A1-C636F0CC3D9D}" type="pres">
      <dgm:prSet presAssocID="{9E5D7CD4-BADD-514A-9B06-010251D339F3}" presName="Name0" presStyleCnt="0">
        <dgm:presLayoutVars>
          <dgm:dir/>
          <dgm:resizeHandles val="exact"/>
        </dgm:presLayoutVars>
      </dgm:prSet>
      <dgm:spPr/>
    </dgm:pt>
    <dgm:pt modelId="{49AEAA32-A461-1A4A-ABDE-56F0924A87D5}" type="pres">
      <dgm:prSet presAssocID="{6F6DA386-0A78-144C-A148-6CAFBDD2F6DA}" presName="composite" presStyleCnt="0"/>
      <dgm:spPr/>
    </dgm:pt>
    <dgm:pt modelId="{D5E1A109-85A3-6A4D-8076-73B1DE7FE694}" type="pres">
      <dgm:prSet presAssocID="{6F6DA386-0A78-144C-A148-6CAFBDD2F6DA}" presName="imagSh" presStyleLbl="bgImgPlace1" presStyleIdx="0" presStyleCnt="3" custScaleX="130429" custScaleY="126433" custLinFactNeighborX="-158" custLinFactNeighborY="-46026"/>
      <dgm:spPr>
        <a:solidFill>
          <a:srgbClr val="4B53B2"/>
        </a:solidFill>
      </dgm:spPr>
    </dgm:pt>
    <dgm:pt modelId="{B13C73DB-612C-DC47-9EBC-FB2E6C9278AB}" type="pres">
      <dgm:prSet presAssocID="{6F6DA386-0A78-144C-A148-6CAFBDD2F6DA}" presName="txNode" presStyleLbl="node1" presStyleIdx="0" presStyleCnt="3" custScaleX="221820" custScaleY="172533" custLinFactNeighborX="8753" custLinFactNeighborY="63825">
        <dgm:presLayoutVars>
          <dgm:bulletEnabled val="1"/>
        </dgm:presLayoutVars>
      </dgm:prSet>
      <dgm:spPr/>
    </dgm:pt>
    <dgm:pt modelId="{ED5B3293-BE14-F749-A606-5F5E2BF6FD9B}" type="pres">
      <dgm:prSet presAssocID="{289C2C21-08E6-6E42-96FF-F9718BDAA1B7}" presName="sibTrans" presStyleLbl="sibTrans2D1" presStyleIdx="0" presStyleCnt="2"/>
      <dgm:spPr/>
    </dgm:pt>
    <dgm:pt modelId="{F6D67B79-1353-F54D-AB90-8A32889E53CB}" type="pres">
      <dgm:prSet presAssocID="{289C2C21-08E6-6E42-96FF-F9718BDAA1B7}" presName="connTx" presStyleLbl="sibTrans2D1" presStyleIdx="0" presStyleCnt="2"/>
      <dgm:spPr/>
    </dgm:pt>
    <dgm:pt modelId="{60908C53-7833-234E-B561-25CC0F905D3E}" type="pres">
      <dgm:prSet presAssocID="{DE9B40D9-6C42-E548-99F7-E1C4CA4D6425}" presName="composite" presStyleCnt="0"/>
      <dgm:spPr/>
    </dgm:pt>
    <dgm:pt modelId="{5DEEDA85-3D7C-C742-BEAA-631AD42C82CB}" type="pres">
      <dgm:prSet presAssocID="{DE9B40D9-6C42-E548-99F7-E1C4CA4D6425}" presName="imagSh" presStyleLbl="bgImgPlace1" presStyleIdx="1" presStyleCnt="3" custScaleX="130429" custScaleY="126433" custLinFactNeighborX="-4425" custLinFactNeighborY="-46026"/>
      <dgm:spPr>
        <a:solidFill>
          <a:srgbClr val="4B53B2"/>
        </a:solidFill>
      </dgm:spPr>
    </dgm:pt>
    <dgm:pt modelId="{8573E6AA-23E7-364B-9989-6E5DAB643205}" type="pres">
      <dgm:prSet presAssocID="{DE9B40D9-6C42-E548-99F7-E1C4CA4D6425}" presName="txNode" presStyleLbl="node1" presStyleIdx="1" presStyleCnt="3" custScaleX="176674" custScaleY="172533" custLinFactNeighborX="-19473" custLinFactNeighborY="43964">
        <dgm:presLayoutVars>
          <dgm:bulletEnabled val="1"/>
        </dgm:presLayoutVars>
      </dgm:prSet>
      <dgm:spPr/>
    </dgm:pt>
    <dgm:pt modelId="{92BFF530-A54D-F740-87DE-057244324662}" type="pres">
      <dgm:prSet presAssocID="{9D42C949-28D0-FB4C-96C4-596E61B52D7B}" presName="sibTrans" presStyleLbl="sibTrans2D1" presStyleIdx="1" presStyleCnt="2"/>
      <dgm:spPr/>
    </dgm:pt>
    <dgm:pt modelId="{3EB3123C-2788-BB42-9F44-DE9962519514}" type="pres">
      <dgm:prSet presAssocID="{9D42C949-28D0-FB4C-96C4-596E61B52D7B}" presName="connTx" presStyleLbl="sibTrans2D1" presStyleIdx="1" presStyleCnt="2"/>
      <dgm:spPr/>
    </dgm:pt>
    <dgm:pt modelId="{DD37F447-038A-2C42-B44B-F8407F3F6124}" type="pres">
      <dgm:prSet presAssocID="{60593C1B-FD6A-2540-B63A-09BC7CA6208B}" presName="composite" presStyleCnt="0"/>
      <dgm:spPr/>
    </dgm:pt>
    <dgm:pt modelId="{4C3B28CA-6C6B-7A4C-86D9-963F382918A5}" type="pres">
      <dgm:prSet presAssocID="{60593C1B-FD6A-2540-B63A-09BC7CA6208B}" presName="imagSh" presStyleLbl="bgImgPlace1" presStyleIdx="2" presStyleCnt="3" custScaleX="130429" custScaleY="126433" custLinFactNeighborX="-4425" custLinFactNeighborY="-46026"/>
      <dgm:spPr>
        <a:solidFill>
          <a:srgbClr val="4B53B2"/>
        </a:solidFill>
      </dgm:spPr>
    </dgm:pt>
    <dgm:pt modelId="{09A63F7E-E3A0-894D-B68D-E029842153AB}" type="pres">
      <dgm:prSet presAssocID="{60593C1B-FD6A-2540-B63A-09BC7CA6208B}" presName="txNode" presStyleLbl="node1" presStyleIdx="2" presStyleCnt="3" custScaleX="173643" custScaleY="172533" custLinFactNeighborX="-14285" custLinFactNeighborY="43964">
        <dgm:presLayoutVars>
          <dgm:bulletEnabled val="1"/>
        </dgm:presLayoutVars>
      </dgm:prSet>
      <dgm:spPr/>
    </dgm:pt>
  </dgm:ptLst>
  <dgm:cxnLst>
    <dgm:cxn modelId="{BE6B4810-65E6-2F42-99F3-821DC2035C58}" srcId="{6F6DA386-0A78-144C-A148-6CAFBDD2F6DA}" destId="{43B71162-D0AD-8A44-B9DC-21CE53D8B7AC}" srcOrd="2" destOrd="0" parTransId="{74B31B8E-CBEE-5C4A-B30D-055DB7D2FA55}" sibTransId="{1CFE6361-D263-F349-93AA-4BCAC2C29DC5}"/>
    <dgm:cxn modelId="{0E805E24-7C55-3848-9157-E4E82334435C}" type="presOf" srcId="{60593C1B-FD6A-2540-B63A-09BC7CA6208B}" destId="{09A63F7E-E3A0-894D-B68D-E029842153AB}" srcOrd="0" destOrd="0" presId="urn:microsoft.com/office/officeart/2005/8/layout/hProcess10"/>
    <dgm:cxn modelId="{99A81025-BCAD-DD41-8B60-26CF5961EDE3}" type="presOf" srcId="{43B71162-D0AD-8A44-B9DC-21CE53D8B7AC}" destId="{B13C73DB-612C-DC47-9EBC-FB2E6C9278AB}" srcOrd="0" destOrd="3" presId="urn:microsoft.com/office/officeart/2005/8/layout/hProcess10"/>
    <dgm:cxn modelId="{29DBBE25-73E1-ED45-A423-E70D57C5F415}" type="presOf" srcId="{2CA8C9FE-D967-7C4A-9F66-BF91AFDA95B4}" destId="{B13C73DB-612C-DC47-9EBC-FB2E6C9278AB}" srcOrd="0" destOrd="1" presId="urn:microsoft.com/office/officeart/2005/8/layout/hProcess10"/>
    <dgm:cxn modelId="{F467C028-F475-234E-A66E-DBD0DE262961}" srcId="{6F6DA386-0A78-144C-A148-6CAFBDD2F6DA}" destId="{2CA8C9FE-D967-7C4A-9F66-BF91AFDA95B4}" srcOrd="0" destOrd="0" parTransId="{76174FCA-1524-824A-9E63-0188BC142DDE}" sibTransId="{A48B3603-339B-8346-99D5-A52B7B167B9A}"/>
    <dgm:cxn modelId="{6A84F14E-D116-8540-8D5C-D42D3476256A}" type="presOf" srcId="{DE9B40D9-6C42-E548-99F7-E1C4CA4D6425}" destId="{8573E6AA-23E7-364B-9989-6E5DAB643205}" srcOrd="0" destOrd="0" presId="urn:microsoft.com/office/officeart/2005/8/layout/hProcess10"/>
    <dgm:cxn modelId="{5D6E1B54-5CBD-3643-ACB9-D9C9C627C6DB}" type="presOf" srcId="{9E5D7CD4-BADD-514A-9B06-010251D339F3}" destId="{663E2B48-3597-9F47-81A1-C636F0CC3D9D}" srcOrd="0" destOrd="0" presId="urn:microsoft.com/office/officeart/2005/8/layout/hProcess10"/>
    <dgm:cxn modelId="{A555447B-15DC-5348-8BEE-84A7622E7F73}" type="presOf" srcId="{289C2C21-08E6-6E42-96FF-F9718BDAA1B7}" destId="{F6D67B79-1353-F54D-AB90-8A32889E53CB}" srcOrd="1" destOrd="0" presId="urn:microsoft.com/office/officeart/2005/8/layout/hProcess10"/>
    <dgm:cxn modelId="{30C18380-AACE-B04C-8C2A-3EB1A89A0AFD}" type="presOf" srcId="{9D42C949-28D0-FB4C-96C4-596E61B52D7B}" destId="{92BFF530-A54D-F740-87DE-057244324662}" srcOrd="0" destOrd="0" presId="urn:microsoft.com/office/officeart/2005/8/layout/hProcess10"/>
    <dgm:cxn modelId="{D0741F93-C98F-E840-ABA0-023A68092BAA}" srcId="{6F6DA386-0A78-144C-A148-6CAFBDD2F6DA}" destId="{4DD52384-8DE3-1A47-AE74-0FF22DC9053D}" srcOrd="3" destOrd="0" parTransId="{501F8E84-FCDA-C245-BA0F-6B0261D8C291}" sibTransId="{1D788661-DF02-7E49-8AA2-3CFACB1F5C1D}"/>
    <dgm:cxn modelId="{48B20B9F-A2B6-BF42-9B68-9FD277284D77}" type="presOf" srcId="{2427092F-F4DF-164F-A29B-7F2AE8701267}" destId="{B13C73DB-612C-DC47-9EBC-FB2E6C9278AB}" srcOrd="0" destOrd="2" presId="urn:microsoft.com/office/officeart/2005/8/layout/hProcess10"/>
    <dgm:cxn modelId="{738C6EA1-1C73-3649-B33E-72147411EE11}" srcId="{6F6DA386-0A78-144C-A148-6CAFBDD2F6DA}" destId="{21FD5CA6-DADE-884A-A660-0AEC0484F5C9}" srcOrd="4" destOrd="0" parTransId="{7653E330-5EE3-1846-B9CB-65D06761D738}" sibTransId="{7C01B402-9CAC-354A-AB5C-2BAFA762BC88}"/>
    <dgm:cxn modelId="{55D042AC-4517-3942-91ED-C192F311F8C7}" srcId="{9E5D7CD4-BADD-514A-9B06-010251D339F3}" destId="{6F6DA386-0A78-144C-A148-6CAFBDD2F6DA}" srcOrd="0" destOrd="0" parTransId="{E71075A8-1314-B34C-9F5F-A83DAF3947F9}" sibTransId="{289C2C21-08E6-6E42-96FF-F9718BDAA1B7}"/>
    <dgm:cxn modelId="{7F9496B3-E690-AE4C-A6BA-C84150A39203}" type="presOf" srcId="{289C2C21-08E6-6E42-96FF-F9718BDAA1B7}" destId="{ED5B3293-BE14-F749-A606-5F5E2BF6FD9B}" srcOrd="0" destOrd="0" presId="urn:microsoft.com/office/officeart/2005/8/layout/hProcess10"/>
    <dgm:cxn modelId="{05511CB6-9C9C-2E4A-9FAD-CD51F923906E}" srcId="{9E5D7CD4-BADD-514A-9B06-010251D339F3}" destId="{60593C1B-FD6A-2540-B63A-09BC7CA6208B}" srcOrd="2" destOrd="0" parTransId="{052D0B2C-CDD9-E34E-90C6-3A300CCCA058}" sibTransId="{58D5F1A9-8663-6642-AA4F-02EFD43F57FE}"/>
    <dgm:cxn modelId="{3A2FD9C4-3D60-8340-856B-59AAC376BACD}" srcId="{9E5D7CD4-BADD-514A-9B06-010251D339F3}" destId="{DE9B40D9-6C42-E548-99F7-E1C4CA4D6425}" srcOrd="1" destOrd="0" parTransId="{2F6ACEF9-A515-664C-9425-80E8249CEFE5}" sibTransId="{9D42C949-28D0-FB4C-96C4-596E61B52D7B}"/>
    <dgm:cxn modelId="{A0588ACB-7471-6D48-AAF0-24F5BE9E99DF}" type="presOf" srcId="{21FD5CA6-DADE-884A-A660-0AEC0484F5C9}" destId="{B13C73DB-612C-DC47-9EBC-FB2E6C9278AB}" srcOrd="0" destOrd="5" presId="urn:microsoft.com/office/officeart/2005/8/layout/hProcess10"/>
    <dgm:cxn modelId="{02B613D9-1A45-4542-A626-51C4F71C3909}" type="presOf" srcId="{6F6DA386-0A78-144C-A148-6CAFBDD2F6DA}" destId="{B13C73DB-612C-DC47-9EBC-FB2E6C9278AB}" srcOrd="0" destOrd="0" presId="urn:microsoft.com/office/officeart/2005/8/layout/hProcess10"/>
    <dgm:cxn modelId="{4FDA59DB-5ADE-B547-AD94-1C9B787175E5}" srcId="{6F6DA386-0A78-144C-A148-6CAFBDD2F6DA}" destId="{2427092F-F4DF-164F-A29B-7F2AE8701267}" srcOrd="1" destOrd="0" parTransId="{F264C2E6-2FEE-F14D-ADFD-62D1ED50DD67}" sibTransId="{D236F997-D219-264E-8A59-85FFD6962CD2}"/>
    <dgm:cxn modelId="{4998E1E6-79B7-F04F-ACA7-EED124989A04}" type="presOf" srcId="{9D42C949-28D0-FB4C-96C4-596E61B52D7B}" destId="{3EB3123C-2788-BB42-9F44-DE9962519514}" srcOrd="1" destOrd="0" presId="urn:microsoft.com/office/officeart/2005/8/layout/hProcess10"/>
    <dgm:cxn modelId="{D8BE59EC-4AD9-EE4F-B09E-F5238C5648DB}" type="presOf" srcId="{4DD52384-8DE3-1A47-AE74-0FF22DC9053D}" destId="{B13C73DB-612C-DC47-9EBC-FB2E6C9278AB}" srcOrd="0" destOrd="4" presId="urn:microsoft.com/office/officeart/2005/8/layout/hProcess10"/>
    <dgm:cxn modelId="{053382B4-62DC-B44E-9C66-98ED1920400F}" type="presParOf" srcId="{663E2B48-3597-9F47-81A1-C636F0CC3D9D}" destId="{49AEAA32-A461-1A4A-ABDE-56F0924A87D5}" srcOrd="0" destOrd="0" presId="urn:microsoft.com/office/officeart/2005/8/layout/hProcess10"/>
    <dgm:cxn modelId="{F06050F6-05AC-714A-ACFC-4C62FAD86034}" type="presParOf" srcId="{49AEAA32-A461-1A4A-ABDE-56F0924A87D5}" destId="{D5E1A109-85A3-6A4D-8076-73B1DE7FE694}" srcOrd="0" destOrd="0" presId="urn:microsoft.com/office/officeart/2005/8/layout/hProcess10"/>
    <dgm:cxn modelId="{920B114A-75B9-FD47-A918-FB5E7FE5B3AD}" type="presParOf" srcId="{49AEAA32-A461-1A4A-ABDE-56F0924A87D5}" destId="{B13C73DB-612C-DC47-9EBC-FB2E6C9278AB}" srcOrd="1" destOrd="0" presId="urn:microsoft.com/office/officeart/2005/8/layout/hProcess10"/>
    <dgm:cxn modelId="{78703A50-CE18-2848-B4A2-A3B7686D6C36}" type="presParOf" srcId="{663E2B48-3597-9F47-81A1-C636F0CC3D9D}" destId="{ED5B3293-BE14-F749-A606-5F5E2BF6FD9B}" srcOrd="1" destOrd="0" presId="urn:microsoft.com/office/officeart/2005/8/layout/hProcess10"/>
    <dgm:cxn modelId="{52B33505-17DF-834F-856A-548F776A5FC4}" type="presParOf" srcId="{ED5B3293-BE14-F749-A606-5F5E2BF6FD9B}" destId="{F6D67B79-1353-F54D-AB90-8A32889E53CB}" srcOrd="0" destOrd="0" presId="urn:microsoft.com/office/officeart/2005/8/layout/hProcess10"/>
    <dgm:cxn modelId="{CBB78C9C-42EE-5846-AA27-773FC1BD8E0F}" type="presParOf" srcId="{663E2B48-3597-9F47-81A1-C636F0CC3D9D}" destId="{60908C53-7833-234E-B561-25CC0F905D3E}" srcOrd="2" destOrd="0" presId="urn:microsoft.com/office/officeart/2005/8/layout/hProcess10"/>
    <dgm:cxn modelId="{C2E2DEB8-2D5D-0740-8A40-E92DC7D36124}" type="presParOf" srcId="{60908C53-7833-234E-B561-25CC0F905D3E}" destId="{5DEEDA85-3D7C-C742-BEAA-631AD42C82CB}" srcOrd="0" destOrd="0" presId="urn:microsoft.com/office/officeart/2005/8/layout/hProcess10"/>
    <dgm:cxn modelId="{2536CEF7-3039-2546-A5F8-EA0A2DE8D649}" type="presParOf" srcId="{60908C53-7833-234E-B561-25CC0F905D3E}" destId="{8573E6AA-23E7-364B-9989-6E5DAB643205}" srcOrd="1" destOrd="0" presId="urn:microsoft.com/office/officeart/2005/8/layout/hProcess10"/>
    <dgm:cxn modelId="{BF74DB10-BBA6-8549-8AF0-527BA772E8D8}" type="presParOf" srcId="{663E2B48-3597-9F47-81A1-C636F0CC3D9D}" destId="{92BFF530-A54D-F740-87DE-057244324662}" srcOrd="3" destOrd="0" presId="urn:microsoft.com/office/officeart/2005/8/layout/hProcess10"/>
    <dgm:cxn modelId="{9DCAF904-C6FE-F94F-8D38-EB9299C7043A}" type="presParOf" srcId="{92BFF530-A54D-F740-87DE-057244324662}" destId="{3EB3123C-2788-BB42-9F44-DE9962519514}" srcOrd="0" destOrd="0" presId="urn:microsoft.com/office/officeart/2005/8/layout/hProcess10"/>
    <dgm:cxn modelId="{E7EB691D-5BCB-BF46-AB8A-08CD672DD029}" type="presParOf" srcId="{663E2B48-3597-9F47-81A1-C636F0CC3D9D}" destId="{DD37F447-038A-2C42-B44B-F8407F3F6124}" srcOrd="4" destOrd="0" presId="urn:microsoft.com/office/officeart/2005/8/layout/hProcess10"/>
    <dgm:cxn modelId="{D1D129D1-8653-734F-A8A6-64E82058AFE7}" type="presParOf" srcId="{DD37F447-038A-2C42-B44B-F8407F3F6124}" destId="{4C3B28CA-6C6B-7A4C-86D9-963F382918A5}" srcOrd="0" destOrd="0" presId="urn:microsoft.com/office/officeart/2005/8/layout/hProcess10"/>
    <dgm:cxn modelId="{A947B3E0-ABEC-3141-8F6D-682EE9ED1ABE}" type="presParOf" srcId="{DD37F447-038A-2C42-B44B-F8407F3F6124}" destId="{09A63F7E-E3A0-894D-B68D-E029842153AB}"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2751D2C-3FEF-4FC8-91ED-044C682203F5}" type="doc">
      <dgm:prSet loTypeId="urn:microsoft.com/office/officeart/2008/layout/LinedList" loCatId="icon" qsTypeId="urn:microsoft.com/office/officeart/2005/8/quickstyle/simple1" qsCatId="simple" csTypeId="urn:microsoft.com/office/officeart/2005/8/colors/accent1_2" csCatId="accent1" phldr="1"/>
      <dgm:spPr/>
      <dgm:t>
        <a:bodyPr/>
        <a:lstStyle/>
        <a:p>
          <a:endParaRPr lang="en-US"/>
        </a:p>
      </dgm:t>
    </dgm:pt>
    <dgm:pt modelId="{EF9D4087-F448-4806-9E02-FD25058C347E}">
      <dgm:prSet/>
      <dgm:spPr/>
      <dgm:t>
        <a:bodyPr/>
        <a:lstStyle/>
        <a:p>
          <a:r>
            <a:rPr lang="en-US" dirty="0" err="1"/>
            <a:t>Bienfaits</a:t>
          </a:r>
          <a:r>
            <a:rPr lang="en-US" dirty="0"/>
            <a:t> pour la </a:t>
          </a:r>
          <a:r>
            <a:rPr lang="en-US" dirty="0" err="1"/>
            <a:t>santé</a:t>
          </a:r>
          <a:r>
            <a:rPr lang="en-US" dirty="0"/>
            <a:t> physique et </a:t>
          </a:r>
          <a:r>
            <a:rPr lang="en-US" dirty="0" err="1"/>
            <a:t>mentale</a:t>
          </a:r>
          <a:endParaRPr lang="en-US" dirty="0"/>
        </a:p>
      </dgm:t>
    </dgm:pt>
    <dgm:pt modelId="{A3E0ECD7-6836-45A3-80EA-42BC25679227}" type="parTrans" cxnId="{23572797-49B7-40CB-9EF0-0801ECEEB953}">
      <dgm:prSet/>
      <dgm:spPr/>
      <dgm:t>
        <a:bodyPr/>
        <a:lstStyle/>
        <a:p>
          <a:endParaRPr lang="en-US" sz="2400"/>
        </a:p>
      </dgm:t>
    </dgm:pt>
    <dgm:pt modelId="{82A67816-9671-4ABE-87E2-4D48CEE80EBF}" type="sibTrans" cxnId="{23572797-49B7-40CB-9EF0-0801ECEEB953}">
      <dgm:prSet/>
      <dgm:spPr/>
      <dgm:t>
        <a:bodyPr/>
        <a:lstStyle/>
        <a:p>
          <a:endParaRPr lang="en-US"/>
        </a:p>
      </dgm:t>
    </dgm:pt>
    <dgm:pt modelId="{4F0DDAD3-2801-4E11-9A50-9EF027A73ED8}">
      <dgm:prSet/>
      <dgm:spPr/>
      <dgm:t>
        <a:bodyPr/>
        <a:lstStyle/>
        <a:p>
          <a:r>
            <a:rPr lang="en-US" dirty="0"/>
            <a:t>Les </a:t>
          </a:r>
          <a:r>
            <a:rPr lang="en-US" dirty="0" err="1"/>
            <a:t>bienfaits</a:t>
          </a:r>
          <a:r>
            <a:rPr lang="en-US" dirty="0"/>
            <a:t> pour la </a:t>
          </a:r>
          <a:r>
            <a:rPr lang="en-US" dirty="0" err="1"/>
            <a:t>santé</a:t>
          </a:r>
          <a:r>
            <a:rPr lang="en-US" dirty="0"/>
            <a:t> </a:t>
          </a:r>
          <a:r>
            <a:rPr lang="en-US" dirty="0" err="1"/>
            <a:t>mentale</a:t>
          </a:r>
          <a:r>
            <a:rPr lang="en-US" dirty="0"/>
            <a:t> </a:t>
          </a:r>
          <a:r>
            <a:rPr lang="en-US" dirty="0" err="1"/>
            <a:t>sont</a:t>
          </a:r>
          <a:r>
            <a:rPr lang="en-US" dirty="0"/>
            <a:t> plus </a:t>
          </a:r>
          <a:r>
            <a:rPr lang="en-US" dirty="0" err="1"/>
            <a:t>rapides</a:t>
          </a:r>
          <a:endParaRPr lang="en-US" dirty="0"/>
        </a:p>
      </dgm:t>
    </dgm:pt>
    <dgm:pt modelId="{D870990A-71DC-4F1B-8922-230AB20BAA5D}" type="parTrans" cxnId="{48F6F601-D508-4ADF-85C3-3A3798C4C1DA}">
      <dgm:prSet/>
      <dgm:spPr/>
      <dgm:t>
        <a:bodyPr/>
        <a:lstStyle/>
        <a:p>
          <a:endParaRPr lang="en-US" sz="2400"/>
        </a:p>
      </dgm:t>
    </dgm:pt>
    <dgm:pt modelId="{65250B88-4B93-4EA6-A1BB-44E0A56F27AE}" type="sibTrans" cxnId="{48F6F601-D508-4ADF-85C3-3A3798C4C1DA}">
      <dgm:prSet/>
      <dgm:spPr/>
      <dgm:t>
        <a:bodyPr/>
        <a:lstStyle/>
        <a:p>
          <a:endParaRPr lang="en-US"/>
        </a:p>
      </dgm:t>
    </dgm:pt>
    <dgm:pt modelId="{EA3F6187-B8EB-465E-B717-E72CD047F80D}">
      <dgm:prSet/>
      <dgm:spPr/>
      <dgm:t>
        <a:bodyPr/>
        <a:lstStyle/>
        <a:p>
          <a:r>
            <a:rPr lang="en-US" dirty="0" err="1"/>
            <a:t>L’exercice</a:t>
          </a:r>
          <a:r>
            <a:rPr lang="en-US" dirty="0"/>
            <a:t> </a:t>
          </a:r>
          <a:r>
            <a:rPr lang="en-US" dirty="0" err="1"/>
            <a:t>est</a:t>
          </a:r>
          <a:r>
            <a:rPr lang="en-US" dirty="0"/>
            <a:t> </a:t>
          </a:r>
          <a:r>
            <a:rPr lang="en-US" dirty="0" err="1"/>
            <a:t>l’antidépresseur</a:t>
          </a:r>
          <a:r>
            <a:rPr lang="en-US" dirty="0"/>
            <a:t> le plus sous-</a:t>
          </a:r>
          <a:r>
            <a:rPr lang="en-US" dirty="0" err="1"/>
            <a:t>utilisé</a:t>
          </a:r>
          <a:endParaRPr lang="en-US" dirty="0"/>
        </a:p>
      </dgm:t>
    </dgm:pt>
    <dgm:pt modelId="{B64F905E-6237-4663-8A1D-9A6B67B5DAF0}" type="parTrans" cxnId="{135CF995-0403-407E-BD24-6ED8C37D18E7}">
      <dgm:prSet/>
      <dgm:spPr/>
      <dgm:t>
        <a:bodyPr/>
        <a:lstStyle/>
        <a:p>
          <a:endParaRPr lang="en-US" sz="2400"/>
        </a:p>
      </dgm:t>
    </dgm:pt>
    <dgm:pt modelId="{2B666C1B-5E24-4456-B9FA-48B838BC2B68}" type="sibTrans" cxnId="{135CF995-0403-407E-BD24-6ED8C37D18E7}">
      <dgm:prSet/>
      <dgm:spPr/>
      <dgm:t>
        <a:bodyPr/>
        <a:lstStyle/>
        <a:p>
          <a:endParaRPr lang="en-US"/>
        </a:p>
      </dgm:t>
    </dgm:pt>
    <dgm:pt modelId="{F21C2161-BE48-4F3A-8E2F-31CA7D91F11F}">
      <dgm:prSet/>
      <dgm:spPr/>
      <dgm:t>
        <a:bodyPr/>
        <a:lstStyle/>
        <a:p>
          <a:r>
            <a:rPr lang="en-US" dirty="0" err="1"/>
            <a:t>Évaluez</a:t>
          </a:r>
          <a:r>
            <a:rPr lang="en-US" dirty="0"/>
            <a:t> </a:t>
          </a:r>
          <a:r>
            <a:rPr lang="en-US" dirty="0" err="1"/>
            <a:t>votre</a:t>
          </a:r>
          <a:r>
            <a:rPr lang="en-US" dirty="0"/>
            <a:t> </a:t>
          </a:r>
          <a:r>
            <a:rPr lang="en-US" dirty="0" err="1"/>
            <a:t>humeur</a:t>
          </a:r>
          <a:r>
            <a:rPr lang="en-US" dirty="0"/>
            <a:t> </a:t>
          </a:r>
          <a:r>
            <a:rPr lang="en-US" dirty="0" err="1"/>
            <a:t>avant</a:t>
          </a:r>
          <a:r>
            <a:rPr lang="en-US" dirty="0"/>
            <a:t> et après </a:t>
          </a:r>
          <a:r>
            <a:rPr lang="en-US" dirty="0" err="1"/>
            <a:t>l’exercice</a:t>
          </a:r>
          <a:endParaRPr lang="en-US" dirty="0"/>
        </a:p>
      </dgm:t>
    </dgm:pt>
    <dgm:pt modelId="{2CD19B54-D4A9-4E9F-A330-4DE5B9ED79C8}" type="parTrans" cxnId="{D10CAC39-0D31-4453-95FD-0BD55B4206BB}">
      <dgm:prSet/>
      <dgm:spPr/>
      <dgm:t>
        <a:bodyPr/>
        <a:lstStyle/>
        <a:p>
          <a:endParaRPr lang="en-US" sz="2400"/>
        </a:p>
      </dgm:t>
    </dgm:pt>
    <dgm:pt modelId="{51DED51B-A6C3-4689-B96B-E93AD5DF1C82}" type="sibTrans" cxnId="{D10CAC39-0D31-4453-95FD-0BD55B4206BB}">
      <dgm:prSet/>
      <dgm:spPr/>
      <dgm:t>
        <a:bodyPr/>
        <a:lstStyle/>
        <a:p>
          <a:endParaRPr lang="en-US"/>
        </a:p>
      </dgm:t>
    </dgm:pt>
    <dgm:pt modelId="{6FF08472-E322-2F41-9B6C-9F1DDF9CA90E}" type="pres">
      <dgm:prSet presAssocID="{42751D2C-3FEF-4FC8-91ED-044C682203F5}" presName="vert0" presStyleCnt="0">
        <dgm:presLayoutVars>
          <dgm:dir/>
          <dgm:animOne val="branch"/>
          <dgm:animLvl val="lvl"/>
        </dgm:presLayoutVars>
      </dgm:prSet>
      <dgm:spPr/>
    </dgm:pt>
    <dgm:pt modelId="{05DDF08A-8DA6-6442-B69E-049B0D5A77FE}" type="pres">
      <dgm:prSet presAssocID="{EF9D4087-F448-4806-9E02-FD25058C347E}" presName="thickLine" presStyleLbl="alignNode1" presStyleIdx="0" presStyleCnt="4"/>
      <dgm:spPr/>
    </dgm:pt>
    <dgm:pt modelId="{BD046666-4511-3345-942B-69463E356418}" type="pres">
      <dgm:prSet presAssocID="{EF9D4087-F448-4806-9E02-FD25058C347E}" presName="horz1" presStyleCnt="0"/>
      <dgm:spPr/>
    </dgm:pt>
    <dgm:pt modelId="{DDA6F4BE-9251-6C41-8213-D0781D1F10FD}" type="pres">
      <dgm:prSet presAssocID="{EF9D4087-F448-4806-9E02-FD25058C347E}" presName="tx1" presStyleLbl="revTx" presStyleIdx="0" presStyleCnt="4"/>
      <dgm:spPr/>
    </dgm:pt>
    <dgm:pt modelId="{9953EF10-D10B-F443-8EF0-94CC852B7808}" type="pres">
      <dgm:prSet presAssocID="{EF9D4087-F448-4806-9E02-FD25058C347E}" presName="vert1" presStyleCnt="0"/>
      <dgm:spPr/>
    </dgm:pt>
    <dgm:pt modelId="{ACB83FB8-D491-8746-A48E-EF147D1B0FA6}" type="pres">
      <dgm:prSet presAssocID="{4F0DDAD3-2801-4E11-9A50-9EF027A73ED8}" presName="thickLine" presStyleLbl="alignNode1" presStyleIdx="1" presStyleCnt="4"/>
      <dgm:spPr/>
    </dgm:pt>
    <dgm:pt modelId="{40E1B0CA-C35C-6148-AF2C-BACAC27235E3}" type="pres">
      <dgm:prSet presAssocID="{4F0DDAD3-2801-4E11-9A50-9EF027A73ED8}" presName="horz1" presStyleCnt="0"/>
      <dgm:spPr/>
    </dgm:pt>
    <dgm:pt modelId="{BBCFCE9E-4990-2D48-95B9-E40FB2DA5A2E}" type="pres">
      <dgm:prSet presAssocID="{4F0DDAD3-2801-4E11-9A50-9EF027A73ED8}" presName="tx1" presStyleLbl="revTx" presStyleIdx="1" presStyleCnt="4"/>
      <dgm:spPr/>
    </dgm:pt>
    <dgm:pt modelId="{B4819DC7-A3DC-8D40-AE22-C6ED9FEB80C5}" type="pres">
      <dgm:prSet presAssocID="{4F0DDAD3-2801-4E11-9A50-9EF027A73ED8}" presName="vert1" presStyleCnt="0"/>
      <dgm:spPr/>
    </dgm:pt>
    <dgm:pt modelId="{DEB9588F-856D-B042-98EE-6903BF7D5B98}" type="pres">
      <dgm:prSet presAssocID="{EA3F6187-B8EB-465E-B717-E72CD047F80D}" presName="thickLine" presStyleLbl="alignNode1" presStyleIdx="2" presStyleCnt="4"/>
      <dgm:spPr/>
    </dgm:pt>
    <dgm:pt modelId="{61C991BF-F177-BF48-A567-151E79289644}" type="pres">
      <dgm:prSet presAssocID="{EA3F6187-B8EB-465E-B717-E72CD047F80D}" presName="horz1" presStyleCnt="0"/>
      <dgm:spPr/>
    </dgm:pt>
    <dgm:pt modelId="{74E65CD8-998B-A545-9492-8983815BDFFD}" type="pres">
      <dgm:prSet presAssocID="{EA3F6187-B8EB-465E-B717-E72CD047F80D}" presName="tx1" presStyleLbl="revTx" presStyleIdx="2" presStyleCnt="4"/>
      <dgm:spPr/>
    </dgm:pt>
    <dgm:pt modelId="{99C0F8D0-4F24-7B47-9B4A-451300D2857A}" type="pres">
      <dgm:prSet presAssocID="{EA3F6187-B8EB-465E-B717-E72CD047F80D}" presName="vert1" presStyleCnt="0"/>
      <dgm:spPr/>
    </dgm:pt>
    <dgm:pt modelId="{6EA4815C-36C9-A24A-A2CC-50D89551C7CF}" type="pres">
      <dgm:prSet presAssocID="{F21C2161-BE48-4F3A-8E2F-31CA7D91F11F}" presName="thickLine" presStyleLbl="alignNode1" presStyleIdx="3" presStyleCnt="4"/>
      <dgm:spPr/>
    </dgm:pt>
    <dgm:pt modelId="{68BEFF73-6A98-2043-87F7-8B815E4BF44F}" type="pres">
      <dgm:prSet presAssocID="{F21C2161-BE48-4F3A-8E2F-31CA7D91F11F}" presName="horz1" presStyleCnt="0"/>
      <dgm:spPr/>
    </dgm:pt>
    <dgm:pt modelId="{BB0DCBE0-E4BF-E848-A228-B394925E04CA}" type="pres">
      <dgm:prSet presAssocID="{F21C2161-BE48-4F3A-8E2F-31CA7D91F11F}" presName="tx1" presStyleLbl="revTx" presStyleIdx="3" presStyleCnt="4"/>
      <dgm:spPr/>
    </dgm:pt>
    <dgm:pt modelId="{FC5F8486-C760-B741-8A48-C198DC0871B7}" type="pres">
      <dgm:prSet presAssocID="{F21C2161-BE48-4F3A-8E2F-31CA7D91F11F}" presName="vert1" presStyleCnt="0"/>
      <dgm:spPr/>
    </dgm:pt>
  </dgm:ptLst>
  <dgm:cxnLst>
    <dgm:cxn modelId="{48F6F601-D508-4ADF-85C3-3A3798C4C1DA}" srcId="{42751D2C-3FEF-4FC8-91ED-044C682203F5}" destId="{4F0DDAD3-2801-4E11-9A50-9EF027A73ED8}" srcOrd="1" destOrd="0" parTransId="{D870990A-71DC-4F1B-8922-230AB20BAA5D}" sibTransId="{65250B88-4B93-4EA6-A1BB-44E0A56F27AE}"/>
    <dgm:cxn modelId="{49996C1A-AFA8-9B4D-B4CF-A12DA373A1FF}" type="presOf" srcId="{EA3F6187-B8EB-465E-B717-E72CD047F80D}" destId="{74E65CD8-998B-A545-9492-8983815BDFFD}" srcOrd="0" destOrd="0" presId="urn:microsoft.com/office/officeart/2008/layout/LinedList"/>
    <dgm:cxn modelId="{D10CAC39-0D31-4453-95FD-0BD55B4206BB}" srcId="{42751D2C-3FEF-4FC8-91ED-044C682203F5}" destId="{F21C2161-BE48-4F3A-8E2F-31CA7D91F11F}" srcOrd="3" destOrd="0" parTransId="{2CD19B54-D4A9-4E9F-A330-4DE5B9ED79C8}" sibTransId="{51DED51B-A6C3-4689-B96B-E93AD5DF1C82}"/>
    <dgm:cxn modelId="{F7B3BF44-9440-D04E-920C-0E1513918DCA}" type="presOf" srcId="{EF9D4087-F448-4806-9E02-FD25058C347E}" destId="{DDA6F4BE-9251-6C41-8213-D0781D1F10FD}" srcOrd="0" destOrd="0" presId="urn:microsoft.com/office/officeart/2008/layout/LinedList"/>
    <dgm:cxn modelId="{8CBE9064-4710-584B-9B0B-F2F9AF115FCE}" type="presOf" srcId="{42751D2C-3FEF-4FC8-91ED-044C682203F5}" destId="{6FF08472-E322-2F41-9B6C-9F1DDF9CA90E}" srcOrd="0" destOrd="0" presId="urn:microsoft.com/office/officeart/2008/layout/LinedList"/>
    <dgm:cxn modelId="{6A44B081-6751-AC41-87D2-E6E9B0206134}" type="presOf" srcId="{4F0DDAD3-2801-4E11-9A50-9EF027A73ED8}" destId="{BBCFCE9E-4990-2D48-95B9-E40FB2DA5A2E}" srcOrd="0" destOrd="0" presId="urn:microsoft.com/office/officeart/2008/layout/LinedList"/>
    <dgm:cxn modelId="{135CF995-0403-407E-BD24-6ED8C37D18E7}" srcId="{42751D2C-3FEF-4FC8-91ED-044C682203F5}" destId="{EA3F6187-B8EB-465E-B717-E72CD047F80D}" srcOrd="2" destOrd="0" parTransId="{B64F905E-6237-4663-8A1D-9A6B67B5DAF0}" sibTransId="{2B666C1B-5E24-4456-B9FA-48B838BC2B68}"/>
    <dgm:cxn modelId="{23572797-49B7-40CB-9EF0-0801ECEEB953}" srcId="{42751D2C-3FEF-4FC8-91ED-044C682203F5}" destId="{EF9D4087-F448-4806-9E02-FD25058C347E}" srcOrd="0" destOrd="0" parTransId="{A3E0ECD7-6836-45A3-80EA-42BC25679227}" sibTransId="{82A67816-9671-4ABE-87E2-4D48CEE80EBF}"/>
    <dgm:cxn modelId="{E26837F9-48E2-B140-8752-F635974BDD58}" type="presOf" srcId="{F21C2161-BE48-4F3A-8E2F-31CA7D91F11F}" destId="{BB0DCBE0-E4BF-E848-A228-B394925E04CA}" srcOrd="0" destOrd="0" presId="urn:microsoft.com/office/officeart/2008/layout/LinedList"/>
    <dgm:cxn modelId="{6F0171EC-D1DD-3E41-A2ED-2FC3C52A101C}" type="presParOf" srcId="{6FF08472-E322-2F41-9B6C-9F1DDF9CA90E}" destId="{05DDF08A-8DA6-6442-B69E-049B0D5A77FE}" srcOrd="0" destOrd="0" presId="urn:microsoft.com/office/officeart/2008/layout/LinedList"/>
    <dgm:cxn modelId="{F2E53527-DD77-8E42-9994-36E57D5EC13B}" type="presParOf" srcId="{6FF08472-E322-2F41-9B6C-9F1DDF9CA90E}" destId="{BD046666-4511-3345-942B-69463E356418}" srcOrd="1" destOrd="0" presId="urn:microsoft.com/office/officeart/2008/layout/LinedList"/>
    <dgm:cxn modelId="{815C090A-81FF-A642-83EC-BACD4607C987}" type="presParOf" srcId="{BD046666-4511-3345-942B-69463E356418}" destId="{DDA6F4BE-9251-6C41-8213-D0781D1F10FD}" srcOrd="0" destOrd="0" presId="urn:microsoft.com/office/officeart/2008/layout/LinedList"/>
    <dgm:cxn modelId="{BF4D351E-A6A3-3246-BBA7-30E5CDF34237}" type="presParOf" srcId="{BD046666-4511-3345-942B-69463E356418}" destId="{9953EF10-D10B-F443-8EF0-94CC852B7808}" srcOrd="1" destOrd="0" presId="urn:microsoft.com/office/officeart/2008/layout/LinedList"/>
    <dgm:cxn modelId="{C9F81E41-6197-F041-BF8E-D5C12A911B43}" type="presParOf" srcId="{6FF08472-E322-2F41-9B6C-9F1DDF9CA90E}" destId="{ACB83FB8-D491-8746-A48E-EF147D1B0FA6}" srcOrd="2" destOrd="0" presId="urn:microsoft.com/office/officeart/2008/layout/LinedList"/>
    <dgm:cxn modelId="{90106794-A240-F34E-A391-FD8D88140AD1}" type="presParOf" srcId="{6FF08472-E322-2F41-9B6C-9F1DDF9CA90E}" destId="{40E1B0CA-C35C-6148-AF2C-BACAC27235E3}" srcOrd="3" destOrd="0" presId="urn:microsoft.com/office/officeart/2008/layout/LinedList"/>
    <dgm:cxn modelId="{361651F7-6B65-5A45-BE1A-42B4543EACB8}" type="presParOf" srcId="{40E1B0CA-C35C-6148-AF2C-BACAC27235E3}" destId="{BBCFCE9E-4990-2D48-95B9-E40FB2DA5A2E}" srcOrd="0" destOrd="0" presId="urn:microsoft.com/office/officeart/2008/layout/LinedList"/>
    <dgm:cxn modelId="{C7EE7B69-3C70-254D-BEEE-364DFA724F3A}" type="presParOf" srcId="{40E1B0CA-C35C-6148-AF2C-BACAC27235E3}" destId="{B4819DC7-A3DC-8D40-AE22-C6ED9FEB80C5}" srcOrd="1" destOrd="0" presId="urn:microsoft.com/office/officeart/2008/layout/LinedList"/>
    <dgm:cxn modelId="{19DDED73-FFB7-8E46-BD2E-118C224CBFD2}" type="presParOf" srcId="{6FF08472-E322-2F41-9B6C-9F1DDF9CA90E}" destId="{DEB9588F-856D-B042-98EE-6903BF7D5B98}" srcOrd="4" destOrd="0" presId="urn:microsoft.com/office/officeart/2008/layout/LinedList"/>
    <dgm:cxn modelId="{29849A01-44B3-8A47-91DF-83AFF9619DAE}" type="presParOf" srcId="{6FF08472-E322-2F41-9B6C-9F1DDF9CA90E}" destId="{61C991BF-F177-BF48-A567-151E79289644}" srcOrd="5" destOrd="0" presId="urn:microsoft.com/office/officeart/2008/layout/LinedList"/>
    <dgm:cxn modelId="{263A09D0-5053-5149-881C-15CA15B56CDB}" type="presParOf" srcId="{61C991BF-F177-BF48-A567-151E79289644}" destId="{74E65CD8-998B-A545-9492-8983815BDFFD}" srcOrd="0" destOrd="0" presId="urn:microsoft.com/office/officeart/2008/layout/LinedList"/>
    <dgm:cxn modelId="{995A4B44-D395-314C-98E5-02B12B761517}" type="presParOf" srcId="{61C991BF-F177-BF48-A567-151E79289644}" destId="{99C0F8D0-4F24-7B47-9B4A-451300D2857A}" srcOrd="1" destOrd="0" presId="urn:microsoft.com/office/officeart/2008/layout/LinedList"/>
    <dgm:cxn modelId="{24A647DF-1046-E140-A24F-371B4F9B11C8}" type="presParOf" srcId="{6FF08472-E322-2F41-9B6C-9F1DDF9CA90E}" destId="{6EA4815C-36C9-A24A-A2CC-50D89551C7CF}" srcOrd="6" destOrd="0" presId="urn:microsoft.com/office/officeart/2008/layout/LinedList"/>
    <dgm:cxn modelId="{8CB622FA-D776-434C-8E3B-8ED286A0992D}" type="presParOf" srcId="{6FF08472-E322-2F41-9B6C-9F1DDF9CA90E}" destId="{68BEFF73-6A98-2043-87F7-8B815E4BF44F}" srcOrd="7" destOrd="0" presId="urn:microsoft.com/office/officeart/2008/layout/LinedList"/>
    <dgm:cxn modelId="{0BBB5C38-6F3B-2340-8A8D-9A9C3C594D55}" type="presParOf" srcId="{68BEFF73-6A98-2043-87F7-8B815E4BF44F}" destId="{BB0DCBE0-E4BF-E848-A228-B394925E04CA}" srcOrd="0" destOrd="0" presId="urn:microsoft.com/office/officeart/2008/layout/LinedList"/>
    <dgm:cxn modelId="{97357FD8-2EDD-1241-89A7-17360A0CB9EA}" type="presParOf" srcId="{68BEFF73-6A98-2043-87F7-8B815E4BF44F}" destId="{FC5F8486-C760-B741-8A48-C198DC0871B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2FF9F3B-7536-4C8C-BC29-74C3E41EC66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8A8A2F4-7082-44E8-B008-BF4A9BF79DCD}">
      <dgm:prSet custT="1"/>
      <dgm:spPr/>
      <dgm:t>
        <a:bodyPr/>
        <a:lstStyle/>
        <a:p>
          <a:pPr>
            <a:lnSpc>
              <a:spcPct val="100000"/>
            </a:lnSpc>
          </a:pPr>
          <a:r>
            <a:rPr lang="fr-FR" sz="2400" dirty="0"/>
            <a:t>Écoutez les signaux de votre corps et engagez-vous dans une alimentation intuitive :</a:t>
          </a:r>
          <a:endParaRPr lang="en-US" sz="2400" dirty="0"/>
        </a:p>
      </dgm:t>
    </dgm:pt>
    <dgm:pt modelId="{94AEE127-42B2-4E7D-876F-A5E88ABBE403}" type="parTrans" cxnId="{82AE8D85-525F-490B-9783-16B1EB95EBD9}">
      <dgm:prSet/>
      <dgm:spPr/>
      <dgm:t>
        <a:bodyPr/>
        <a:lstStyle/>
        <a:p>
          <a:endParaRPr lang="en-US"/>
        </a:p>
      </dgm:t>
    </dgm:pt>
    <dgm:pt modelId="{1E6DC917-C67F-42A1-8ABB-E442F81F6A7D}" type="sibTrans" cxnId="{82AE8D85-525F-490B-9783-16B1EB95EBD9}">
      <dgm:prSet/>
      <dgm:spPr/>
      <dgm:t>
        <a:bodyPr/>
        <a:lstStyle/>
        <a:p>
          <a:endParaRPr lang="en-US"/>
        </a:p>
      </dgm:t>
    </dgm:pt>
    <dgm:pt modelId="{FA2D0DE6-6416-EE45-8122-CC27C8B45693}">
      <dgm:prSet custT="1"/>
      <dgm:spPr/>
      <dgm:t>
        <a:bodyPr/>
        <a:lstStyle/>
        <a:p>
          <a:pPr>
            <a:lnSpc>
              <a:spcPct val="100000"/>
            </a:lnSpc>
          </a:pPr>
          <a:r>
            <a:rPr lang="en-US" sz="1500"/>
            <a:t>Honorez votre faim et votre santé</a:t>
          </a:r>
          <a:endParaRPr lang="en-US" sz="1500" dirty="0"/>
        </a:p>
      </dgm:t>
    </dgm:pt>
    <dgm:pt modelId="{BE79B370-AA50-B744-9C71-6D4D88CDED39}" type="parTrans" cxnId="{E953CF75-2608-E24D-8693-3A5512D30F76}">
      <dgm:prSet/>
      <dgm:spPr/>
      <dgm:t>
        <a:bodyPr/>
        <a:lstStyle/>
        <a:p>
          <a:endParaRPr lang="en-US"/>
        </a:p>
      </dgm:t>
    </dgm:pt>
    <dgm:pt modelId="{008433E9-7EA5-8A4B-93DF-BC64F0E721DF}" type="sibTrans" cxnId="{E953CF75-2608-E24D-8693-3A5512D30F76}">
      <dgm:prSet/>
      <dgm:spPr/>
      <dgm:t>
        <a:bodyPr/>
        <a:lstStyle/>
        <a:p>
          <a:endParaRPr lang="en-US"/>
        </a:p>
      </dgm:t>
    </dgm:pt>
    <dgm:pt modelId="{96A91DA9-F14D-B84D-BA17-641BB9EE5C14}">
      <dgm:prSet custT="1"/>
      <dgm:spPr/>
      <dgm:t>
        <a:bodyPr/>
        <a:lstStyle/>
        <a:p>
          <a:pPr>
            <a:lnSpc>
              <a:spcPct val="100000"/>
            </a:lnSpc>
          </a:pPr>
          <a:endParaRPr lang="en-US" sz="1500" dirty="0"/>
        </a:p>
      </dgm:t>
    </dgm:pt>
    <dgm:pt modelId="{A277CD37-E52B-8443-AE7E-E1FFC96B7A59}" type="parTrans" cxnId="{CE6B3C1F-B55C-024D-8228-F2323170ADB5}">
      <dgm:prSet/>
      <dgm:spPr/>
      <dgm:t>
        <a:bodyPr/>
        <a:lstStyle/>
        <a:p>
          <a:endParaRPr lang="en-US"/>
        </a:p>
      </dgm:t>
    </dgm:pt>
    <dgm:pt modelId="{9EF04D02-744F-5E44-B540-5C734D5B8F86}" type="sibTrans" cxnId="{CE6B3C1F-B55C-024D-8228-F2323170ADB5}">
      <dgm:prSet/>
      <dgm:spPr/>
      <dgm:t>
        <a:bodyPr/>
        <a:lstStyle/>
        <a:p>
          <a:endParaRPr lang="en-US"/>
        </a:p>
      </dgm:t>
    </dgm:pt>
    <dgm:pt modelId="{32F384A2-B34F-9046-8033-0F55054FDE5D}">
      <dgm:prSet custT="1"/>
      <dgm:spPr/>
      <dgm:t>
        <a:bodyPr/>
        <a:lstStyle/>
        <a:p>
          <a:pPr>
            <a:lnSpc>
              <a:spcPct val="100000"/>
            </a:lnSpc>
          </a:pPr>
          <a:r>
            <a:rPr lang="en-US" sz="1500"/>
            <a:t>Faire la paix avec la nourriture</a:t>
          </a:r>
        </a:p>
      </dgm:t>
    </dgm:pt>
    <dgm:pt modelId="{3F9FD0B0-8380-A449-B477-F9705CF599C3}" type="parTrans" cxnId="{E45D4A59-C6F5-1B4B-B1CC-AC3B52DFA7E9}">
      <dgm:prSet/>
      <dgm:spPr/>
      <dgm:t>
        <a:bodyPr/>
        <a:lstStyle/>
        <a:p>
          <a:endParaRPr lang="en-US"/>
        </a:p>
      </dgm:t>
    </dgm:pt>
    <dgm:pt modelId="{510504B1-3D7E-4241-AF8C-B3B6CCF8F85F}" type="sibTrans" cxnId="{E45D4A59-C6F5-1B4B-B1CC-AC3B52DFA7E9}">
      <dgm:prSet/>
      <dgm:spPr/>
      <dgm:t>
        <a:bodyPr/>
        <a:lstStyle/>
        <a:p>
          <a:endParaRPr lang="en-US"/>
        </a:p>
      </dgm:t>
    </dgm:pt>
    <dgm:pt modelId="{ECE9DEBA-8A3D-C246-8FC0-289C9882FE99}">
      <dgm:prSet custT="1"/>
      <dgm:spPr/>
      <dgm:t>
        <a:bodyPr/>
        <a:lstStyle/>
        <a:p>
          <a:pPr>
            <a:lnSpc>
              <a:spcPct val="100000"/>
            </a:lnSpc>
          </a:pPr>
          <a:r>
            <a:rPr lang="en-US" sz="1500" dirty="0" err="1"/>
            <a:t>Découvrez</a:t>
          </a:r>
          <a:r>
            <a:rPr lang="en-US" sz="1500" dirty="0"/>
            <a:t> le </a:t>
          </a:r>
          <a:r>
            <a:rPr lang="en-US" sz="1500" dirty="0" err="1"/>
            <a:t>plaisir</a:t>
          </a:r>
          <a:r>
            <a:rPr lang="en-US" sz="1500" dirty="0"/>
            <a:t> de manger</a:t>
          </a:r>
        </a:p>
      </dgm:t>
    </dgm:pt>
    <dgm:pt modelId="{DD2E7798-8672-9649-8756-09BAF09149FB}" type="parTrans" cxnId="{78CE1E5A-84E8-8149-996F-0E0B313A9D1B}">
      <dgm:prSet/>
      <dgm:spPr/>
      <dgm:t>
        <a:bodyPr/>
        <a:lstStyle/>
        <a:p>
          <a:endParaRPr lang="en-US"/>
        </a:p>
      </dgm:t>
    </dgm:pt>
    <dgm:pt modelId="{9C06EF77-63E6-2C49-87DB-1505A9F363AD}" type="sibTrans" cxnId="{78CE1E5A-84E8-8149-996F-0E0B313A9D1B}">
      <dgm:prSet/>
      <dgm:spPr/>
      <dgm:t>
        <a:bodyPr/>
        <a:lstStyle/>
        <a:p>
          <a:endParaRPr lang="en-US"/>
        </a:p>
      </dgm:t>
    </dgm:pt>
    <dgm:pt modelId="{89A59901-D7BE-F04A-BA3C-43F532DC0A1C}">
      <dgm:prSet custT="1"/>
      <dgm:spPr/>
      <dgm:t>
        <a:bodyPr/>
        <a:lstStyle/>
        <a:p>
          <a:pPr>
            <a:lnSpc>
              <a:spcPct val="100000"/>
            </a:lnSpc>
          </a:pPr>
          <a:r>
            <a:rPr lang="en-US" sz="1500" dirty="0" err="1"/>
            <a:t>Reconnaître</a:t>
          </a:r>
          <a:r>
            <a:rPr lang="en-US" sz="1500" dirty="0"/>
            <a:t> </a:t>
          </a:r>
          <a:r>
            <a:rPr lang="en-US" sz="1500" dirty="0" err="1"/>
            <a:t>vos</a:t>
          </a:r>
          <a:r>
            <a:rPr lang="en-US" sz="1500" dirty="0"/>
            <a:t> </a:t>
          </a:r>
          <a:r>
            <a:rPr lang="en-US" sz="1500" dirty="0" err="1"/>
            <a:t>signaux</a:t>
          </a:r>
          <a:r>
            <a:rPr lang="en-US" sz="1500" dirty="0"/>
            <a:t> de </a:t>
          </a:r>
          <a:r>
            <a:rPr lang="en-US" sz="1500" dirty="0" err="1"/>
            <a:t>satiété</a:t>
          </a:r>
          <a:endParaRPr lang="en-US" sz="1500" dirty="0"/>
        </a:p>
      </dgm:t>
    </dgm:pt>
    <dgm:pt modelId="{443BE2AA-8BA8-FA4A-8B27-533588FEE2AF}" type="parTrans" cxnId="{7E9E72AF-9A02-1C4C-89D1-5E20268A3673}">
      <dgm:prSet/>
      <dgm:spPr/>
      <dgm:t>
        <a:bodyPr/>
        <a:lstStyle/>
        <a:p>
          <a:endParaRPr lang="en-US"/>
        </a:p>
      </dgm:t>
    </dgm:pt>
    <dgm:pt modelId="{D356056B-4A12-F54B-9275-B136E37D5437}" type="sibTrans" cxnId="{7E9E72AF-9A02-1C4C-89D1-5E20268A3673}">
      <dgm:prSet/>
      <dgm:spPr/>
      <dgm:t>
        <a:bodyPr/>
        <a:lstStyle/>
        <a:p>
          <a:endParaRPr lang="en-US"/>
        </a:p>
      </dgm:t>
    </dgm:pt>
    <dgm:pt modelId="{7D8563A4-6010-BC40-8C14-91BBBD39110D}">
      <dgm:prSet custT="1"/>
      <dgm:spPr/>
      <dgm:t>
        <a:bodyPr/>
        <a:lstStyle/>
        <a:p>
          <a:pPr>
            <a:lnSpc>
              <a:spcPct val="100000"/>
            </a:lnSpc>
          </a:pPr>
          <a:r>
            <a:rPr lang="en-US" sz="1500" dirty="0" err="1"/>
            <a:t>Gérez</a:t>
          </a:r>
          <a:r>
            <a:rPr lang="en-US" sz="1500" dirty="0"/>
            <a:t> </a:t>
          </a:r>
          <a:r>
            <a:rPr lang="en-US" sz="1500" dirty="0" err="1"/>
            <a:t>vos</a:t>
          </a:r>
          <a:r>
            <a:rPr lang="en-US" sz="1500" dirty="0"/>
            <a:t> </a:t>
          </a:r>
          <a:r>
            <a:rPr lang="en-US" sz="1500" dirty="0" err="1"/>
            <a:t>émotions</a:t>
          </a:r>
          <a:r>
            <a:rPr lang="en-US" sz="1500" dirty="0"/>
            <a:t> avec </a:t>
          </a:r>
          <a:r>
            <a:rPr lang="en-US" sz="1500" dirty="0" err="1"/>
            <a:t>bienveillance</a:t>
          </a:r>
          <a:endParaRPr lang="en-US" sz="1500" dirty="0"/>
        </a:p>
      </dgm:t>
    </dgm:pt>
    <dgm:pt modelId="{B76F2B35-382E-B64E-A450-D4D8AD22E377}" type="parTrans" cxnId="{92DFA44A-5BE9-1A4B-B0AE-8F8EEAAE3552}">
      <dgm:prSet/>
      <dgm:spPr/>
      <dgm:t>
        <a:bodyPr/>
        <a:lstStyle/>
        <a:p>
          <a:endParaRPr lang="en-US"/>
        </a:p>
      </dgm:t>
    </dgm:pt>
    <dgm:pt modelId="{EE04CF5A-BC67-4841-ACCA-69D1DA324625}" type="sibTrans" cxnId="{92DFA44A-5BE9-1A4B-B0AE-8F8EEAAE3552}">
      <dgm:prSet/>
      <dgm:spPr/>
      <dgm:t>
        <a:bodyPr/>
        <a:lstStyle/>
        <a:p>
          <a:endParaRPr lang="en-US"/>
        </a:p>
      </dgm:t>
    </dgm:pt>
    <dgm:pt modelId="{2A635EEC-FA8F-0942-852A-1B1247031241}">
      <dgm:prSet custT="1"/>
      <dgm:spPr/>
      <dgm:t>
        <a:bodyPr/>
        <a:lstStyle/>
        <a:p>
          <a:pPr>
            <a:lnSpc>
              <a:spcPct val="100000"/>
            </a:lnSpc>
          </a:pPr>
          <a:r>
            <a:rPr lang="en-US" sz="1500"/>
            <a:t>Respectez votre corps</a:t>
          </a:r>
        </a:p>
      </dgm:t>
    </dgm:pt>
    <dgm:pt modelId="{4C3860C5-4023-594B-A344-83D8566AE6DF}" type="parTrans" cxnId="{24A6F9F3-8D9B-EE4E-A6CC-A948844622D6}">
      <dgm:prSet/>
      <dgm:spPr/>
      <dgm:t>
        <a:bodyPr/>
        <a:lstStyle/>
        <a:p>
          <a:endParaRPr lang="en-US"/>
        </a:p>
      </dgm:t>
    </dgm:pt>
    <dgm:pt modelId="{EADF5939-55D2-B74F-BC18-2D67BB961CBD}" type="sibTrans" cxnId="{24A6F9F3-8D9B-EE4E-A6CC-A948844622D6}">
      <dgm:prSet/>
      <dgm:spPr/>
      <dgm:t>
        <a:bodyPr/>
        <a:lstStyle/>
        <a:p>
          <a:endParaRPr lang="en-US"/>
        </a:p>
      </dgm:t>
    </dgm:pt>
    <dgm:pt modelId="{4BCEB93F-7497-3C4C-9186-F55CA78EB02F}">
      <dgm:prSet custT="1"/>
      <dgm:spPr/>
      <dgm:t>
        <a:bodyPr/>
        <a:lstStyle/>
        <a:p>
          <a:pPr>
            <a:lnSpc>
              <a:spcPct val="100000"/>
            </a:lnSpc>
          </a:pPr>
          <a:r>
            <a:rPr lang="en-US" sz="1500" dirty="0" err="1"/>
            <a:t>Ressentir</a:t>
          </a:r>
          <a:r>
            <a:rPr lang="en-US" sz="1500" dirty="0"/>
            <a:t> les </a:t>
          </a:r>
          <a:r>
            <a:rPr lang="en-US" sz="1500" dirty="0" err="1"/>
            <a:t>bienfaits</a:t>
          </a:r>
          <a:r>
            <a:rPr lang="en-US" sz="1500" dirty="0"/>
            <a:t> de </a:t>
          </a:r>
          <a:r>
            <a:rPr lang="en-US" sz="1500" dirty="0" err="1"/>
            <a:t>l’activité</a:t>
          </a:r>
          <a:r>
            <a:rPr lang="en-US" sz="1500" dirty="0"/>
            <a:t> physique</a:t>
          </a:r>
        </a:p>
      </dgm:t>
    </dgm:pt>
    <dgm:pt modelId="{983226F8-13B3-464F-88A8-1450FFFCFB30}" type="parTrans" cxnId="{C836C1DD-045A-F943-99A5-F6A235881C87}">
      <dgm:prSet/>
      <dgm:spPr/>
      <dgm:t>
        <a:bodyPr/>
        <a:lstStyle/>
        <a:p>
          <a:endParaRPr lang="en-US"/>
        </a:p>
      </dgm:t>
    </dgm:pt>
    <dgm:pt modelId="{F0EB65F0-534C-7C4B-B833-DB3608D77720}" type="sibTrans" cxnId="{C836C1DD-045A-F943-99A5-F6A235881C87}">
      <dgm:prSet/>
      <dgm:spPr/>
      <dgm:t>
        <a:bodyPr/>
        <a:lstStyle/>
        <a:p>
          <a:endParaRPr lang="en-US"/>
        </a:p>
      </dgm:t>
    </dgm:pt>
    <dgm:pt modelId="{EE7C235D-5B23-4BAD-8D9E-28EB206B2A0F}" type="pres">
      <dgm:prSet presAssocID="{42FF9F3B-7536-4C8C-BC29-74C3E41EC66B}" presName="root" presStyleCnt="0">
        <dgm:presLayoutVars>
          <dgm:dir/>
          <dgm:resizeHandles val="exact"/>
        </dgm:presLayoutVars>
      </dgm:prSet>
      <dgm:spPr/>
    </dgm:pt>
    <dgm:pt modelId="{2122D227-9282-4BB1-B331-A0B7ED9E27D6}" type="pres">
      <dgm:prSet presAssocID="{88A8A2F4-7082-44E8-B008-BF4A9BF79DCD}" presName="compNode" presStyleCnt="0"/>
      <dgm:spPr/>
    </dgm:pt>
    <dgm:pt modelId="{5E63EADB-C4AF-4147-AE0B-F0F1FF276435}" type="pres">
      <dgm:prSet presAssocID="{88A8A2F4-7082-44E8-B008-BF4A9BF79DCD}" presName="bgRect" presStyleLbl="bgShp" presStyleIdx="0" presStyleCnt="1" custScaleY="171890"/>
      <dgm:spPr>
        <a:solidFill>
          <a:srgbClr val="EDF2F2"/>
        </a:solidFill>
      </dgm:spPr>
    </dgm:pt>
    <dgm:pt modelId="{F1B3CBE8-3B67-4D1B-B31B-A1E2AC12D967}" type="pres">
      <dgm:prSet presAssocID="{88A8A2F4-7082-44E8-B008-BF4A9BF79DCD}" presName="iconRect" presStyleLbl="node1" presStyleIdx="0" presStyleCnt="1" custScaleX="139864" custScaleY="13444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EA6DE45D-D0E0-43FC-987F-2E7329E2EF3B}" type="pres">
      <dgm:prSet presAssocID="{88A8A2F4-7082-44E8-B008-BF4A9BF79DCD}" presName="spaceRect" presStyleCnt="0"/>
      <dgm:spPr/>
    </dgm:pt>
    <dgm:pt modelId="{E51473FD-C1B1-43E6-85E1-D12CCE8926C4}" type="pres">
      <dgm:prSet presAssocID="{88A8A2F4-7082-44E8-B008-BF4A9BF79DCD}" presName="parTx" presStyleLbl="revTx" presStyleIdx="0" presStyleCnt="2">
        <dgm:presLayoutVars>
          <dgm:chMax val="0"/>
          <dgm:chPref val="0"/>
        </dgm:presLayoutVars>
      </dgm:prSet>
      <dgm:spPr/>
    </dgm:pt>
    <dgm:pt modelId="{855AE57D-E43C-4D36-865B-C7AA1B041ED7}" type="pres">
      <dgm:prSet presAssocID="{88A8A2F4-7082-44E8-B008-BF4A9BF79DCD}" presName="desTx" presStyleLbl="revTx" presStyleIdx="1" presStyleCnt="2" custScaleY="185939" custLinFactNeighborX="0" custLinFactNeighborY="12750">
        <dgm:presLayoutVars/>
      </dgm:prSet>
      <dgm:spPr/>
    </dgm:pt>
  </dgm:ptLst>
  <dgm:cxnLst>
    <dgm:cxn modelId="{21550202-6CD5-3641-A1E2-D4EAB356F4FB}" type="presOf" srcId="{96A91DA9-F14D-B84D-BA17-641BB9EE5C14}" destId="{855AE57D-E43C-4D36-865B-C7AA1B041ED7}" srcOrd="0" destOrd="7" presId="urn:microsoft.com/office/officeart/2018/2/layout/IconVerticalSolidList"/>
    <dgm:cxn modelId="{1D86041E-7304-4446-A7C4-353E8BB159C5}" type="presOf" srcId="{42FF9F3B-7536-4C8C-BC29-74C3E41EC66B}" destId="{EE7C235D-5B23-4BAD-8D9E-28EB206B2A0F}" srcOrd="0" destOrd="0" presId="urn:microsoft.com/office/officeart/2018/2/layout/IconVerticalSolidList"/>
    <dgm:cxn modelId="{CE6B3C1F-B55C-024D-8228-F2323170ADB5}" srcId="{88A8A2F4-7082-44E8-B008-BF4A9BF79DCD}" destId="{96A91DA9-F14D-B84D-BA17-641BB9EE5C14}" srcOrd="7" destOrd="0" parTransId="{A277CD37-E52B-8443-AE7E-E1FFC96B7A59}" sibTransId="{9EF04D02-744F-5E44-B540-5C734D5B8F86}"/>
    <dgm:cxn modelId="{93D14640-9C05-794D-B6D3-12ECE0766DDF}" type="presOf" srcId="{ECE9DEBA-8A3D-C246-8FC0-289C9882FE99}" destId="{855AE57D-E43C-4D36-865B-C7AA1B041ED7}" srcOrd="0" destOrd="2" presId="urn:microsoft.com/office/officeart/2018/2/layout/IconVerticalSolidList"/>
    <dgm:cxn modelId="{92DFA44A-5BE9-1A4B-B0AE-8F8EEAAE3552}" srcId="{88A8A2F4-7082-44E8-B008-BF4A9BF79DCD}" destId="{7D8563A4-6010-BC40-8C14-91BBBD39110D}" srcOrd="4" destOrd="0" parTransId="{B76F2B35-382E-B64E-A450-D4D8AD22E377}" sibTransId="{EE04CF5A-BC67-4841-ACCA-69D1DA324625}"/>
    <dgm:cxn modelId="{E9280359-8276-ED44-BFA8-09227171354A}" type="presOf" srcId="{88A8A2F4-7082-44E8-B008-BF4A9BF79DCD}" destId="{E51473FD-C1B1-43E6-85E1-D12CCE8926C4}" srcOrd="0" destOrd="0" presId="urn:microsoft.com/office/officeart/2018/2/layout/IconVerticalSolidList"/>
    <dgm:cxn modelId="{E45D4A59-C6F5-1B4B-B1CC-AC3B52DFA7E9}" srcId="{88A8A2F4-7082-44E8-B008-BF4A9BF79DCD}" destId="{32F384A2-B34F-9046-8033-0F55054FDE5D}" srcOrd="1" destOrd="0" parTransId="{3F9FD0B0-8380-A449-B477-F9705CF599C3}" sibTransId="{510504B1-3D7E-4241-AF8C-B3B6CCF8F85F}"/>
    <dgm:cxn modelId="{78CE1E5A-84E8-8149-996F-0E0B313A9D1B}" srcId="{88A8A2F4-7082-44E8-B008-BF4A9BF79DCD}" destId="{ECE9DEBA-8A3D-C246-8FC0-289C9882FE99}" srcOrd="2" destOrd="0" parTransId="{DD2E7798-8672-9649-8756-09BAF09149FB}" sibTransId="{9C06EF77-63E6-2C49-87DB-1505A9F363AD}"/>
    <dgm:cxn modelId="{05F86C63-8888-7E4D-8E3C-87E18805FD82}" type="presOf" srcId="{4BCEB93F-7497-3C4C-9186-F55CA78EB02F}" destId="{855AE57D-E43C-4D36-865B-C7AA1B041ED7}" srcOrd="0" destOrd="6" presId="urn:microsoft.com/office/officeart/2018/2/layout/IconVerticalSolidList"/>
    <dgm:cxn modelId="{E953CF75-2608-E24D-8693-3A5512D30F76}" srcId="{88A8A2F4-7082-44E8-B008-BF4A9BF79DCD}" destId="{FA2D0DE6-6416-EE45-8122-CC27C8B45693}" srcOrd="0" destOrd="0" parTransId="{BE79B370-AA50-B744-9C71-6D4D88CDED39}" sibTransId="{008433E9-7EA5-8A4B-93DF-BC64F0E721DF}"/>
    <dgm:cxn modelId="{82AE8D85-525F-490B-9783-16B1EB95EBD9}" srcId="{42FF9F3B-7536-4C8C-BC29-74C3E41EC66B}" destId="{88A8A2F4-7082-44E8-B008-BF4A9BF79DCD}" srcOrd="0" destOrd="0" parTransId="{94AEE127-42B2-4E7D-876F-A5E88ABBE403}" sibTransId="{1E6DC917-C67F-42A1-8ABB-E442F81F6A7D}"/>
    <dgm:cxn modelId="{D3D36D87-59AB-104D-A644-9E5A5E753FAE}" type="presOf" srcId="{FA2D0DE6-6416-EE45-8122-CC27C8B45693}" destId="{855AE57D-E43C-4D36-865B-C7AA1B041ED7}" srcOrd="0" destOrd="0" presId="urn:microsoft.com/office/officeart/2018/2/layout/IconVerticalSolidList"/>
    <dgm:cxn modelId="{C4968A92-556B-524E-9BA2-8C57C93F0F0A}" type="presOf" srcId="{7D8563A4-6010-BC40-8C14-91BBBD39110D}" destId="{855AE57D-E43C-4D36-865B-C7AA1B041ED7}" srcOrd="0" destOrd="4" presId="urn:microsoft.com/office/officeart/2018/2/layout/IconVerticalSolidList"/>
    <dgm:cxn modelId="{7E9E72AF-9A02-1C4C-89D1-5E20268A3673}" srcId="{88A8A2F4-7082-44E8-B008-BF4A9BF79DCD}" destId="{89A59901-D7BE-F04A-BA3C-43F532DC0A1C}" srcOrd="3" destOrd="0" parTransId="{443BE2AA-8BA8-FA4A-8B27-533588FEE2AF}" sibTransId="{D356056B-4A12-F54B-9275-B136E37D5437}"/>
    <dgm:cxn modelId="{784D94B0-A154-E340-A551-CCAF70327C14}" type="presOf" srcId="{89A59901-D7BE-F04A-BA3C-43F532DC0A1C}" destId="{855AE57D-E43C-4D36-865B-C7AA1B041ED7}" srcOrd="0" destOrd="3" presId="urn:microsoft.com/office/officeart/2018/2/layout/IconVerticalSolidList"/>
    <dgm:cxn modelId="{C836C1DD-045A-F943-99A5-F6A235881C87}" srcId="{88A8A2F4-7082-44E8-B008-BF4A9BF79DCD}" destId="{4BCEB93F-7497-3C4C-9186-F55CA78EB02F}" srcOrd="6" destOrd="0" parTransId="{983226F8-13B3-464F-88A8-1450FFFCFB30}" sibTransId="{F0EB65F0-534C-7C4B-B833-DB3608D77720}"/>
    <dgm:cxn modelId="{FA285AE6-18E3-6646-BD48-E8ED5ECA5AD8}" type="presOf" srcId="{2A635EEC-FA8F-0942-852A-1B1247031241}" destId="{855AE57D-E43C-4D36-865B-C7AA1B041ED7}" srcOrd="0" destOrd="5" presId="urn:microsoft.com/office/officeart/2018/2/layout/IconVerticalSolidList"/>
    <dgm:cxn modelId="{93BA2BEE-51F5-164C-8D0E-E10EF57597A0}" type="presOf" srcId="{32F384A2-B34F-9046-8033-0F55054FDE5D}" destId="{855AE57D-E43C-4D36-865B-C7AA1B041ED7}" srcOrd="0" destOrd="1" presId="urn:microsoft.com/office/officeart/2018/2/layout/IconVerticalSolidList"/>
    <dgm:cxn modelId="{24A6F9F3-8D9B-EE4E-A6CC-A948844622D6}" srcId="{88A8A2F4-7082-44E8-B008-BF4A9BF79DCD}" destId="{2A635EEC-FA8F-0942-852A-1B1247031241}" srcOrd="5" destOrd="0" parTransId="{4C3860C5-4023-594B-A344-83D8566AE6DF}" sibTransId="{EADF5939-55D2-B74F-BC18-2D67BB961CBD}"/>
    <dgm:cxn modelId="{27DA92AC-4FB4-AF4C-A088-9DCF4E8979EB}" type="presParOf" srcId="{EE7C235D-5B23-4BAD-8D9E-28EB206B2A0F}" destId="{2122D227-9282-4BB1-B331-A0B7ED9E27D6}" srcOrd="0" destOrd="0" presId="urn:microsoft.com/office/officeart/2018/2/layout/IconVerticalSolidList"/>
    <dgm:cxn modelId="{88CADA9C-AAD0-3A45-9D00-E59E69CEB5C1}" type="presParOf" srcId="{2122D227-9282-4BB1-B331-A0B7ED9E27D6}" destId="{5E63EADB-C4AF-4147-AE0B-F0F1FF276435}" srcOrd="0" destOrd="0" presId="urn:microsoft.com/office/officeart/2018/2/layout/IconVerticalSolidList"/>
    <dgm:cxn modelId="{2C610586-4A8C-EC47-AADD-747E7179EA1D}" type="presParOf" srcId="{2122D227-9282-4BB1-B331-A0B7ED9E27D6}" destId="{F1B3CBE8-3B67-4D1B-B31B-A1E2AC12D967}" srcOrd="1" destOrd="0" presId="urn:microsoft.com/office/officeart/2018/2/layout/IconVerticalSolidList"/>
    <dgm:cxn modelId="{9DE54A9F-AF1B-AE4F-9B69-73FD6BD983BC}" type="presParOf" srcId="{2122D227-9282-4BB1-B331-A0B7ED9E27D6}" destId="{EA6DE45D-D0E0-43FC-987F-2E7329E2EF3B}" srcOrd="2" destOrd="0" presId="urn:microsoft.com/office/officeart/2018/2/layout/IconVerticalSolidList"/>
    <dgm:cxn modelId="{0FB63B8D-A855-F948-B62D-51660BCE1BB5}" type="presParOf" srcId="{2122D227-9282-4BB1-B331-A0B7ED9E27D6}" destId="{E51473FD-C1B1-43E6-85E1-D12CCE8926C4}" srcOrd="3" destOrd="0" presId="urn:microsoft.com/office/officeart/2018/2/layout/IconVerticalSolidList"/>
    <dgm:cxn modelId="{D880E62D-DA35-5F48-8C55-E6E30A70EF42}" type="presParOf" srcId="{2122D227-9282-4BB1-B331-A0B7ED9E27D6}" destId="{855AE57D-E43C-4D36-865B-C7AA1B041ED7}"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7087FD-43FE-4252-A6AF-0B2EF8E02E0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7509531-4DB7-42AF-81AA-15521A1495D7}">
      <dgm:prSet/>
      <dgm:spPr/>
      <dgm:t>
        <a:bodyPr/>
        <a:lstStyle/>
        <a:p>
          <a:r>
            <a:rPr lang="fr-CA" dirty="0"/>
            <a:t>Trouver un diététiste </a:t>
          </a:r>
          <a:r>
            <a:rPr lang="fr-CA" dirty="0">
              <a:hlinkClick xmlns:r="http://schemas.openxmlformats.org/officeDocument/2006/relationships" r:id="rId1"/>
            </a:rPr>
            <a:t>https://wrha.mb.ca/nutrition/dietitian/</a:t>
          </a:r>
          <a:endParaRPr lang="en-US" dirty="0"/>
        </a:p>
      </dgm:t>
    </dgm:pt>
    <dgm:pt modelId="{7DF10D80-9F3B-4333-8D30-1C5013C12AA8}" type="parTrans" cxnId="{2939D106-9610-440A-9CDF-641DFE4C0568}">
      <dgm:prSet/>
      <dgm:spPr/>
      <dgm:t>
        <a:bodyPr/>
        <a:lstStyle/>
        <a:p>
          <a:endParaRPr lang="en-US"/>
        </a:p>
      </dgm:t>
    </dgm:pt>
    <dgm:pt modelId="{827C28C6-D95C-4513-8AFF-CC661E691777}" type="sibTrans" cxnId="{2939D106-9610-440A-9CDF-641DFE4C0568}">
      <dgm:prSet/>
      <dgm:spPr/>
      <dgm:t>
        <a:bodyPr/>
        <a:lstStyle/>
        <a:p>
          <a:endParaRPr lang="en-US"/>
        </a:p>
      </dgm:t>
    </dgm:pt>
    <dgm:pt modelId="{62AD9B0E-9099-4685-BA90-2F8C78F6A36A}">
      <dgm:prSet/>
      <dgm:spPr/>
      <dgm:t>
        <a:bodyPr/>
        <a:lstStyle/>
        <a:p>
          <a:r>
            <a:rPr lang="fr-CA" dirty="0"/>
            <a:t>Dial a </a:t>
          </a:r>
          <a:r>
            <a:rPr lang="fr-CA" dirty="0" err="1"/>
            <a:t>Dietitian</a:t>
          </a:r>
          <a:r>
            <a:rPr lang="fr-CA" dirty="0"/>
            <a:t> (trouver un diététiste) 1 877 830-2892</a:t>
          </a:r>
          <a:endParaRPr lang="en-US" dirty="0"/>
        </a:p>
      </dgm:t>
    </dgm:pt>
    <dgm:pt modelId="{8BCCE6B1-DFAF-4FD2-8C07-5C021B07D728}" type="parTrans" cxnId="{1510A979-AC09-4D95-B016-056B587EEB04}">
      <dgm:prSet/>
      <dgm:spPr/>
      <dgm:t>
        <a:bodyPr/>
        <a:lstStyle/>
        <a:p>
          <a:endParaRPr lang="en-US"/>
        </a:p>
      </dgm:t>
    </dgm:pt>
    <dgm:pt modelId="{69DD2C59-C88A-48EF-A2A8-B5D83828AAAF}" type="sibTrans" cxnId="{1510A979-AC09-4D95-B016-056B587EEB04}">
      <dgm:prSet/>
      <dgm:spPr/>
      <dgm:t>
        <a:bodyPr/>
        <a:lstStyle/>
        <a:p>
          <a:endParaRPr lang="en-US"/>
        </a:p>
      </dgm:t>
    </dgm:pt>
    <dgm:pt modelId="{494E9659-3CC4-40B9-9E0B-9FA9393BB006}">
      <dgm:prSet/>
      <dgm:spPr/>
      <dgm:t>
        <a:bodyPr/>
        <a:lstStyle/>
        <a:p>
          <a:r>
            <a:rPr lang="fr-CA" dirty="0"/>
            <a:t>Communiquez avec votre centre d’accès local pour obtenir un rendez-vous</a:t>
          </a:r>
          <a:endParaRPr lang="en-US" dirty="0"/>
        </a:p>
      </dgm:t>
    </dgm:pt>
    <dgm:pt modelId="{3D58D5EC-B629-4756-8F7E-560E94E2E781}" type="parTrans" cxnId="{BF1294D6-78AF-4470-BE37-02F0BDCE07B4}">
      <dgm:prSet/>
      <dgm:spPr/>
      <dgm:t>
        <a:bodyPr/>
        <a:lstStyle/>
        <a:p>
          <a:endParaRPr lang="en-US"/>
        </a:p>
      </dgm:t>
    </dgm:pt>
    <dgm:pt modelId="{5C48D0FC-5CFD-47A6-9691-03A22D9C31CB}" type="sibTrans" cxnId="{BF1294D6-78AF-4470-BE37-02F0BDCE07B4}">
      <dgm:prSet/>
      <dgm:spPr/>
      <dgm:t>
        <a:bodyPr/>
        <a:lstStyle/>
        <a:p>
          <a:endParaRPr lang="en-US"/>
        </a:p>
      </dgm:t>
    </dgm:pt>
    <dgm:pt modelId="{FD63C759-EB93-4689-9AD9-BD91C46B4F5B}">
      <dgm:prSet/>
      <dgm:spPr/>
      <dgm:t>
        <a:bodyPr/>
        <a:lstStyle/>
        <a:p>
          <a:r>
            <a:rPr lang="fr-CA" dirty="0"/>
            <a:t>Communiquez avec votre fournisseur de soins primaires</a:t>
          </a:r>
          <a:endParaRPr lang="en-US" dirty="0"/>
        </a:p>
      </dgm:t>
    </dgm:pt>
    <dgm:pt modelId="{11B1271D-477F-48BF-8D6D-896AA074EE39}" type="parTrans" cxnId="{824F014D-884E-4E87-8481-894FE13E71DD}">
      <dgm:prSet/>
      <dgm:spPr/>
      <dgm:t>
        <a:bodyPr/>
        <a:lstStyle/>
        <a:p>
          <a:endParaRPr lang="en-US"/>
        </a:p>
      </dgm:t>
    </dgm:pt>
    <dgm:pt modelId="{0083862E-FAF5-4BD7-ADC2-6140061D1ECD}" type="sibTrans" cxnId="{824F014D-884E-4E87-8481-894FE13E71DD}">
      <dgm:prSet/>
      <dgm:spPr/>
      <dgm:t>
        <a:bodyPr/>
        <a:lstStyle/>
        <a:p>
          <a:endParaRPr lang="en-US"/>
        </a:p>
      </dgm:t>
    </dgm:pt>
    <dgm:pt modelId="{D3427F0B-7FF1-4E18-84EB-928706877BB5}">
      <dgm:prSet/>
      <dgm:spPr/>
      <dgm:t>
        <a:bodyPr/>
        <a:lstStyle/>
        <a:p>
          <a:r>
            <a:rPr lang="en-US" dirty="0" err="1"/>
            <a:t>Diététistes</a:t>
          </a:r>
          <a:r>
            <a:rPr lang="en-US" dirty="0"/>
            <a:t> </a:t>
          </a:r>
          <a:r>
            <a:rPr lang="en-US" dirty="0" err="1"/>
            <a:t>en</a:t>
          </a:r>
          <a:r>
            <a:rPr lang="en-US" dirty="0"/>
            <a:t> cabinet </a:t>
          </a:r>
          <a:r>
            <a:rPr lang="en-US" dirty="0" err="1"/>
            <a:t>privé</a:t>
          </a:r>
          <a:r>
            <a:rPr lang="en-US" dirty="0"/>
            <a:t> pour les </a:t>
          </a:r>
          <a:r>
            <a:rPr lang="en-US" dirty="0" err="1"/>
            <a:t>personnes</a:t>
          </a:r>
          <a:r>
            <a:rPr lang="en-US" dirty="0"/>
            <a:t> </a:t>
          </a:r>
          <a:r>
            <a:rPr lang="en-US" dirty="0" err="1"/>
            <a:t>bénéficiant</a:t>
          </a:r>
          <a:r>
            <a:rPr lang="en-US" dirty="0"/>
            <a:t> de </a:t>
          </a:r>
          <a:r>
            <a:rPr lang="en-US" dirty="0" err="1"/>
            <a:t>prestations</a:t>
          </a:r>
          <a:r>
            <a:rPr lang="en-US" dirty="0"/>
            <a:t> </a:t>
          </a:r>
          <a:r>
            <a:rPr lang="en-US" dirty="0" err="1"/>
            <a:t>d’assurance</a:t>
          </a:r>
          <a:r>
            <a:rPr lang="en-US" dirty="0"/>
            <a:t> </a:t>
          </a:r>
          <a:r>
            <a:rPr lang="en-US" dirty="0" err="1"/>
            <a:t>étendues</a:t>
          </a:r>
          <a:r>
            <a:rPr lang="en-US" dirty="0"/>
            <a:t> </a:t>
          </a:r>
          <a:r>
            <a:rPr lang="en-US" dirty="0">
              <a:hlinkClick xmlns:r="http://schemas.openxmlformats.org/officeDocument/2006/relationships" r:id="rId2"/>
            </a:rPr>
            <a:t>https://www.collegeofdietitiansmb.ca/find-a-dietitian/private-practice/</a:t>
          </a:r>
          <a:r>
            <a:rPr lang="en-US" dirty="0"/>
            <a:t> </a:t>
          </a:r>
        </a:p>
      </dgm:t>
    </dgm:pt>
    <dgm:pt modelId="{E95D13B3-DDC7-4F50-AED8-E9A3693E3EEF}" type="parTrans" cxnId="{706C140D-39F9-42E8-A34B-CA1CA338E840}">
      <dgm:prSet/>
      <dgm:spPr/>
      <dgm:t>
        <a:bodyPr/>
        <a:lstStyle/>
        <a:p>
          <a:endParaRPr lang="en-US"/>
        </a:p>
      </dgm:t>
    </dgm:pt>
    <dgm:pt modelId="{42545E65-F75C-4ABA-B693-7610F5C45366}" type="sibTrans" cxnId="{706C140D-39F9-42E8-A34B-CA1CA338E840}">
      <dgm:prSet/>
      <dgm:spPr/>
      <dgm:t>
        <a:bodyPr/>
        <a:lstStyle/>
        <a:p>
          <a:endParaRPr lang="en-US"/>
        </a:p>
      </dgm:t>
    </dgm:pt>
    <dgm:pt modelId="{F17FC0C9-415F-481B-BD45-0EC23E0E77CE}" type="pres">
      <dgm:prSet presAssocID="{467087FD-43FE-4252-A6AF-0B2EF8E02E01}" presName="root" presStyleCnt="0">
        <dgm:presLayoutVars>
          <dgm:dir/>
          <dgm:resizeHandles val="exact"/>
        </dgm:presLayoutVars>
      </dgm:prSet>
      <dgm:spPr/>
    </dgm:pt>
    <dgm:pt modelId="{AB719AA1-D112-484C-B7E3-6F4B7995ECFC}" type="pres">
      <dgm:prSet presAssocID="{67509531-4DB7-42AF-81AA-15521A1495D7}" presName="compNode" presStyleCnt="0"/>
      <dgm:spPr/>
    </dgm:pt>
    <dgm:pt modelId="{B73D1710-6DB0-445D-9348-AD9CE8C7167E}" type="pres">
      <dgm:prSet presAssocID="{67509531-4DB7-42AF-81AA-15521A1495D7}" presName="bgRect" presStyleLbl="bgShp" presStyleIdx="0" presStyleCnt="5"/>
      <dgm:spPr>
        <a:solidFill>
          <a:srgbClr val="EDF2F2"/>
        </a:solidFill>
      </dgm:spPr>
    </dgm:pt>
    <dgm:pt modelId="{8D424E38-12EE-4B67-A835-24707F0DDBFA}" type="pres">
      <dgm:prSet presAssocID="{67509531-4DB7-42AF-81AA-15521A1495D7}" presName="iconRect" presStyleLbl="node1" presStyleIdx="0" presStyleCnt="5" custScaleX="161565" custScaleY="17452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B154E803-9B1B-49EE-A47A-9EDD31F2AF0C}" type="pres">
      <dgm:prSet presAssocID="{67509531-4DB7-42AF-81AA-15521A1495D7}" presName="spaceRect" presStyleCnt="0"/>
      <dgm:spPr/>
    </dgm:pt>
    <dgm:pt modelId="{6B9DA3ED-5DC6-4493-8855-2B7BA2C00EE2}" type="pres">
      <dgm:prSet presAssocID="{67509531-4DB7-42AF-81AA-15521A1495D7}" presName="parTx" presStyleLbl="revTx" presStyleIdx="0" presStyleCnt="5">
        <dgm:presLayoutVars>
          <dgm:chMax val="0"/>
          <dgm:chPref val="0"/>
        </dgm:presLayoutVars>
      </dgm:prSet>
      <dgm:spPr/>
    </dgm:pt>
    <dgm:pt modelId="{A30374AF-7C93-42F9-802E-E2631004067C}" type="pres">
      <dgm:prSet presAssocID="{827C28C6-D95C-4513-8AFF-CC661E691777}" presName="sibTrans" presStyleCnt="0"/>
      <dgm:spPr/>
    </dgm:pt>
    <dgm:pt modelId="{99E86739-ECD1-49A2-8D38-2242AFE19CE2}" type="pres">
      <dgm:prSet presAssocID="{62AD9B0E-9099-4685-BA90-2F8C78F6A36A}" presName="compNode" presStyleCnt="0"/>
      <dgm:spPr/>
    </dgm:pt>
    <dgm:pt modelId="{F899D422-65DB-45AA-ABFB-58E6EF13D602}" type="pres">
      <dgm:prSet presAssocID="{62AD9B0E-9099-4685-BA90-2F8C78F6A36A}" presName="bgRect" presStyleLbl="bgShp" presStyleIdx="1" presStyleCnt="5"/>
      <dgm:spPr>
        <a:solidFill>
          <a:srgbClr val="EDF2F2"/>
        </a:solidFill>
      </dgm:spPr>
    </dgm:pt>
    <dgm:pt modelId="{FBB777EF-190B-4256-8074-936EB294CC08}" type="pres">
      <dgm:prSet presAssocID="{62AD9B0E-9099-4685-BA90-2F8C78F6A36A}" presName="iconRect" presStyleLbl="node1" presStyleIdx="1" presStyleCnt="5" custScaleX="131939" custScaleY="13282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l center"/>
        </a:ext>
      </dgm:extLst>
    </dgm:pt>
    <dgm:pt modelId="{F0549AF2-3C89-4FE0-8B11-8FDFBA12A136}" type="pres">
      <dgm:prSet presAssocID="{62AD9B0E-9099-4685-BA90-2F8C78F6A36A}" presName="spaceRect" presStyleCnt="0"/>
      <dgm:spPr/>
    </dgm:pt>
    <dgm:pt modelId="{8ECF0FFB-4BAB-4031-855E-10566820A7E6}" type="pres">
      <dgm:prSet presAssocID="{62AD9B0E-9099-4685-BA90-2F8C78F6A36A}" presName="parTx" presStyleLbl="revTx" presStyleIdx="1" presStyleCnt="5">
        <dgm:presLayoutVars>
          <dgm:chMax val="0"/>
          <dgm:chPref val="0"/>
        </dgm:presLayoutVars>
      </dgm:prSet>
      <dgm:spPr/>
    </dgm:pt>
    <dgm:pt modelId="{9C8AA272-A140-4F14-9997-05835E464BFC}" type="pres">
      <dgm:prSet presAssocID="{69DD2C59-C88A-48EF-A2A8-B5D83828AAAF}" presName="sibTrans" presStyleCnt="0"/>
      <dgm:spPr/>
    </dgm:pt>
    <dgm:pt modelId="{2C499CB5-EE44-4226-895E-73D89EAC5503}" type="pres">
      <dgm:prSet presAssocID="{494E9659-3CC4-40B9-9E0B-9FA9393BB006}" presName="compNode" presStyleCnt="0"/>
      <dgm:spPr/>
    </dgm:pt>
    <dgm:pt modelId="{ACDDBDFE-B704-4979-8C1A-898D2059D533}" type="pres">
      <dgm:prSet presAssocID="{494E9659-3CC4-40B9-9E0B-9FA9393BB006}" presName="bgRect" presStyleLbl="bgShp" presStyleIdx="2" presStyleCnt="5"/>
      <dgm:spPr>
        <a:solidFill>
          <a:srgbClr val="EDF2F2"/>
        </a:solidFill>
      </dgm:spPr>
    </dgm:pt>
    <dgm:pt modelId="{4782D3C4-0847-467F-8EEC-ABBE9E9AA5CC}" type="pres">
      <dgm:prSet presAssocID="{494E9659-3CC4-40B9-9E0B-9FA9393BB006}" presName="iconRect" presStyleLbl="node1" presStyleIdx="2" presStyleCnt="5" custScaleX="117126" custScaleY="12075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eiver"/>
        </a:ext>
      </dgm:extLst>
    </dgm:pt>
    <dgm:pt modelId="{9E0B5A32-528F-4FE8-A660-DD0B9BF27F1A}" type="pres">
      <dgm:prSet presAssocID="{494E9659-3CC4-40B9-9E0B-9FA9393BB006}" presName="spaceRect" presStyleCnt="0"/>
      <dgm:spPr/>
    </dgm:pt>
    <dgm:pt modelId="{E5041A1A-7D71-489B-9F90-2A4759F102E9}" type="pres">
      <dgm:prSet presAssocID="{494E9659-3CC4-40B9-9E0B-9FA9393BB006}" presName="parTx" presStyleLbl="revTx" presStyleIdx="2" presStyleCnt="5">
        <dgm:presLayoutVars>
          <dgm:chMax val="0"/>
          <dgm:chPref val="0"/>
        </dgm:presLayoutVars>
      </dgm:prSet>
      <dgm:spPr/>
    </dgm:pt>
    <dgm:pt modelId="{977DBC70-3B24-417D-B6E3-D9C8AF6E2910}" type="pres">
      <dgm:prSet presAssocID="{5C48D0FC-5CFD-47A6-9691-03A22D9C31CB}" presName="sibTrans" presStyleCnt="0"/>
      <dgm:spPr/>
    </dgm:pt>
    <dgm:pt modelId="{B77C5D4D-B78B-4E86-A729-600D84ED2DE7}" type="pres">
      <dgm:prSet presAssocID="{FD63C759-EB93-4689-9AD9-BD91C46B4F5B}" presName="compNode" presStyleCnt="0"/>
      <dgm:spPr/>
    </dgm:pt>
    <dgm:pt modelId="{6676FDA4-03C1-4E82-AE0C-BC08A252C350}" type="pres">
      <dgm:prSet presAssocID="{FD63C759-EB93-4689-9AD9-BD91C46B4F5B}" presName="bgRect" presStyleLbl="bgShp" presStyleIdx="3" presStyleCnt="5"/>
      <dgm:spPr>
        <a:solidFill>
          <a:srgbClr val="EDF2F2"/>
        </a:solidFill>
      </dgm:spPr>
    </dgm:pt>
    <dgm:pt modelId="{1B319B7D-5944-4D81-B320-C6A1DBB6D233}" type="pres">
      <dgm:prSet presAssocID="{FD63C759-EB93-4689-9AD9-BD91C46B4F5B}" presName="iconRect" presStyleLbl="node1" presStyleIdx="3" presStyleCnt="5" custScaleX="154159" custScaleY="15312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tor"/>
        </a:ext>
      </dgm:extLst>
    </dgm:pt>
    <dgm:pt modelId="{F095407F-47FE-4390-B30E-9F4DE6D38A05}" type="pres">
      <dgm:prSet presAssocID="{FD63C759-EB93-4689-9AD9-BD91C46B4F5B}" presName="spaceRect" presStyleCnt="0"/>
      <dgm:spPr/>
    </dgm:pt>
    <dgm:pt modelId="{8E017D08-4F87-4E5B-B509-EFE37A065586}" type="pres">
      <dgm:prSet presAssocID="{FD63C759-EB93-4689-9AD9-BD91C46B4F5B}" presName="parTx" presStyleLbl="revTx" presStyleIdx="3" presStyleCnt="5">
        <dgm:presLayoutVars>
          <dgm:chMax val="0"/>
          <dgm:chPref val="0"/>
        </dgm:presLayoutVars>
      </dgm:prSet>
      <dgm:spPr/>
    </dgm:pt>
    <dgm:pt modelId="{2F1E50BB-FC13-4806-901C-F050595CE69C}" type="pres">
      <dgm:prSet presAssocID="{0083862E-FAF5-4BD7-ADC2-6140061D1ECD}" presName="sibTrans" presStyleCnt="0"/>
      <dgm:spPr/>
    </dgm:pt>
    <dgm:pt modelId="{016549E2-9696-4941-9F3A-8FFD61666848}" type="pres">
      <dgm:prSet presAssocID="{D3427F0B-7FF1-4E18-84EB-928706877BB5}" presName="compNode" presStyleCnt="0"/>
      <dgm:spPr/>
    </dgm:pt>
    <dgm:pt modelId="{746814F3-24A7-407E-86A2-1E847B6B15C5}" type="pres">
      <dgm:prSet presAssocID="{D3427F0B-7FF1-4E18-84EB-928706877BB5}" presName="bgRect" presStyleLbl="bgShp" presStyleIdx="4" presStyleCnt="5"/>
      <dgm:spPr>
        <a:solidFill>
          <a:srgbClr val="EDF2F2"/>
        </a:solidFill>
      </dgm:spPr>
    </dgm:pt>
    <dgm:pt modelId="{BA38D3D5-622E-4C7A-8B2A-E142D8288C8F}" type="pres">
      <dgm:prSet presAssocID="{D3427F0B-7FF1-4E18-84EB-928706877BB5}" presName="iconRect" presStyleLbl="node1" presStyleIdx="4" presStyleCnt="5" custScaleX="146752" custScaleY="141053"/>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ethoscope"/>
        </a:ext>
      </dgm:extLst>
    </dgm:pt>
    <dgm:pt modelId="{24C3DBE4-DA10-483C-A82B-56B24C256E43}" type="pres">
      <dgm:prSet presAssocID="{D3427F0B-7FF1-4E18-84EB-928706877BB5}" presName="spaceRect" presStyleCnt="0"/>
      <dgm:spPr/>
    </dgm:pt>
    <dgm:pt modelId="{6FD0E2AA-3A55-4B90-8E70-1BDF5E0ACE19}" type="pres">
      <dgm:prSet presAssocID="{D3427F0B-7FF1-4E18-84EB-928706877BB5}" presName="parTx" presStyleLbl="revTx" presStyleIdx="4" presStyleCnt="5">
        <dgm:presLayoutVars>
          <dgm:chMax val="0"/>
          <dgm:chPref val="0"/>
        </dgm:presLayoutVars>
      </dgm:prSet>
      <dgm:spPr/>
    </dgm:pt>
  </dgm:ptLst>
  <dgm:cxnLst>
    <dgm:cxn modelId="{2939D106-9610-440A-9CDF-641DFE4C0568}" srcId="{467087FD-43FE-4252-A6AF-0B2EF8E02E01}" destId="{67509531-4DB7-42AF-81AA-15521A1495D7}" srcOrd="0" destOrd="0" parTransId="{7DF10D80-9F3B-4333-8D30-1C5013C12AA8}" sibTransId="{827C28C6-D95C-4513-8AFF-CC661E691777}"/>
    <dgm:cxn modelId="{7C43D40C-86CA-4ED3-A33B-8B7581258E1C}" type="presOf" srcId="{467087FD-43FE-4252-A6AF-0B2EF8E02E01}" destId="{F17FC0C9-415F-481B-BD45-0EC23E0E77CE}" srcOrd="0" destOrd="0" presId="urn:microsoft.com/office/officeart/2018/2/layout/IconVerticalSolidList"/>
    <dgm:cxn modelId="{706C140D-39F9-42E8-A34B-CA1CA338E840}" srcId="{467087FD-43FE-4252-A6AF-0B2EF8E02E01}" destId="{D3427F0B-7FF1-4E18-84EB-928706877BB5}" srcOrd="4" destOrd="0" parTransId="{E95D13B3-DDC7-4F50-AED8-E9A3693E3EEF}" sibTransId="{42545E65-F75C-4ABA-B693-7610F5C45366}"/>
    <dgm:cxn modelId="{E3DB0310-2063-437F-A132-6EA8B77C8340}" type="presOf" srcId="{67509531-4DB7-42AF-81AA-15521A1495D7}" destId="{6B9DA3ED-5DC6-4493-8855-2B7BA2C00EE2}" srcOrd="0" destOrd="0" presId="urn:microsoft.com/office/officeart/2018/2/layout/IconVerticalSolidList"/>
    <dgm:cxn modelId="{A52ABD34-47F7-418F-BB3A-83EA0777CEB9}" type="presOf" srcId="{FD63C759-EB93-4689-9AD9-BD91C46B4F5B}" destId="{8E017D08-4F87-4E5B-B509-EFE37A065586}" srcOrd="0" destOrd="0" presId="urn:microsoft.com/office/officeart/2018/2/layout/IconVerticalSolidList"/>
    <dgm:cxn modelId="{824F014D-884E-4E87-8481-894FE13E71DD}" srcId="{467087FD-43FE-4252-A6AF-0B2EF8E02E01}" destId="{FD63C759-EB93-4689-9AD9-BD91C46B4F5B}" srcOrd="3" destOrd="0" parTransId="{11B1271D-477F-48BF-8D6D-896AA074EE39}" sibTransId="{0083862E-FAF5-4BD7-ADC2-6140061D1ECD}"/>
    <dgm:cxn modelId="{B0FA0878-9683-4CBA-A236-3A2D52E322C1}" type="presOf" srcId="{62AD9B0E-9099-4685-BA90-2F8C78F6A36A}" destId="{8ECF0FFB-4BAB-4031-855E-10566820A7E6}" srcOrd="0" destOrd="0" presId="urn:microsoft.com/office/officeart/2018/2/layout/IconVerticalSolidList"/>
    <dgm:cxn modelId="{1510A979-AC09-4D95-B016-056B587EEB04}" srcId="{467087FD-43FE-4252-A6AF-0B2EF8E02E01}" destId="{62AD9B0E-9099-4685-BA90-2F8C78F6A36A}" srcOrd="1" destOrd="0" parTransId="{8BCCE6B1-DFAF-4FD2-8C07-5C021B07D728}" sibTransId="{69DD2C59-C88A-48EF-A2A8-B5D83828AAAF}"/>
    <dgm:cxn modelId="{B24EBF7C-CE43-46F4-A824-07F54AB9D39B}" type="presOf" srcId="{D3427F0B-7FF1-4E18-84EB-928706877BB5}" destId="{6FD0E2AA-3A55-4B90-8E70-1BDF5E0ACE19}" srcOrd="0" destOrd="0" presId="urn:microsoft.com/office/officeart/2018/2/layout/IconVerticalSolidList"/>
    <dgm:cxn modelId="{BF1294D6-78AF-4470-BE37-02F0BDCE07B4}" srcId="{467087FD-43FE-4252-A6AF-0B2EF8E02E01}" destId="{494E9659-3CC4-40B9-9E0B-9FA9393BB006}" srcOrd="2" destOrd="0" parTransId="{3D58D5EC-B629-4756-8F7E-560E94E2E781}" sibTransId="{5C48D0FC-5CFD-47A6-9691-03A22D9C31CB}"/>
    <dgm:cxn modelId="{E1F325F2-5727-4EA6-BF43-17C910E74B35}" type="presOf" srcId="{494E9659-3CC4-40B9-9E0B-9FA9393BB006}" destId="{E5041A1A-7D71-489B-9F90-2A4759F102E9}" srcOrd="0" destOrd="0" presId="urn:microsoft.com/office/officeart/2018/2/layout/IconVerticalSolidList"/>
    <dgm:cxn modelId="{510B07E2-F66A-4EBA-9DB1-A1D44E6F10AF}" type="presParOf" srcId="{F17FC0C9-415F-481B-BD45-0EC23E0E77CE}" destId="{AB719AA1-D112-484C-B7E3-6F4B7995ECFC}" srcOrd="0" destOrd="0" presId="urn:microsoft.com/office/officeart/2018/2/layout/IconVerticalSolidList"/>
    <dgm:cxn modelId="{F3C910A9-0608-4CD6-AA10-D725EE3A8B0D}" type="presParOf" srcId="{AB719AA1-D112-484C-B7E3-6F4B7995ECFC}" destId="{B73D1710-6DB0-445D-9348-AD9CE8C7167E}" srcOrd="0" destOrd="0" presId="urn:microsoft.com/office/officeart/2018/2/layout/IconVerticalSolidList"/>
    <dgm:cxn modelId="{631F0568-57B7-472A-A3E2-D9EACA89797E}" type="presParOf" srcId="{AB719AA1-D112-484C-B7E3-6F4B7995ECFC}" destId="{8D424E38-12EE-4B67-A835-24707F0DDBFA}" srcOrd="1" destOrd="0" presId="urn:microsoft.com/office/officeart/2018/2/layout/IconVerticalSolidList"/>
    <dgm:cxn modelId="{D2866C27-235B-4671-AA17-DAA4659000CA}" type="presParOf" srcId="{AB719AA1-D112-484C-B7E3-6F4B7995ECFC}" destId="{B154E803-9B1B-49EE-A47A-9EDD31F2AF0C}" srcOrd="2" destOrd="0" presId="urn:microsoft.com/office/officeart/2018/2/layout/IconVerticalSolidList"/>
    <dgm:cxn modelId="{FAA8A310-E338-48B2-8E49-A24175D6A1E4}" type="presParOf" srcId="{AB719AA1-D112-484C-B7E3-6F4B7995ECFC}" destId="{6B9DA3ED-5DC6-4493-8855-2B7BA2C00EE2}" srcOrd="3" destOrd="0" presId="urn:microsoft.com/office/officeart/2018/2/layout/IconVerticalSolidList"/>
    <dgm:cxn modelId="{5CB01168-3748-44FD-AC43-62374255F27E}" type="presParOf" srcId="{F17FC0C9-415F-481B-BD45-0EC23E0E77CE}" destId="{A30374AF-7C93-42F9-802E-E2631004067C}" srcOrd="1" destOrd="0" presId="urn:microsoft.com/office/officeart/2018/2/layout/IconVerticalSolidList"/>
    <dgm:cxn modelId="{D563DE29-57E1-4F09-9170-5A9BBEDAE916}" type="presParOf" srcId="{F17FC0C9-415F-481B-BD45-0EC23E0E77CE}" destId="{99E86739-ECD1-49A2-8D38-2242AFE19CE2}" srcOrd="2" destOrd="0" presId="urn:microsoft.com/office/officeart/2018/2/layout/IconVerticalSolidList"/>
    <dgm:cxn modelId="{47796CB4-901D-4EDB-9A42-1AB2471576E7}" type="presParOf" srcId="{99E86739-ECD1-49A2-8D38-2242AFE19CE2}" destId="{F899D422-65DB-45AA-ABFB-58E6EF13D602}" srcOrd="0" destOrd="0" presId="urn:microsoft.com/office/officeart/2018/2/layout/IconVerticalSolidList"/>
    <dgm:cxn modelId="{AD0EFB16-5F3F-4AB0-9AB3-0356E3570D2A}" type="presParOf" srcId="{99E86739-ECD1-49A2-8D38-2242AFE19CE2}" destId="{FBB777EF-190B-4256-8074-936EB294CC08}" srcOrd="1" destOrd="0" presId="urn:microsoft.com/office/officeart/2018/2/layout/IconVerticalSolidList"/>
    <dgm:cxn modelId="{4CABB8C2-F668-40C9-B344-41454F04A1CE}" type="presParOf" srcId="{99E86739-ECD1-49A2-8D38-2242AFE19CE2}" destId="{F0549AF2-3C89-4FE0-8B11-8FDFBA12A136}" srcOrd="2" destOrd="0" presId="urn:microsoft.com/office/officeart/2018/2/layout/IconVerticalSolidList"/>
    <dgm:cxn modelId="{197CCB47-EB83-46C8-99FE-065085F04D67}" type="presParOf" srcId="{99E86739-ECD1-49A2-8D38-2242AFE19CE2}" destId="{8ECF0FFB-4BAB-4031-855E-10566820A7E6}" srcOrd="3" destOrd="0" presId="urn:microsoft.com/office/officeart/2018/2/layout/IconVerticalSolidList"/>
    <dgm:cxn modelId="{8B59F488-4B7E-4540-96D5-C29EE060459C}" type="presParOf" srcId="{F17FC0C9-415F-481B-BD45-0EC23E0E77CE}" destId="{9C8AA272-A140-4F14-9997-05835E464BFC}" srcOrd="3" destOrd="0" presId="urn:microsoft.com/office/officeart/2018/2/layout/IconVerticalSolidList"/>
    <dgm:cxn modelId="{A06BA558-1AE9-4D95-B3E7-A2B44FAB19D4}" type="presParOf" srcId="{F17FC0C9-415F-481B-BD45-0EC23E0E77CE}" destId="{2C499CB5-EE44-4226-895E-73D89EAC5503}" srcOrd="4" destOrd="0" presId="urn:microsoft.com/office/officeart/2018/2/layout/IconVerticalSolidList"/>
    <dgm:cxn modelId="{BB472A0A-7B10-41F9-8023-CC88088A61A9}" type="presParOf" srcId="{2C499CB5-EE44-4226-895E-73D89EAC5503}" destId="{ACDDBDFE-B704-4979-8C1A-898D2059D533}" srcOrd="0" destOrd="0" presId="urn:microsoft.com/office/officeart/2018/2/layout/IconVerticalSolidList"/>
    <dgm:cxn modelId="{2EBC7E3E-E7DB-4A92-B66A-BF680C27B0AF}" type="presParOf" srcId="{2C499CB5-EE44-4226-895E-73D89EAC5503}" destId="{4782D3C4-0847-467F-8EEC-ABBE9E9AA5CC}" srcOrd="1" destOrd="0" presId="urn:microsoft.com/office/officeart/2018/2/layout/IconVerticalSolidList"/>
    <dgm:cxn modelId="{8A4ED192-344C-46F3-98F8-33EB73F63823}" type="presParOf" srcId="{2C499CB5-EE44-4226-895E-73D89EAC5503}" destId="{9E0B5A32-528F-4FE8-A660-DD0B9BF27F1A}" srcOrd="2" destOrd="0" presId="urn:microsoft.com/office/officeart/2018/2/layout/IconVerticalSolidList"/>
    <dgm:cxn modelId="{C558FFD0-4241-42F7-9860-2588F55BCA2C}" type="presParOf" srcId="{2C499CB5-EE44-4226-895E-73D89EAC5503}" destId="{E5041A1A-7D71-489B-9F90-2A4759F102E9}" srcOrd="3" destOrd="0" presId="urn:microsoft.com/office/officeart/2018/2/layout/IconVerticalSolidList"/>
    <dgm:cxn modelId="{BF908294-CD28-479F-ABAD-CF49C4479864}" type="presParOf" srcId="{F17FC0C9-415F-481B-BD45-0EC23E0E77CE}" destId="{977DBC70-3B24-417D-B6E3-D9C8AF6E2910}" srcOrd="5" destOrd="0" presId="urn:microsoft.com/office/officeart/2018/2/layout/IconVerticalSolidList"/>
    <dgm:cxn modelId="{A63D87F4-948B-46E7-B257-F52031F710E3}" type="presParOf" srcId="{F17FC0C9-415F-481B-BD45-0EC23E0E77CE}" destId="{B77C5D4D-B78B-4E86-A729-600D84ED2DE7}" srcOrd="6" destOrd="0" presId="urn:microsoft.com/office/officeart/2018/2/layout/IconVerticalSolidList"/>
    <dgm:cxn modelId="{F196B8E7-9AD2-44C1-B14B-F2D8347978BA}" type="presParOf" srcId="{B77C5D4D-B78B-4E86-A729-600D84ED2DE7}" destId="{6676FDA4-03C1-4E82-AE0C-BC08A252C350}" srcOrd="0" destOrd="0" presId="urn:microsoft.com/office/officeart/2018/2/layout/IconVerticalSolidList"/>
    <dgm:cxn modelId="{2D442423-AD91-459D-A0E1-78C7DF6B437C}" type="presParOf" srcId="{B77C5D4D-B78B-4E86-A729-600D84ED2DE7}" destId="{1B319B7D-5944-4D81-B320-C6A1DBB6D233}" srcOrd="1" destOrd="0" presId="urn:microsoft.com/office/officeart/2018/2/layout/IconVerticalSolidList"/>
    <dgm:cxn modelId="{341BEF18-ABDC-4F31-ADAA-5BCD3D8205C0}" type="presParOf" srcId="{B77C5D4D-B78B-4E86-A729-600D84ED2DE7}" destId="{F095407F-47FE-4390-B30E-9F4DE6D38A05}" srcOrd="2" destOrd="0" presId="urn:microsoft.com/office/officeart/2018/2/layout/IconVerticalSolidList"/>
    <dgm:cxn modelId="{4B12F293-3AB9-407A-AB31-EE58BCF2CFD2}" type="presParOf" srcId="{B77C5D4D-B78B-4E86-A729-600D84ED2DE7}" destId="{8E017D08-4F87-4E5B-B509-EFE37A065586}" srcOrd="3" destOrd="0" presId="urn:microsoft.com/office/officeart/2018/2/layout/IconVerticalSolidList"/>
    <dgm:cxn modelId="{389FF4FA-6326-42F6-A27D-6DF4FB51162B}" type="presParOf" srcId="{F17FC0C9-415F-481B-BD45-0EC23E0E77CE}" destId="{2F1E50BB-FC13-4806-901C-F050595CE69C}" srcOrd="7" destOrd="0" presId="urn:microsoft.com/office/officeart/2018/2/layout/IconVerticalSolidList"/>
    <dgm:cxn modelId="{C5DEC2B8-BF63-4E77-B16A-EC53549B9F4C}" type="presParOf" srcId="{F17FC0C9-415F-481B-BD45-0EC23E0E77CE}" destId="{016549E2-9696-4941-9F3A-8FFD61666848}" srcOrd="8" destOrd="0" presId="urn:microsoft.com/office/officeart/2018/2/layout/IconVerticalSolidList"/>
    <dgm:cxn modelId="{BD2988E2-6830-4B3F-80E3-461ABAF39BD6}" type="presParOf" srcId="{016549E2-9696-4941-9F3A-8FFD61666848}" destId="{746814F3-24A7-407E-86A2-1E847B6B15C5}" srcOrd="0" destOrd="0" presId="urn:microsoft.com/office/officeart/2018/2/layout/IconVerticalSolidList"/>
    <dgm:cxn modelId="{8BF37BFB-08A5-4F29-900E-13851B970ACE}" type="presParOf" srcId="{016549E2-9696-4941-9F3A-8FFD61666848}" destId="{BA38D3D5-622E-4C7A-8B2A-E142D8288C8F}" srcOrd="1" destOrd="0" presId="urn:microsoft.com/office/officeart/2018/2/layout/IconVerticalSolidList"/>
    <dgm:cxn modelId="{8FE185EE-52B0-4DEF-8D6A-7ABB1B0B183A}" type="presParOf" srcId="{016549E2-9696-4941-9F3A-8FFD61666848}" destId="{24C3DBE4-DA10-483C-A82B-56B24C256E43}" srcOrd="2" destOrd="0" presId="urn:microsoft.com/office/officeart/2018/2/layout/IconVerticalSolidList"/>
    <dgm:cxn modelId="{CBB5DDDB-CEDF-47D7-AA8A-C9F104EB3C30}" type="presParOf" srcId="{016549E2-9696-4941-9F3A-8FFD61666848}" destId="{6FD0E2AA-3A55-4B90-8E70-1BDF5E0ACE1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17AD399-8FA8-4EAA-97A8-AD8F472E4AB7}" type="doc">
      <dgm:prSet loTypeId="urn:microsoft.com/office/officeart/2008/layout/BendingPictureCaptionList" loCatId="icon" qsTypeId="urn:microsoft.com/office/officeart/2005/8/quickstyle/simple1" qsCatId="simple" csTypeId="urn:microsoft.com/office/officeart/2005/8/colors/accent3_1" csCatId="accent3" phldr="1"/>
      <dgm:spPr/>
      <dgm:t>
        <a:bodyPr/>
        <a:lstStyle/>
        <a:p>
          <a:endParaRPr lang="en-US"/>
        </a:p>
      </dgm:t>
    </dgm:pt>
    <dgm:pt modelId="{6E3DD1F4-A649-4E82-8CC4-AF480414DDBD}">
      <dgm:prSet custT="1"/>
      <dgm:spPr/>
      <dgm:t>
        <a:bodyPr/>
        <a:lstStyle/>
        <a:p>
          <a:r>
            <a:rPr lang="en-US" sz="1800" b="1" dirty="0"/>
            <a:t>Guide du </a:t>
          </a:r>
          <a:r>
            <a:rPr lang="en-US" sz="1800" b="1" dirty="0" err="1"/>
            <a:t>programme</a:t>
          </a:r>
          <a:r>
            <a:rPr lang="en-US" sz="1800" b="1" dirty="0"/>
            <a:t> du </a:t>
          </a:r>
          <a:r>
            <a:rPr lang="en-US" sz="1800" b="1" dirty="0" err="1"/>
            <a:t>groupe</a:t>
          </a:r>
          <a:r>
            <a:rPr lang="en-US" sz="1800" b="1" dirty="0"/>
            <a:t> de gestion de la </a:t>
          </a:r>
          <a:r>
            <a:rPr lang="en-US" sz="1800" b="1" dirty="0" err="1"/>
            <a:t>santé</a:t>
          </a:r>
          <a:r>
            <a:rPr lang="en-US" sz="1800" b="1" dirty="0"/>
            <a:t> </a:t>
          </a:r>
          <a:r>
            <a:rPr lang="en-US" sz="1600" b="1" dirty="0">
              <a:hlinkClick xmlns:r="http://schemas.openxmlformats.org/officeDocument/2006/relationships" r:id="rId1"/>
            </a:rPr>
            <a:t>https://wrha.mb.ca/groups/</a:t>
          </a:r>
          <a:r>
            <a:rPr lang="en-US" sz="1600" b="1" dirty="0"/>
            <a:t>  </a:t>
          </a:r>
        </a:p>
        <a:p>
          <a:r>
            <a:rPr lang="en-US" sz="1600" b="1" dirty="0"/>
            <a:t>(</a:t>
          </a:r>
          <a:r>
            <a:rPr lang="en-US" sz="1600" b="1" dirty="0" err="1"/>
            <a:t>en</a:t>
          </a:r>
          <a:r>
            <a:rPr lang="en-US" sz="1600" b="1" dirty="0"/>
            <a:t> anglaise)</a:t>
          </a:r>
        </a:p>
        <a:p>
          <a:r>
            <a:rPr lang="en-US" sz="1800" dirty="0" err="1">
              <a:latin typeface="+mn-lt"/>
            </a:rPr>
            <a:t>Offre</a:t>
          </a:r>
          <a:r>
            <a:rPr lang="en-US" sz="1800" dirty="0">
              <a:latin typeface="+mn-lt"/>
            </a:rPr>
            <a:t> </a:t>
          </a:r>
          <a:r>
            <a:rPr lang="en-US" sz="1800" dirty="0" err="1">
              <a:latin typeface="+mn-lt"/>
            </a:rPr>
            <a:t>une</a:t>
          </a:r>
          <a:r>
            <a:rPr lang="en-US" sz="1800" dirty="0">
              <a:latin typeface="+mn-lt"/>
            </a:rPr>
            <a:t> </a:t>
          </a:r>
          <a:r>
            <a:rPr lang="en-US" sz="1800" dirty="0" err="1">
              <a:latin typeface="+mn-lt"/>
            </a:rPr>
            <a:t>variété</a:t>
          </a:r>
          <a:r>
            <a:rPr lang="en-US" sz="1800" dirty="0">
              <a:latin typeface="+mn-lt"/>
            </a:rPr>
            <a:t> de </a:t>
          </a:r>
          <a:r>
            <a:rPr lang="en-US" sz="1800" dirty="0" err="1">
              <a:latin typeface="+mn-lt"/>
            </a:rPr>
            <a:t>groupes</a:t>
          </a:r>
          <a:r>
            <a:rPr lang="en-US" sz="1800" dirty="0">
              <a:latin typeface="+mn-lt"/>
            </a:rPr>
            <a:t> </a:t>
          </a:r>
          <a:r>
            <a:rPr lang="en-US" sz="1800" dirty="0" err="1">
              <a:latin typeface="+mn-lt"/>
            </a:rPr>
            <a:t>animés</a:t>
          </a:r>
          <a:r>
            <a:rPr lang="en-US" sz="1800" dirty="0">
              <a:latin typeface="+mn-lt"/>
            </a:rPr>
            <a:t> </a:t>
          </a:r>
          <a:r>
            <a:rPr lang="en-US" sz="1800" dirty="0" err="1">
              <a:latin typeface="+mn-lt"/>
            </a:rPr>
            <a:t>en</a:t>
          </a:r>
          <a:r>
            <a:rPr lang="en-US" sz="1800" dirty="0">
              <a:latin typeface="+mn-lt"/>
            </a:rPr>
            <a:t> </a:t>
          </a:r>
          <a:r>
            <a:rPr lang="en-US" sz="1800" dirty="0" err="1">
              <a:latin typeface="+mn-lt"/>
            </a:rPr>
            <a:t>personne</a:t>
          </a:r>
          <a:r>
            <a:rPr lang="en-US" sz="1800" dirty="0">
              <a:latin typeface="+mn-lt"/>
            </a:rPr>
            <a:t>, </a:t>
          </a:r>
          <a:r>
            <a:rPr lang="en-US" sz="1800" dirty="0" err="1">
              <a:latin typeface="+mn-lt"/>
            </a:rPr>
            <a:t>en</a:t>
          </a:r>
          <a:r>
            <a:rPr lang="en-US" sz="1800" dirty="0">
              <a:latin typeface="+mn-lt"/>
            </a:rPr>
            <a:t> </a:t>
          </a:r>
          <a:r>
            <a:rPr lang="en-US" sz="1800" dirty="0" err="1">
              <a:latin typeface="+mn-lt"/>
            </a:rPr>
            <a:t>ligne</a:t>
          </a:r>
          <a:r>
            <a:rPr lang="en-US" sz="1800" dirty="0">
              <a:latin typeface="+mn-lt"/>
            </a:rPr>
            <a:t> </a:t>
          </a:r>
          <a:r>
            <a:rPr lang="en-US" sz="1800" dirty="0" err="1">
              <a:latin typeface="+mn-lt"/>
            </a:rPr>
            <a:t>ou</a:t>
          </a:r>
          <a:r>
            <a:rPr lang="en-US" sz="1800" dirty="0">
              <a:latin typeface="+mn-lt"/>
            </a:rPr>
            <a:t> dans le cadre de sessions </a:t>
          </a:r>
          <a:r>
            <a:rPr lang="en-US" sz="1800" dirty="0" err="1">
              <a:latin typeface="+mn-lt"/>
            </a:rPr>
            <a:t>enregistrées</a:t>
          </a:r>
          <a:r>
            <a:rPr lang="en-US" sz="1800" dirty="0">
              <a:latin typeface="+mn-lt"/>
            </a:rPr>
            <a:t> </a:t>
          </a:r>
          <a:r>
            <a:rPr lang="en-US" sz="1800" dirty="0" err="1">
              <a:latin typeface="+mn-lt"/>
            </a:rPr>
            <a:t>à</a:t>
          </a:r>
          <a:r>
            <a:rPr lang="en-US" sz="1800" dirty="0">
              <a:latin typeface="+mn-lt"/>
            </a:rPr>
            <a:t> </a:t>
          </a:r>
          <a:r>
            <a:rPr lang="en-US" sz="1800" dirty="0" err="1">
              <a:latin typeface="+mn-lt"/>
            </a:rPr>
            <a:t>visionner</a:t>
          </a:r>
          <a:r>
            <a:rPr lang="en-US" sz="1800" dirty="0">
              <a:latin typeface="+mn-lt"/>
            </a:rPr>
            <a:t> </a:t>
          </a:r>
          <a:r>
            <a:rPr lang="en-US" sz="1800" dirty="0" err="1">
              <a:latin typeface="+mn-lt"/>
            </a:rPr>
            <a:t>selon</a:t>
          </a:r>
          <a:r>
            <a:rPr lang="en-US" sz="1800" dirty="0">
              <a:latin typeface="+mn-lt"/>
            </a:rPr>
            <a:t> </a:t>
          </a:r>
          <a:r>
            <a:rPr lang="en-US" sz="1800" dirty="0" err="1">
              <a:latin typeface="+mn-lt"/>
            </a:rPr>
            <a:t>votre</a:t>
          </a:r>
          <a:r>
            <a:rPr lang="en-US" sz="1800" dirty="0">
              <a:latin typeface="+mn-lt"/>
            </a:rPr>
            <a:t> propre </a:t>
          </a:r>
          <a:r>
            <a:rPr lang="en-US" sz="1800" dirty="0" err="1">
              <a:latin typeface="+mn-lt"/>
            </a:rPr>
            <a:t>horaire</a:t>
          </a:r>
          <a:endParaRPr lang="en-US" sz="1800" dirty="0"/>
        </a:p>
      </dgm:t>
    </dgm:pt>
    <dgm:pt modelId="{45CEB318-07A7-4EC5-826E-FC6E545B70D9}" type="parTrans" cxnId="{D948F285-C4DA-4CDB-9B3C-745773382F42}">
      <dgm:prSet/>
      <dgm:spPr/>
      <dgm:t>
        <a:bodyPr/>
        <a:lstStyle/>
        <a:p>
          <a:endParaRPr lang="en-US"/>
        </a:p>
      </dgm:t>
    </dgm:pt>
    <dgm:pt modelId="{3D415598-0AF7-4C31-932E-D0544223B8BB}" type="sibTrans" cxnId="{D948F285-C4DA-4CDB-9B3C-745773382F42}">
      <dgm:prSet/>
      <dgm:spPr/>
      <dgm:t>
        <a:bodyPr/>
        <a:lstStyle/>
        <a:p>
          <a:endParaRPr lang="en-US"/>
        </a:p>
      </dgm:t>
    </dgm:pt>
    <dgm:pt modelId="{5F1E10EC-C588-4E41-B90B-14361952A7B6}">
      <dgm:prSet custT="1"/>
      <dgm:spPr/>
      <dgm:t>
        <a:bodyPr anchor="t"/>
        <a:lstStyle/>
        <a:p>
          <a:r>
            <a:rPr lang="en-US" sz="1800" b="1" dirty="0"/>
            <a:t>Nutrition for Busy People (la nutrition pour les </a:t>
          </a:r>
          <a:r>
            <a:rPr lang="en-US" sz="1800" b="1" dirty="0" err="1"/>
            <a:t>personnes</a:t>
          </a:r>
          <a:r>
            <a:rPr lang="en-US" sz="1800" b="1" dirty="0"/>
            <a:t> </a:t>
          </a:r>
          <a:r>
            <a:rPr lang="en-US" sz="1800" b="1" dirty="0" err="1"/>
            <a:t>occupées</a:t>
          </a:r>
          <a:r>
            <a:rPr lang="en-US" sz="1800" b="1" dirty="0"/>
            <a:t>) </a:t>
          </a:r>
          <a:r>
            <a:rPr lang="en-US" sz="1600" b="1" dirty="0"/>
            <a:t>- </a:t>
          </a:r>
          <a:r>
            <a:rPr lang="en-US" sz="1600" b="1" dirty="0" err="1"/>
            <a:t>en</a:t>
          </a:r>
          <a:r>
            <a:rPr lang="en-US" sz="1600" b="1" dirty="0"/>
            <a:t> anglaise</a:t>
          </a:r>
          <a:endParaRPr lang="en-US" sz="1800" b="1" dirty="0"/>
        </a:p>
        <a:p>
          <a:r>
            <a:rPr lang="en-US" sz="1800" dirty="0" err="1"/>
            <a:t>Aborde</a:t>
          </a:r>
          <a:r>
            <a:rPr lang="en-US" sz="1800" dirty="0"/>
            <a:t> les </a:t>
          </a:r>
          <a:r>
            <a:rPr lang="en-US" sz="1800" dirty="0" err="1"/>
            <a:t>principes</a:t>
          </a:r>
          <a:r>
            <a:rPr lang="en-US" sz="1800" dirty="0"/>
            <a:t> </a:t>
          </a:r>
          <a:r>
            <a:rPr lang="en-US" sz="1800" dirty="0" err="1"/>
            <a:t>nutritionnels</a:t>
          </a:r>
          <a:r>
            <a:rPr lang="en-US" sz="1800" dirty="0"/>
            <a:t> de base et </a:t>
          </a:r>
          <a:r>
            <a:rPr lang="en-US" sz="1800" dirty="0" err="1"/>
            <a:t>fournit</a:t>
          </a:r>
          <a:r>
            <a:rPr lang="en-US" sz="1800" dirty="0"/>
            <a:t> de </a:t>
          </a:r>
          <a:r>
            <a:rPr lang="en-US" sz="1800" dirty="0" err="1"/>
            <a:t>nombreux</a:t>
          </a:r>
          <a:r>
            <a:rPr lang="en-US" sz="1800" dirty="0"/>
            <a:t> conseils pratiques</a:t>
          </a:r>
        </a:p>
      </dgm:t>
    </dgm:pt>
    <dgm:pt modelId="{D4C434B2-FE96-4E73-B98D-4830DFE0B970}" type="parTrans" cxnId="{2C7DC491-5FA9-472E-B4D4-9B1CAAF10582}">
      <dgm:prSet/>
      <dgm:spPr/>
      <dgm:t>
        <a:bodyPr/>
        <a:lstStyle/>
        <a:p>
          <a:endParaRPr lang="en-US"/>
        </a:p>
      </dgm:t>
    </dgm:pt>
    <dgm:pt modelId="{1CC21DF9-4014-41E2-95D6-3E7B6D1A4E3B}" type="sibTrans" cxnId="{2C7DC491-5FA9-472E-B4D4-9B1CAAF10582}">
      <dgm:prSet/>
      <dgm:spPr/>
      <dgm:t>
        <a:bodyPr/>
        <a:lstStyle/>
        <a:p>
          <a:endParaRPr lang="en-US"/>
        </a:p>
      </dgm:t>
    </dgm:pt>
    <dgm:pt modelId="{CA03683C-8217-4059-82EC-167FE2D39A4D}">
      <dgm:prSet custT="1"/>
      <dgm:spPr/>
      <dgm:t>
        <a:bodyPr anchor="t"/>
        <a:lstStyle/>
        <a:p>
          <a:r>
            <a:rPr lang="en-US" sz="1800" b="1" dirty="0" err="1"/>
            <a:t>Goûter</a:t>
          </a:r>
          <a:r>
            <a:rPr lang="en-US" sz="1800" b="1" dirty="0"/>
            <a:t> au </a:t>
          </a:r>
          <a:r>
            <a:rPr lang="en-US" sz="1800" b="1" dirty="0" err="1"/>
            <a:t>changement</a:t>
          </a:r>
          <a:endParaRPr lang="en-US" sz="1800" b="1" dirty="0"/>
        </a:p>
        <a:p>
          <a:r>
            <a:rPr lang="fr-CA" sz="1800" dirty="0"/>
            <a:t>Programme enregistré pour en apprendre davantage sur votre relation avec la nourriture</a:t>
          </a:r>
          <a:endParaRPr lang="en-US" sz="1800" dirty="0"/>
        </a:p>
      </dgm:t>
    </dgm:pt>
    <dgm:pt modelId="{25D93643-0ACD-4A1C-8E54-C0F586FAF6B5}" type="parTrans" cxnId="{E18B49CA-15DF-4068-8365-FA1B9CCAC7FD}">
      <dgm:prSet/>
      <dgm:spPr/>
      <dgm:t>
        <a:bodyPr/>
        <a:lstStyle/>
        <a:p>
          <a:endParaRPr lang="en-US"/>
        </a:p>
      </dgm:t>
    </dgm:pt>
    <dgm:pt modelId="{11466621-35B2-4B46-995D-B59BF4386F4D}" type="sibTrans" cxnId="{E18B49CA-15DF-4068-8365-FA1B9CCAC7FD}">
      <dgm:prSet/>
      <dgm:spPr/>
      <dgm:t>
        <a:bodyPr/>
        <a:lstStyle/>
        <a:p>
          <a:endParaRPr lang="en-US"/>
        </a:p>
      </dgm:t>
    </dgm:pt>
    <dgm:pt modelId="{2BFCAC4B-D550-4207-9BDA-CF573A74A11D}">
      <dgm:prSet custT="1"/>
      <dgm:spPr/>
      <dgm:t>
        <a:bodyPr anchor="t"/>
        <a:lstStyle/>
        <a:p>
          <a:r>
            <a:rPr lang="en-GB" sz="1800" b="1" dirty="0"/>
            <a:t>Women’s Health Clinic</a:t>
          </a:r>
        </a:p>
        <a:p>
          <a:r>
            <a:rPr lang="en-US" sz="1800" dirty="0" err="1"/>
            <a:t>Approche</a:t>
          </a:r>
          <a:r>
            <a:rPr lang="en-US" sz="1800" dirty="0"/>
            <a:t> </a:t>
          </a:r>
          <a:r>
            <a:rPr lang="en-US" sz="1800" dirty="0" err="1"/>
            <a:t>neutre</a:t>
          </a:r>
          <a:r>
            <a:rPr lang="en-US" sz="1800" dirty="0"/>
            <a:t> </a:t>
          </a:r>
          <a:r>
            <a:rPr lang="en-US" sz="1800" dirty="0" err="1"/>
            <a:t>en</a:t>
          </a:r>
          <a:r>
            <a:rPr lang="en-US" sz="1800" dirty="0"/>
            <a:t> matière de </a:t>
          </a:r>
          <a:r>
            <a:rPr lang="en-US" sz="1800" dirty="0" err="1"/>
            <a:t>poids</a:t>
          </a:r>
          <a:r>
            <a:rPr lang="en-US" sz="1800" dirty="0"/>
            <a:t> pour </a:t>
          </a:r>
          <a:r>
            <a:rPr lang="en-US" sz="1800" dirty="0" err="1"/>
            <a:t>une</a:t>
          </a:r>
          <a:r>
            <a:rPr lang="en-US" sz="1800" dirty="0"/>
            <a:t> relation saine avec la </a:t>
          </a:r>
          <a:r>
            <a:rPr lang="en-US" sz="1800" dirty="0" err="1"/>
            <a:t>nourriture</a:t>
          </a:r>
          <a:endParaRPr lang="en-US" sz="1800" dirty="0"/>
        </a:p>
        <a:p>
          <a:r>
            <a:rPr lang="en-US" sz="1800" dirty="0"/>
            <a:t>204 947-2422, poste 537 </a:t>
          </a:r>
          <a:r>
            <a:rPr lang="en-US" sz="1800" dirty="0" err="1"/>
            <a:t>ou</a:t>
          </a:r>
          <a:r>
            <a:rPr lang="en-US" sz="1800" dirty="0"/>
            <a:t> </a:t>
          </a:r>
          <a:r>
            <a:rPr lang="en-US" sz="1800" dirty="0" err="1"/>
            <a:t>envoyez</a:t>
          </a:r>
          <a:r>
            <a:rPr lang="en-US" sz="1800" dirty="0"/>
            <a:t> un </a:t>
          </a:r>
          <a:r>
            <a:rPr lang="en-US" sz="1800" dirty="0" err="1"/>
            <a:t>courriel</a:t>
          </a:r>
          <a:r>
            <a:rPr lang="en-US" sz="1800" dirty="0"/>
            <a:t> </a:t>
          </a:r>
          <a:r>
            <a:rPr lang="en-US" sz="1800" dirty="0" err="1"/>
            <a:t>à</a:t>
          </a:r>
          <a:r>
            <a:rPr lang="en-US" sz="1800" dirty="0"/>
            <a:t> :</a:t>
          </a:r>
          <a:r>
            <a:rPr lang="en-US" sz="1800" dirty="0">
              <a:hlinkClick xmlns:r="http://schemas.openxmlformats.org/officeDocument/2006/relationships" r:id="rId2"/>
            </a:rPr>
            <a:t>whcdietitian@womenshealthclinic.org</a:t>
          </a:r>
          <a:endParaRPr lang="en-US" sz="1800" dirty="0"/>
        </a:p>
        <a:p>
          <a:endParaRPr lang="en-US" sz="1800" dirty="0"/>
        </a:p>
      </dgm:t>
    </dgm:pt>
    <dgm:pt modelId="{0FE4A628-F278-4D71-BBF0-7179DCFF1A84}" type="parTrans" cxnId="{BFB8028A-B598-41EF-8388-4ED6FF2DAD47}">
      <dgm:prSet/>
      <dgm:spPr/>
      <dgm:t>
        <a:bodyPr/>
        <a:lstStyle/>
        <a:p>
          <a:endParaRPr lang="en-US"/>
        </a:p>
      </dgm:t>
    </dgm:pt>
    <dgm:pt modelId="{C2139518-0803-489A-B4F5-3A95F60D5E38}" type="sibTrans" cxnId="{BFB8028A-B598-41EF-8388-4ED6FF2DAD47}">
      <dgm:prSet/>
      <dgm:spPr/>
      <dgm:t>
        <a:bodyPr/>
        <a:lstStyle/>
        <a:p>
          <a:endParaRPr lang="en-US"/>
        </a:p>
      </dgm:t>
    </dgm:pt>
    <dgm:pt modelId="{B4CF0DC7-6385-994A-89D7-EAEA82F498C4}" type="pres">
      <dgm:prSet presAssocID="{017AD399-8FA8-4EAA-97A8-AD8F472E4AB7}" presName="Name0" presStyleCnt="0">
        <dgm:presLayoutVars>
          <dgm:dir/>
          <dgm:resizeHandles val="exact"/>
        </dgm:presLayoutVars>
      </dgm:prSet>
      <dgm:spPr/>
    </dgm:pt>
    <dgm:pt modelId="{DA30D419-50B1-F94D-BFD5-B88636BA83A5}" type="pres">
      <dgm:prSet presAssocID="{6E3DD1F4-A649-4E82-8CC4-AF480414DDBD}" presName="composite" presStyleCnt="0"/>
      <dgm:spPr/>
    </dgm:pt>
    <dgm:pt modelId="{E2298177-EEF2-C44D-9B46-0E2207B4A951}" type="pres">
      <dgm:prSet presAssocID="{6E3DD1F4-A649-4E82-8CC4-AF480414DDBD}" presName="rect1" presStyleLbl="bgImgPlace1" presStyleIdx="0" presStyleCnt="4" custScaleX="40588" custScaleY="48002" custLinFactNeighborX="5245" custLinFactNeighborY="-15547"/>
      <dgm:spPr>
        <a:blipFill>
          <a:blip xmlns:r="http://schemas.openxmlformats.org/officeDocument/2006/relationships" r:embed="rId3">
            <a:extLst>
              <a:ext uri="{96DAC541-7B7A-43D3-8B79-37D633B846F1}">
                <asvg:svgBlip xmlns:asvg="http://schemas.microsoft.com/office/drawing/2016/SVG/main" r:embed="rId4"/>
              </a:ext>
            </a:extLst>
          </a:blip>
          <a:srcRect/>
          <a:stretch>
            <a:fillRect t="-3000" b="-3000"/>
          </a:stretch>
        </a:blipFill>
        <a:ln>
          <a:noFill/>
        </a:ln>
      </dgm:spPr>
      <dgm:extLst>
        <a:ext uri="{E40237B7-FDA0-4F09-8148-C483321AD2D9}">
          <dgm14:cNvPr xmlns:dgm14="http://schemas.microsoft.com/office/drawing/2010/diagram" id="0" name="" descr="Avocado with solid fill"/>
        </a:ext>
      </dgm:extLst>
    </dgm:pt>
    <dgm:pt modelId="{086B300E-8940-F44A-8643-17144FD7FCF6}" type="pres">
      <dgm:prSet presAssocID="{6E3DD1F4-A649-4E82-8CC4-AF480414DDBD}" presName="wedgeRectCallout1" presStyleLbl="node1" presStyleIdx="0" presStyleCnt="4" custScaleX="103849" custScaleY="390846" custLinFactNeighborX="1344" custLinFactNeighborY="98220">
        <dgm:presLayoutVars>
          <dgm:bulletEnabled val="1"/>
        </dgm:presLayoutVars>
      </dgm:prSet>
      <dgm:spPr/>
    </dgm:pt>
    <dgm:pt modelId="{1EBA211A-02D1-BD40-A917-D6A6F3F2DA40}" type="pres">
      <dgm:prSet presAssocID="{3D415598-0AF7-4C31-932E-D0544223B8BB}" presName="sibTrans" presStyleCnt="0"/>
      <dgm:spPr/>
    </dgm:pt>
    <dgm:pt modelId="{B24F2D72-C9B2-1A4B-901F-A70EB00E832F}" type="pres">
      <dgm:prSet presAssocID="{5F1E10EC-C588-4E41-B90B-14361952A7B6}" presName="composite" presStyleCnt="0"/>
      <dgm:spPr/>
    </dgm:pt>
    <dgm:pt modelId="{6B5C0839-CF50-A94C-9FC4-9AD2B41B0C77}" type="pres">
      <dgm:prSet presAssocID="{5F1E10EC-C588-4E41-B90B-14361952A7B6}" presName="rect1" presStyleLbl="bgImgPlace1" presStyleIdx="1" presStyleCnt="4" custScaleX="37654" custScaleY="35442" custLinFactNeighborX="5245" custLinFactNeighborY="-1554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pple"/>
        </a:ext>
      </dgm:extLst>
    </dgm:pt>
    <dgm:pt modelId="{0D141082-A956-DD48-8065-43F6A2649AAF}" type="pres">
      <dgm:prSet presAssocID="{5F1E10EC-C588-4E41-B90B-14361952A7B6}" presName="wedgeRectCallout1" presStyleLbl="node1" presStyleIdx="1" presStyleCnt="4" custScaleX="97033" custScaleY="390679" custLinFactNeighborX="1344" custLinFactNeighborY="98220">
        <dgm:presLayoutVars>
          <dgm:bulletEnabled val="1"/>
        </dgm:presLayoutVars>
      </dgm:prSet>
      <dgm:spPr/>
    </dgm:pt>
    <dgm:pt modelId="{EC4C192B-B160-E54C-AAE6-30EFCD4C7564}" type="pres">
      <dgm:prSet presAssocID="{1CC21DF9-4014-41E2-95D6-3E7B6D1A4E3B}" presName="sibTrans" presStyleCnt="0"/>
      <dgm:spPr/>
    </dgm:pt>
    <dgm:pt modelId="{F0544018-71EB-0B47-B7BE-4E35269851F2}" type="pres">
      <dgm:prSet presAssocID="{CA03683C-8217-4059-82EC-167FE2D39A4D}" presName="composite" presStyleCnt="0"/>
      <dgm:spPr/>
    </dgm:pt>
    <dgm:pt modelId="{15210F32-DF18-6F45-99CC-A9CF5CD0D72A}" type="pres">
      <dgm:prSet presAssocID="{CA03683C-8217-4059-82EC-167FE2D39A4D}" presName="rect1" presStyleLbl="bgImgPlace1" presStyleIdx="2" presStyleCnt="4" custScaleX="37887" custScaleY="39781" custLinFactNeighborX="5245" custLinFactNeighborY="-1554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ruit Bowl"/>
        </a:ext>
      </dgm:extLst>
    </dgm:pt>
    <dgm:pt modelId="{40A34BA2-1BFF-8241-B628-EE19A7A9FB2F}" type="pres">
      <dgm:prSet presAssocID="{CA03683C-8217-4059-82EC-167FE2D39A4D}" presName="wedgeRectCallout1" presStyleLbl="node1" presStyleIdx="2" presStyleCnt="4" custScaleX="98355" custScaleY="390679" custLinFactNeighborX="1344" custLinFactNeighborY="98220">
        <dgm:presLayoutVars>
          <dgm:bulletEnabled val="1"/>
        </dgm:presLayoutVars>
      </dgm:prSet>
      <dgm:spPr/>
    </dgm:pt>
    <dgm:pt modelId="{833BAAD3-0AE3-7A4B-AE4B-E71AA248E71B}" type="pres">
      <dgm:prSet presAssocID="{11466621-35B2-4B46-995D-B59BF4386F4D}" presName="sibTrans" presStyleCnt="0"/>
      <dgm:spPr/>
    </dgm:pt>
    <dgm:pt modelId="{130CF46B-ABAB-FD41-9FAA-158AB32494DD}" type="pres">
      <dgm:prSet presAssocID="{2BFCAC4B-D550-4207-9BDA-CF573A74A11D}" presName="composite" presStyleCnt="0"/>
      <dgm:spPr/>
    </dgm:pt>
    <dgm:pt modelId="{9D7AB6AA-B076-B140-A7D6-51E4F3F09155}" type="pres">
      <dgm:prSet presAssocID="{2BFCAC4B-D550-4207-9BDA-CF573A74A11D}" presName="rect1" presStyleLbl="bgImgPlace1" presStyleIdx="3" presStyleCnt="4" custScaleX="36835" custScaleY="47915" custLinFactNeighborX="6829" custLinFactNeighborY="-14868"/>
      <dgm:spPr>
        <a:blipFill>
          <a:blip xmlns:r="http://schemas.openxmlformats.org/officeDocument/2006/relationships" r:embed="rId9">
            <a:extLst>
              <a:ext uri="{96DAC541-7B7A-43D3-8B79-37D633B846F1}">
                <asvg:svgBlip xmlns:asvg="http://schemas.microsoft.com/office/drawing/2016/SVG/main" r:embed="rId10"/>
              </a:ext>
            </a:extLst>
          </a:blip>
          <a:srcRect/>
          <a:stretch>
            <a:fillRect l="-2000" r="-2000"/>
          </a:stretch>
        </a:blipFill>
        <a:ln>
          <a:noFill/>
        </a:ln>
      </dgm:spPr>
      <dgm:extLst>
        <a:ext uri="{E40237B7-FDA0-4F09-8148-C483321AD2D9}">
          <dgm14:cNvPr xmlns:dgm14="http://schemas.microsoft.com/office/drawing/2010/diagram" id="0" name="" descr="Salt And Pepper with solid fill"/>
        </a:ext>
      </dgm:extLst>
    </dgm:pt>
    <dgm:pt modelId="{6DE43293-CA98-3546-99EA-4C8FDD26AA6D}" type="pres">
      <dgm:prSet presAssocID="{2BFCAC4B-D550-4207-9BDA-CF573A74A11D}" presName="wedgeRectCallout1" presStyleLbl="node1" presStyleIdx="3" presStyleCnt="4" custScaleX="98355" custScaleY="390679" custLinFactNeighborX="1344" custLinFactNeighborY="98220">
        <dgm:presLayoutVars>
          <dgm:bulletEnabled val="1"/>
        </dgm:presLayoutVars>
      </dgm:prSet>
      <dgm:spPr/>
    </dgm:pt>
  </dgm:ptLst>
  <dgm:cxnLst>
    <dgm:cxn modelId="{0E51A70B-C4B0-4046-B98B-89C855AF2D09}" type="presOf" srcId="{CA03683C-8217-4059-82EC-167FE2D39A4D}" destId="{40A34BA2-1BFF-8241-B628-EE19A7A9FB2F}" srcOrd="0" destOrd="0" presId="urn:microsoft.com/office/officeart/2008/layout/BendingPictureCaptionList"/>
    <dgm:cxn modelId="{B395C636-773A-6641-AAEA-9D47C7F631AC}" type="presOf" srcId="{017AD399-8FA8-4EAA-97A8-AD8F472E4AB7}" destId="{B4CF0DC7-6385-994A-89D7-EAEA82F498C4}" srcOrd="0" destOrd="0" presId="urn:microsoft.com/office/officeart/2008/layout/BendingPictureCaptionList"/>
    <dgm:cxn modelId="{3AA08667-E71D-A94F-B3C2-CDC27308188B}" type="presOf" srcId="{5F1E10EC-C588-4E41-B90B-14361952A7B6}" destId="{0D141082-A956-DD48-8065-43F6A2649AAF}" srcOrd="0" destOrd="0" presId="urn:microsoft.com/office/officeart/2008/layout/BendingPictureCaptionList"/>
    <dgm:cxn modelId="{44717069-DDCC-524C-9F28-96C7961FF242}" type="presOf" srcId="{2BFCAC4B-D550-4207-9BDA-CF573A74A11D}" destId="{6DE43293-CA98-3546-99EA-4C8FDD26AA6D}" srcOrd="0" destOrd="0" presId="urn:microsoft.com/office/officeart/2008/layout/BendingPictureCaptionList"/>
    <dgm:cxn modelId="{D948F285-C4DA-4CDB-9B3C-745773382F42}" srcId="{017AD399-8FA8-4EAA-97A8-AD8F472E4AB7}" destId="{6E3DD1F4-A649-4E82-8CC4-AF480414DDBD}" srcOrd="0" destOrd="0" parTransId="{45CEB318-07A7-4EC5-826E-FC6E545B70D9}" sibTransId="{3D415598-0AF7-4C31-932E-D0544223B8BB}"/>
    <dgm:cxn modelId="{BFB8028A-B598-41EF-8388-4ED6FF2DAD47}" srcId="{017AD399-8FA8-4EAA-97A8-AD8F472E4AB7}" destId="{2BFCAC4B-D550-4207-9BDA-CF573A74A11D}" srcOrd="3" destOrd="0" parTransId="{0FE4A628-F278-4D71-BBF0-7179DCFF1A84}" sibTransId="{C2139518-0803-489A-B4F5-3A95F60D5E38}"/>
    <dgm:cxn modelId="{2C7DC491-5FA9-472E-B4D4-9B1CAAF10582}" srcId="{017AD399-8FA8-4EAA-97A8-AD8F472E4AB7}" destId="{5F1E10EC-C588-4E41-B90B-14361952A7B6}" srcOrd="1" destOrd="0" parTransId="{D4C434B2-FE96-4E73-B98D-4830DFE0B970}" sibTransId="{1CC21DF9-4014-41E2-95D6-3E7B6D1A4E3B}"/>
    <dgm:cxn modelId="{E18B49CA-15DF-4068-8365-FA1B9CCAC7FD}" srcId="{017AD399-8FA8-4EAA-97A8-AD8F472E4AB7}" destId="{CA03683C-8217-4059-82EC-167FE2D39A4D}" srcOrd="2" destOrd="0" parTransId="{25D93643-0ACD-4A1C-8E54-C0F586FAF6B5}" sibTransId="{11466621-35B2-4B46-995D-B59BF4386F4D}"/>
    <dgm:cxn modelId="{A77D26CB-BE70-FE42-B9FB-F6113B0D4F10}" type="presOf" srcId="{6E3DD1F4-A649-4E82-8CC4-AF480414DDBD}" destId="{086B300E-8940-F44A-8643-17144FD7FCF6}" srcOrd="0" destOrd="0" presId="urn:microsoft.com/office/officeart/2008/layout/BendingPictureCaptionList"/>
    <dgm:cxn modelId="{E7083E8F-6E48-B747-823D-703A4110B20F}" type="presParOf" srcId="{B4CF0DC7-6385-994A-89D7-EAEA82F498C4}" destId="{DA30D419-50B1-F94D-BFD5-B88636BA83A5}" srcOrd="0" destOrd="0" presId="urn:microsoft.com/office/officeart/2008/layout/BendingPictureCaptionList"/>
    <dgm:cxn modelId="{4851337D-73B9-8D4A-A2FF-263CBE4D051A}" type="presParOf" srcId="{DA30D419-50B1-F94D-BFD5-B88636BA83A5}" destId="{E2298177-EEF2-C44D-9B46-0E2207B4A951}" srcOrd="0" destOrd="0" presId="urn:microsoft.com/office/officeart/2008/layout/BendingPictureCaptionList"/>
    <dgm:cxn modelId="{7852FF7E-1E9A-BA48-9AEE-D63818C19B0E}" type="presParOf" srcId="{DA30D419-50B1-F94D-BFD5-B88636BA83A5}" destId="{086B300E-8940-F44A-8643-17144FD7FCF6}" srcOrd="1" destOrd="0" presId="urn:microsoft.com/office/officeart/2008/layout/BendingPictureCaptionList"/>
    <dgm:cxn modelId="{2F3BA4AD-7D4C-8E48-8D1E-0D388BC4320A}" type="presParOf" srcId="{B4CF0DC7-6385-994A-89D7-EAEA82F498C4}" destId="{1EBA211A-02D1-BD40-A917-D6A6F3F2DA40}" srcOrd="1" destOrd="0" presId="urn:microsoft.com/office/officeart/2008/layout/BendingPictureCaptionList"/>
    <dgm:cxn modelId="{025AF62B-2CA5-F048-98AC-283AEBF62133}" type="presParOf" srcId="{B4CF0DC7-6385-994A-89D7-EAEA82F498C4}" destId="{B24F2D72-C9B2-1A4B-901F-A70EB00E832F}" srcOrd="2" destOrd="0" presId="urn:microsoft.com/office/officeart/2008/layout/BendingPictureCaptionList"/>
    <dgm:cxn modelId="{60B868A0-D65A-0C4C-BB91-3E2FD743338F}" type="presParOf" srcId="{B24F2D72-C9B2-1A4B-901F-A70EB00E832F}" destId="{6B5C0839-CF50-A94C-9FC4-9AD2B41B0C77}" srcOrd="0" destOrd="0" presId="urn:microsoft.com/office/officeart/2008/layout/BendingPictureCaptionList"/>
    <dgm:cxn modelId="{0DE8A120-F4E7-674F-84D4-506A00A713BF}" type="presParOf" srcId="{B24F2D72-C9B2-1A4B-901F-A70EB00E832F}" destId="{0D141082-A956-DD48-8065-43F6A2649AAF}" srcOrd="1" destOrd="0" presId="urn:microsoft.com/office/officeart/2008/layout/BendingPictureCaptionList"/>
    <dgm:cxn modelId="{207C8DD4-0AAD-8549-A1F6-F76AD831830D}" type="presParOf" srcId="{B4CF0DC7-6385-994A-89D7-EAEA82F498C4}" destId="{EC4C192B-B160-E54C-AAE6-30EFCD4C7564}" srcOrd="3" destOrd="0" presId="urn:microsoft.com/office/officeart/2008/layout/BendingPictureCaptionList"/>
    <dgm:cxn modelId="{993B1B4D-AC14-5040-97AB-41A68DD25023}" type="presParOf" srcId="{B4CF0DC7-6385-994A-89D7-EAEA82F498C4}" destId="{F0544018-71EB-0B47-B7BE-4E35269851F2}" srcOrd="4" destOrd="0" presId="urn:microsoft.com/office/officeart/2008/layout/BendingPictureCaptionList"/>
    <dgm:cxn modelId="{DF85E372-E62B-3042-9926-D97A560DB3A4}" type="presParOf" srcId="{F0544018-71EB-0B47-B7BE-4E35269851F2}" destId="{15210F32-DF18-6F45-99CC-A9CF5CD0D72A}" srcOrd="0" destOrd="0" presId="urn:microsoft.com/office/officeart/2008/layout/BendingPictureCaptionList"/>
    <dgm:cxn modelId="{17EC8993-73D7-694D-8321-0F26F33E25B0}" type="presParOf" srcId="{F0544018-71EB-0B47-B7BE-4E35269851F2}" destId="{40A34BA2-1BFF-8241-B628-EE19A7A9FB2F}" srcOrd="1" destOrd="0" presId="urn:microsoft.com/office/officeart/2008/layout/BendingPictureCaptionList"/>
    <dgm:cxn modelId="{CD63CFD9-B37A-4A43-84A1-26C952C20814}" type="presParOf" srcId="{B4CF0DC7-6385-994A-89D7-EAEA82F498C4}" destId="{833BAAD3-0AE3-7A4B-AE4B-E71AA248E71B}" srcOrd="5" destOrd="0" presId="urn:microsoft.com/office/officeart/2008/layout/BendingPictureCaptionList"/>
    <dgm:cxn modelId="{B5EFA939-2260-6342-B6E5-49C57A9A2DF4}" type="presParOf" srcId="{B4CF0DC7-6385-994A-89D7-EAEA82F498C4}" destId="{130CF46B-ABAB-FD41-9FAA-158AB32494DD}" srcOrd="6" destOrd="0" presId="urn:microsoft.com/office/officeart/2008/layout/BendingPictureCaptionList"/>
    <dgm:cxn modelId="{EA200278-2ED6-9B46-B5B5-AA07C7021900}" type="presParOf" srcId="{130CF46B-ABAB-FD41-9FAA-158AB32494DD}" destId="{9D7AB6AA-B076-B140-A7D6-51E4F3F09155}" srcOrd="0" destOrd="0" presId="urn:microsoft.com/office/officeart/2008/layout/BendingPictureCaptionList"/>
    <dgm:cxn modelId="{C3F3B5D3-E0E1-B642-833D-68F712DA6140}" type="presParOf" srcId="{130CF46B-ABAB-FD41-9FAA-158AB32494DD}" destId="{6DE43293-CA98-3546-99EA-4C8FDD26AA6D}"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256C930-B33A-49D4-8CA8-65A75AC66A2F}" type="doc">
      <dgm:prSet loTypeId="urn:microsoft.com/office/officeart/2005/8/layout/gear1" loCatId="list" qsTypeId="urn:microsoft.com/office/officeart/2005/8/quickstyle/simple1" qsCatId="simple" csTypeId="urn:microsoft.com/office/officeart/2005/8/colors/accent1_2" csCatId="accent1" phldr="1"/>
      <dgm:spPr/>
      <dgm:t>
        <a:bodyPr/>
        <a:lstStyle/>
        <a:p>
          <a:endParaRPr lang="en-US"/>
        </a:p>
      </dgm:t>
    </dgm:pt>
    <dgm:pt modelId="{4542EFFC-DBAB-48D9-BAC8-ED8C42A1C60D}">
      <dgm:prSet custT="1"/>
      <dgm:spPr>
        <a:solidFill>
          <a:srgbClr val="4B53B2"/>
        </a:solidFill>
      </dgm:spPr>
      <dgm:t>
        <a:bodyPr/>
        <a:lstStyle/>
        <a:p>
          <a:r>
            <a:rPr lang="en-US" sz="1800" dirty="0" err="1"/>
            <a:t>Déterminez</a:t>
          </a:r>
          <a:r>
            <a:rPr lang="en-US" sz="1800" dirty="0"/>
            <a:t> </a:t>
          </a:r>
          <a:r>
            <a:rPr lang="en-US" sz="1800" dirty="0" err="1"/>
            <a:t>si</a:t>
          </a:r>
          <a:r>
            <a:rPr lang="en-US" sz="1800" dirty="0"/>
            <a:t> </a:t>
          </a:r>
          <a:r>
            <a:rPr lang="en-US" sz="1800" dirty="0" err="1"/>
            <a:t>votre</a:t>
          </a:r>
          <a:r>
            <a:rPr lang="en-US" sz="1800" dirty="0"/>
            <a:t> </a:t>
          </a:r>
          <a:r>
            <a:rPr lang="en-US" sz="1800" dirty="0" err="1"/>
            <a:t>consommation</a:t>
          </a:r>
          <a:r>
            <a:rPr lang="en-US" sz="1800" dirty="0"/>
            <a:t> de </a:t>
          </a:r>
          <a:r>
            <a:rPr lang="en-US" sz="1800" dirty="0" err="1"/>
            <a:t>caféine</a:t>
          </a:r>
          <a:r>
            <a:rPr lang="en-US" sz="1800" dirty="0"/>
            <a:t> </a:t>
          </a:r>
          <a:r>
            <a:rPr lang="en-US" sz="1800" dirty="0" err="1"/>
            <a:t>influe</a:t>
          </a:r>
          <a:r>
            <a:rPr lang="en-US" sz="1800" dirty="0"/>
            <a:t> sur </a:t>
          </a:r>
          <a:r>
            <a:rPr lang="en-US" sz="1800" dirty="0" err="1"/>
            <a:t>votre</a:t>
          </a:r>
          <a:r>
            <a:rPr lang="en-US" sz="1800" dirty="0"/>
            <a:t> </a:t>
          </a:r>
          <a:r>
            <a:rPr lang="en-US" sz="1800" dirty="0" err="1"/>
            <a:t>anxiété</a:t>
          </a:r>
          <a:r>
            <a:rPr lang="en-US" sz="1800" dirty="0"/>
            <a:t>, </a:t>
          </a:r>
          <a:r>
            <a:rPr lang="en-US" sz="1800" dirty="0" err="1"/>
            <a:t>votre</a:t>
          </a:r>
          <a:r>
            <a:rPr lang="en-US" sz="1800" dirty="0"/>
            <a:t> </a:t>
          </a:r>
          <a:r>
            <a:rPr lang="en-US" sz="1800" dirty="0" err="1"/>
            <a:t>sommeil</a:t>
          </a:r>
          <a:r>
            <a:rPr lang="en-US" sz="1800" dirty="0"/>
            <a:t> </a:t>
          </a:r>
          <a:r>
            <a:rPr lang="en-US" sz="1800" dirty="0" err="1"/>
            <a:t>ou</a:t>
          </a:r>
          <a:r>
            <a:rPr lang="en-US" sz="1800" dirty="0"/>
            <a:t> </a:t>
          </a:r>
          <a:r>
            <a:rPr lang="en-US" sz="1800" dirty="0" err="1"/>
            <a:t>votre</a:t>
          </a:r>
          <a:r>
            <a:rPr lang="en-US" sz="1800" dirty="0"/>
            <a:t> </a:t>
          </a:r>
          <a:r>
            <a:rPr lang="en-US" sz="1800" dirty="0" err="1"/>
            <a:t>humeur</a:t>
          </a:r>
          <a:r>
            <a:rPr lang="en-US" sz="1800" dirty="0"/>
            <a:t> (p. ex. </a:t>
          </a:r>
          <a:r>
            <a:rPr lang="en-US" sz="1800" dirty="0" err="1"/>
            <a:t>irritabilité</a:t>
          </a:r>
          <a:r>
            <a:rPr lang="en-US" sz="1800" dirty="0"/>
            <a:t>)</a:t>
          </a:r>
        </a:p>
      </dgm:t>
    </dgm:pt>
    <dgm:pt modelId="{858875C8-297B-4221-BC73-B15B178DA210}" type="parTrans" cxnId="{9FE1BFA9-B2A1-49A5-8BEE-4542CEF9C84E}">
      <dgm:prSet/>
      <dgm:spPr/>
      <dgm:t>
        <a:bodyPr/>
        <a:lstStyle/>
        <a:p>
          <a:endParaRPr lang="en-US" sz="1800"/>
        </a:p>
      </dgm:t>
    </dgm:pt>
    <dgm:pt modelId="{EA638ACA-DC3A-42E5-8A10-AD3334DFDBD6}" type="sibTrans" cxnId="{9FE1BFA9-B2A1-49A5-8BEE-4542CEF9C84E}">
      <dgm:prSet/>
      <dgm:spPr/>
      <dgm:t>
        <a:bodyPr/>
        <a:lstStyle/>
        <a:p>
          <a:endParaRPr lang="en-US" sz="1800"/>
        </a:p>
      </dgm:t>
    </dgm:pt>
    <dgm:pt modelId="{11A6F63E-9824-4CA2-99ED-F4FBF0C40521}">
      <dgm:prSet custT="1"/>
      <dgm:spPr>
        <a:solidFill>
          <a:srgbClr val="4B53B2"/>
        </a:solidFill>
      </dgm:spPr>
      <dgm:t>
        <a:bodyPr/>
        <a:lstStyle/>
        <a:p>
          <a:r>
            <a:rPr lang="en-US" sz="1800" dirty="0" err="1"/>
            <a:t>Consommez</a:t>
          </a:r>
          <a:r>
            <a:rPr lang="en-US" sz="1800" dirty="0"/>
            <a:t> de la </a:t>
          </a:r>
          <a:r>
            <a:rPr lang="en-US" sz="1800" dirty="0" err="1"/>
            <a:t>caféine</a:t>
          </a:r>
          <a:r>
            <a:rPr lang="en-US" sz="1800" dirty="0"/>
            <a:t> avec </a:t>
          </a:r>
          <a:r>
            <a:rPr lang="en-US" sz="1800" dirty="0" err="1"/>
            <a:t>modération</a:t>
          </a:r>
          <a:r>
            <a:rPr lang="en-US" sz="1800" dirty="0"/>
            <a:t> et non </a:t>
          </a:r>
          <a:r>
            <a:rPr lang="en-US" sz="1800" dirty="0" err="1"/>
            <a:t>à</a:t>
          </a:r>
          <a:r>
            <a:rPr lang="en-US" sz="1800" dirty="0"/>
            <a:t> </a:t>
          </a:r>
          <a:r>
            <a:rPr lang="en-US" sz="1800" dirty="0" err="1"/>
            <a:t>l’approche</a:t>
          </a:r>
          <a:r>
            <a:rPr lang="en-US" sz="1800" dirty="0"/>
            <a:t> du </a:t>
          </a:r>
          <a:r>
            <a:rPr lang="en-US" sz="1800" dirty="0" err="1"/>
            <a:t>coucher</a:t>
          </a:r>
          <a:endParaRPr lang="en-US" sz="1800" dirty="0"/>
        </a:p>
      </dgm:t>
    </dgm:pt>
    <dgm:pt modelId="{D9CE71D5-3F02-421B-83B8-AFD7B22B4BC8}" type="parTrans" cxnId="{0799FB74-B909-45F9-9B9F-071566642587}">
      <dgm:prSet/>
      <dgm:spPr/>
      <dgm:t>
        <a:bodyPr/>
        <a:lstStyle/>
        <a:p>
          <a:endParaRPr lang="en-US" sz="1800"/>
        </a:p>
      </dgm:t>
    </dgm:pt>
    <dgm:pt modelId="{F2652B1A-99E6-4A5D-972E-2B609CC9D8EB}" type="sibTrans" cxnId="{0799FB74-B909-45F9-9B9F-071566642587}">
      <dgm:prSet/>
      <dgm:spPr/>
      <dgm:t>
        <a:bodyPr/>
        <a:lstStyle/>
        <a:p>
          <a:endParaRPr lang="en-US" sz="1800"/>
        </a:p>
      </dgm:t>
    </dgm:pt>
    <dgm:pt modelId="{C96F9F7E-5023-49CC-8DC0-17E4EF5B5C0E}">
      <dgm:prSet custT="1"/>
      <dgm:spPr>
        <a:solidFill>
          <a:srgbClr val="4B53B2"/>
        </a:solidFill>
      </dgm:spPr>
      <dgm:t>
        <a:bodyPr/>
        <a:lstStyle/>
        <a:p>
          <a:r>
            <a:rPr lang="en-US" sz="1800" dirty="0" err="1"/>
            <a:t>Déterminez</a:t>
          </a:r>
          <a:r>
            <a:rPr lang="en-US" sz="1800" dirty="0"/>
            <a:t> comment </a:t>
          </a:r>
          <a:r>
            <a:rPr lang="en-US" sz="1800" dirty="0" err="1"/>
            <a:t>votre</a:t>
          </a:r>
          <a:r>
            <a:rPr lang="en-US" sz="1800" dirty="0"/>
            <a:t> corps </a:t>
          </a:r>
          <a:r>
            <a:rPr lang="en-US" sz="1800" dirty="0" err="1"/>
            <a:t>réagit</a:t>
          </a:r>
          <a:r>
            <a:rPr lang="en-US" sz="1800" dirty="0"/>
            <a:t> </a:t>
          </a:r>
          <a:r>
            <a:rPr lang="en-US" sz="1800" dirty="0" err="1"/>
            <a:t>à</a:t>
          </a:r>
          <a:r>
            <a:rPr lang="en-US" sz="1800" dirty="0"/>
            <a:t> la </a:t>
          </a:r>
          <a:r>
            <a:rPr lang="en-US" sz="1800" dirty="0" err="1"/>
            <a:t>caféine</a:t>
          </a:r>
          <a:endParaRPr lang="en-US" sz="1800" dirty="0"/>
        </a:p>
      </dgm:t>
    </dgm:pt>
    <dgm:pt modelId="{D45DAF46-903A-4C0C-8244-1023127261C2}" type="parTrans" cxnId="{2842EB39-B9F3-44A1-99D7-9C714E9DA947}">
      <dgm:prSet/>
      <dgm:spPr/>
      <dgm:t>
        <a:bodyPr/>
        <a:lstStyle/>
        <a:p>
          <a:endParaRPr lang="en-US" sz="1800"/>
        </a:p>
      </dgm:t>
    </dgm:pt>
    <dgm:pt modelId="{A5B5A0EC-4C21-4F66-AB34-68D2119713F3}" type="sibTrans" cxnId="{2842EB39-B9F3-44A1-99D7-9C714E9DA947}">
      <dgm:prSet/>
      <dgm:spPr/>
      <dgm:t>
        <a:bodyPr/>
        <a:lstStyle/>
        <a:p>
          <a:endParaRPr lang="en-US" sz="1800"/>
        </a:p>
      </dgm:t>
    </dgm:pt>
    <dgm:pt modelId="{43F71B47-D4BF-D449-8039-74F3ED413841}" type="pres">
      <dgm:prSet presAssocID="{8256C930-B33A-49D4-8CA8-65A75AC66A2F}" presName="composite" presStyleCnt="0">
        <dgm:presLayoutVars>
          <dgm:chMax val="3"/>
          <dgm:animLvl val="lvl"/>
          <dgm:resizeHandles val="exact"/>
        </dgm:presLayoutVars>
      </dgm:prSet>
      <dgm:spPr/>
    </dgm:pt>
    <dgm:pt modelId="{EC84B099-3232-6447-A2B3-5D8D8DF3FFD5}" type="pres">
      <dgm:prSet presAssocID="{4542EFFC-DBAB-48D9-BAC8-ED8C42A1C60D}" presName="gear1" presStyleLbl="node1" presStyleIdx="0" presStyleCnt="3" custLinFactNeighborX="3222" custLinFactNeighborY="5397">
        <dgm:presLayoutVars>
          <dgm:chMax val="1"/>
          <dgm:bulletEnabled val="1"/>
        </dgm:presLayoutVars>
      </dgm:prSet>
      <dgm:spPr/>
    </dgm:pt>
    <dgm:pt modelId="{75A50606-CFCC-AC4C-BE9D-8FACEFBBD8AC}" type="pres">
      <dgm:prSet presAssocID="{4542EFFC-DBAB-48D9-BAC8-ED8C42A1C60D}" presName="gear1srcNode" presStyleLbl="node1" presStyleIdx="0" presStyleCnt="3"/>
      <dgm:spPr/>
    </dgm:pt>
    <dgm:pt modelId="{E5B6368A-5459-C04E-A256-A85926435B0A}" type="pres">
      <dgm:prSet presAssocID="{4542EFFC-DBAB-48D9-BAC8-ED8C42A1C60D}" presName="gear1dstNode" presStyleLbl="node1" presStyleIdx="0" presStyleCnt="3"/>
      <dgm:spPr/>
    </dgm:pt>
    <dgm:pt modelId="{FD97907A-A726-8445-AB8B-D6B93E251958}" type="pres">
      <dgm:prSet presAssocID="{11A6F63E-9824-4CA2-99ED-F4FBF0C40521}" presName="gear2" presStyleLbl="node1" presStyleIdx="1" presStyleCnt="3" custScaleX="120010" custLinFactNeighborX="-6338" custLinFactNeighborY="-291">
        <dgm:presLayoutVars>
          <dgm:chMax val="1"/>
          <dgm:bulletEnabled val="1"/>
        </dgm:presLayoutVars>
      </dgm:prSet>
      <dgm:spPr/>
    </dgm:pt>
    <dgm:pt modelId="{CB071211-A4AB-3A4A-8EF9-7A98953A87CA}" type="pres">
      <dgm:prSet presAssocID="{11A6F63E-9824-4CA2-99ED-F4FBF0C40521}" presName="gear2srcNode" presStyleLbl="node1" presStyleIdx="1" presStyleCnt="3"/>
      <dgm:spPr/>
    </dgm:pt>
    <dgm:pt modelId="{76F0FA5F-E814-6B47-BFF7-DFA5EB10B02E}" type="pres">
      <dgm:prSet presAssocID="{11A6F63E-9824-4CA2-99ED-F4FBF0C40521}" presName="gear2dstNode" presStyleLbl="node1" presStyleIdx="1" presStyleCnt="3"/>
      <dgm:spPr/>
    </dgm:pt>
    <dgm:pt modelId="{4A9132B4-51F4-3E43-AC8F-F03475A12C9D}" type="pres">
      <dgm:prSet presAssocID="{C96F9F7E-5023-49CC-8DC0-17E4EF5B5C0E}" presName="gear3" presStyleLbl="node1" presStyleIdx="2" presStyleCnt="3" custScaleX="112531" custLinFactNeighborX="5244" custLinFactNeighborY="-8521"/>
      <dgm:spPr/>
    </dgm:pt>
    <dgm:pt modelId="{76C256BA-94EC-A443-AEDF-92EA110E2506}" type="pres">
      <dgm:prSet presAssocID="{C96F9F7E-5023-49CC-8DC0-17E4EF5B5C0E}" presName="gear3tx" presStyleLbl="node1" presStyleIdx="2" presStyleCnt="3">
        <dgm:presLayoutVars>
          <dgm:chMax val="1"/>
          <dgm:bulletEnabled val="1"/>
        </dgm:presLayoutVars>
      </dgm:prSet>
      <dgm:spPr/>
    </dgm:pt>
    <dgm:pt modelId="{99E1CDF6-A27C-D648-B903-EAFF7956CA86}" type="pres">
      <dgm:prSet presAssocID="{C96F9F7E-5023-49CC-8DC0-17E4EF5B5C0E}" presName="gear3srcNode" presStyleLbl="node1" presStyleIdx="2" presStyleCnt="3"/>
      <dgm:spPr/>
    </dgm:pt>
    <dgm:pt modelId="{FAF01D25-3841-8A4F-AD25-C162E5FE7094}" type="pres">
      <dgm:prSet presAssocID="{C96F9F7E-5023-49CC-8DC0-17E4EF5B5C0E}" presName="gear3dstNode" presStyleLbl="node1" presStyleIdx="2" presStyleCnt="3"/>
      <dgm:spPr/>
    </dgm:pt>
    <dgm:pt modelId="{E1B1628E-3965-5949-A366-2D700B98F5CA}" type="pres">
      <dgm:prSet presAssocID="{EA638ACA-DC3A-42E5-8A10-AD3334DFDBD6}" presName="connector1" presStyleLbl="sibTrans2D1" presStyleIdx="0" presStyleCnt="3"/>
      <dgm:spPr/>
    </dgm:pt>
    <dgm:pt modelId="{D30862AB-FC72-D94E-B165-9085AC5C06C7}" type="pres">
      <dgm:prSet presAssocID="{F2652B1A-99E6-4A5D-972E-2B609CC9D8EB}" presName="connector2" presStyleLbl="sibTrans2D1" presStyleIdx="1" presStyleCnt="3" custLinFactNeighborX="-10446" custLinFactNeighborY="2002"/>
      <dgm:spPr/>
    </dgm:pt>
    <dgm:pt modelId="{38589512-F8B1-2442-9A77-0A8223904AC3}" type="pres">
      <dgm:prSet presAssocID="{A5B5A0EC-4C21-4F66-AB34-68D2119713F3}" presName="connector3" presStyleLbl="sibTrans2D1" presStyleIdx="2" presStyleCnt="3"/>
      <dgm:spPr/>
    </dgm:pt>
  </dgm:ptLst>
  <dgm:cxnLst>
    <dgm:cxn modelId="{493C660A-5D16-2644-9725-F392F5A29658}" type="presOf" srcId="{11A6F63E-9824-4CA2-99ED-F4FBF0C40521}" destId="{CB071211-A4AB-3A4A-8EF9-7A98953A87CA}" srcOrd="1" destOrd="0" presId="urn:microsoft.com/office/officeart/2005/8/layout/gear1"/>
    <dgm:cxn modelId="{EA06FE1E-9E58-834E-A22C-9C70DA2E8598}" type="presOf" srcId="{8256C930-B33A-49D4-8CA8-65A75AC66A2F}" destId="{43F71B47-D4BF-D449-8039-74F3ED413841}" srcOrd="0" destOrd="0" presId="urn:microsoft.com/office/officeart/2005/8/layout/gear1"/>
    <dgm:cxn modelId="{67D3E928-D518-DF43-85B9-A9EC11DAF9E1}" type="presOf" srcId="{C96F9F7E-5023-49CC-8DC0-17E4EF5B5C0E}" destId="{4A9132B4-51F4-3E43-AC8F-F03475A12C9D}" srcOrd="0" destOrd="0" presId="urn:microsoft.com/office/officeart/2005/8/layout/gear1"/>
    <dgm:cxn modelId="{65877D36-FE10-A84D-8BA4-D2A955D0F9C7}" type="presOf" srcId="{F2652B1A-99E6-4A5D-972E-2B609CC9D8EB}" destId="{D30862AB-FC72-D94E-B165-9085AC5C06C7}" srcOrd="0" destOrd="0" presId="urn:microsoft.com/office/officeart/2005/8/layout/gear1"/>
    <dgm:cxn modelId="{2842EB39-B9F3-44A1-99D7-9C714E9DA947}" srcId="{8256C930-B33A-49D4-8CA8-65A75AC66A2F}" destId="{C96F9F7E-5023-49CC-8DC0-17E4EF5B5C0E}" srcOrd="2" destOrd="0" parTransId="{D45DAF46-903A-4C0C-8244-1023127261C2}" sibTransId="{A5B5A0EC-4C21-4F66-AB34-68D2119713F3}"/>
    <dgm:cxn modelId="{BD448955-2F79-574B-B691-687D4E7484EC}" type="presOf" srcId="{4542EFFC-DBAB-48D9-BAC8-ED8C42A1C60D}" destId="{EC84B099-3232-6447-A2B3-5D8D8DF3FFD5}" srcOrd="0" destOrd="0" presId="urn:microsoft.com/office/officeart/2005/8/layout/gear1"/>
    <dgm:cxn modelId="{DB7DD159-2A9E-6548-ABF5-EB14ADD2666D}" type="presOf" srcId="{EA638ACA-DC3A-42E5-8A10-AD3334DFDBD6}" destId="{E1B1628E-3965-5949-A366-2D700B98F5CA}" srcOrd="0" destOrd="0" presId="urn:microsoft.com/office/officeart/2005/8/layout/gear1"/>
    <dgm:cxn modelId="{3E234761-DE7D-6941-917E-AAA2F189D4D2}" type="presOf" srcId="{C96F9F7E-5023-49CC-8DC0-17E4EF5B5C0E}" destId="{FAF01D25-3841-8A4F-AD25-C162E5FE7094}" srcOrd="3" destOrd="0" presId="urn:microsoft.com/office/officeart/2005/8/layout/gear1"/>
    <dgm:cxn modelId="{0799FB74-B909-45F9-9B9F-071566642587}" srcId="{8256C930-B33A-49D4-8CA8-65A75AC66A2F}" destId="{11A6F63E-9824-4CA2-99ED-F4FBF0C40521}" srcOrd="1" destOrd="0" parTransId="{D9CE71D5-3F02-421B-83B8-AFD7B22B4BC8}" sibTransId="{F2652B1A-99E6-4A5D-972E-2B609CC9D8EB}"/>
    <dgm:cxn modelId="{2709739A-AEDF-6545-8394-C4A016C5C6F0}" type="presOf" srcId="{11A6F63E-9824-4CA2-99ED-F4FBF0C40521}" destId="{FD97907A-A726-8445-AB8B-D6B93E251958}" srcOrd="0" destOrd="0" presId="urn:microsoft.com/office/officeart/2005/8/layout/gear1"/>
    <dgm:cxn modelId="{EAF4949A-7C03-FE4F-9F95-145658078790}" type="presOf" srcId="{C96F9F7E-5023-49CC-8DC0-17E4EF5B5C0E}" destId="{99E1CDF6-A27C-D648-B903-EAFF7956CA86}" srcOrd="2" destOrd="0" presId="urn:microsoft.com/office/officeart/2005/8/layout/gear1"/>
    <dgm:cxn modelId="{9FE1BFA9-B2A1-49A5-8BEE-4542CEF9C84E}" srcId="{8256C930-B33A-49D4-8CA8-65A75AC66A2F}" destId="{4542EFFC-DBAB-48D9-BAC8-ED8C42A1C60D}" srcOrd="0" destOrd="0" parTransId="{858875C8-297B-4221-BC73-B15B178DA210}" sibTransId="{EA638ACA-DC3A-42E5-8A10-AD3334DFDBD6}"/>
    <dgm:cxn modelId="{F2AF6BC6-26F3-A143-BC32-2B71C1DA92E2}" type="presOf" srcId="{4542EFFC-DBAB-48D9-BAC8-ED8C42A1C60D}" destId="{75A50606-CFCC-AC4C-BE9D-8FACEFBBD8AC}" srcOrd="1" destOrd="0" presId="urn:microsoft.com/office/officeart/2005/8/layout/gear1"/>
    <dgm:cxn modelId="{240C30D2-2486-2742-BE98-69558C0817CC}" type="presOf" srcId="{C96F9F7E-5023-49CC-8DC0-17E4EF5B5C0E}" destId="{76C256BA-94EC-A443-AEDF-92EA110E2506}" srcOrd="1" destOrd="0" presId="urn:microsoft.com/office/officeart/2005/8/layout/gear1"/>
    <dgm:cxn modelId="{3547B9D9-8631-E944-8088-C5FA396857CF}" type="presOf" srcId="{A5B5A0EC-4C21-4F66-AB34-68D2119713F3}" destId="{38589512-F8B1-2442-9A77-0A8223904AC3}" srcOrd="0" destOrd="0" presId="urn:microsoft.com/office/officeart/2005/8/layout/gear1"/>
    <dgm:cxn modelId="{6E2624E3-E233-554A-8EE6-06FD3E231D97}" type="presOf" srcId="{4542EFFC-DBAB-48D9-BAC8-ED8C42A1C60D}" destId="{E5B6368A-5459-C04E-A256-A85926435B0A}" srcOrd="2" destOrd="0" presId="urn:microsoft.com/office/officeart/2005/8/layout/gear1"/>
    <dgm:cxn modelId="{13613CE6-10AE-B448-AA73-8F8B0980E1CB}" type="presOf" srcId="{11A6F63E-9824-4CA2-99ED-F4FBF0C40521}" destId="{76F0FA5F-E814-6B47-BFF7-DFA5EB10B02E}" srcOrd="2" destOrd="0" presId="urn:microsoft.com/office/officeart/2005/8/layout/gear1"/>
    <dgm:cxn modelId="{C4C9E073-E4E6-3D42-AF9F-ED46910FC4D9}" type="presParOf" srcId="{43F71B47-D4BF-D449-8039-74F3ED413841}" destId="{EC84B099-3232-6447-A2B3-5D8D8DF3FFD5}" srcOrd="0" destOrd="0" presId="urn:microsoft.com/office/officeart/2005/8/layout/gear1"/>
    <dgm:cxn modelId="{BCB87BF7-6592-5843-AA10-029EA67CECC9}" type="presParOf" srcId="{43F71B47-D4BF-D449-8039-74F3ED413841}" destId="{75A50606-CFCC-AC4C-BE9D-8FACEFBBD8AC}" srcOrd="1" destOrd="0" presId="urn:microsoft.com/office/officeart/2005/8/layout/gear1"/>
    <dgm:cxn modelId="{FD07116E-FB8A-EE4D-BDEA-59F9E16CC3BD}" type="presParOf" srcId="{43F71B47-D4BF-D449-8039-74F3ED413841}" destId="{E5B6368A-5459-C04E-A256-A85926435B0A}" srcOrd="2" destOrd="0" presId="urn:microsoft.com/office/officeart/2005/8/layout/gear1"/>
    <dgm:cxn modelId="{2AA9B086-F368-B54F-97DD-493F532238DC}" type="presParOf" srcId="{43F71B47-D4BF-D449-8039-74F3ED413841}" destId="{FD97907A-A726-8445-AB8B-D6B93E251958}" srcOrd="3" destOrd="0" presId="urn:microsoft.com/office/officeart/2005/8/layout/gear1"/>
    <dgm:cxn modelId="{AE8D4FDE-489D-464F-A154-AFD8ED844522}" type="presParOf" srcId="{43F71B47-D4BF-D449-8039-74F3ED413841}" destId="{CB071211-A4AB-3A4A-8EF9-7A98953A87CA}" srcOrd="4" destOrd="0" presId="urn:microsoft.com/office/officeart/2005/8/layout/gear1"/>
    <dgm:cxn modelId="{A0BE3084-7567-C644-8588-28EF841DD9F0}" type="presParOf" srcId="{43F71B47-D4BF-D449-8039-74F3ED413841}" destId="{76F0FA5F-E814-6B47-BFF7-DFA5EB10B02E}" srcOrd="5" destOrd="0" presId="urn:microsoft.com/office/officeart/2005/8/layout/gear1"/>
    <dgm:cxn modelId="{80F324BF-D824-7248-8407-E091FE3C22A4}" type="presParOf" srcId="{43F71B47-D4BF-D449-8039-74F3ED413841}" destId="{4A9132B4-51F4-3E43-AC8F-F03475A12C9D}" srcOrd="6" destOrd="0" presId="urn:microsoft.com/office/officeart/2005/8/layout/gear1"/>
    <dgm:cxn modelId="{F2AA71F6-BB07-9045-9CAE-6AA257B9B59B}" type="presParOf" srcId="{43F71B47-D4BF-D449-8039-74F3ED413841}" destId="{76C256BA-94EC-A443-AEDF-92EA110E2506}" srcOrd="7" destOrd="0" presId="urn:microsoft.com/office/officeart/2005/8/layout/gear1"/>
    <dgm:cxn modelId="{9353DC72-A32D-8F43-A9EF-D2885E63FAD5}" type="presParOf" srcId="{43F71B47-D4BF-D449-8039-74F3ED413841}" destId="{99E1CDF6-A27C-D648-B903-EAFF7956CA86}" srcOrd="8" destOrd="0" presId="urn:microsoft.com/office/officeart/2005/8/layout/gear1"/>
    <dgm:cxn modelId="{8E6B1FBB-D935-7E48-BC10-9E8DEEC79098}" type="presParOf" srcId="{43F71B47-D4BF-D449-8039-74F3ED413841}" destId="{FAF01D25-3841-8A4F-AD25-C162E5FE7094}" srcOrd="9" destOrd="0" presId="urn:microsoft.com/office/officeart/2005/8/layout/gear1"/>
    <dgm:cxn modelId="{CEE28270-7EBC-8241-BE16-52D4A754653D}" type="presParOf" srcId="{43F71B47-D4BF-D449-8039-74F3ED413841}" destId="{E1B1628E-3965-5949-A366-2D700B98F5CA}" srcOrd="10" destOrd="0" presId="urn:microsoft.com/office/officeart/2005/8/layout/gear1"/>
    <dgm:cxn modelId="{1CFC136F-534A-6541-889E-365AF3C173B2}" type="presParOf" srcId="{43F71B47-D4BF-D449-8039-74F3ED413841}" destId="{D30862AB-FC72-D94E-B165-9085AC5C06C7}" srcOrd="11" destOrd="0" presId="urn:microsoft.com/office/officeart/2005/8/layout/gear1"/>
    <dgm:cxn modelId="{B7D68603-6B57-C949-97BF-CA8CCDC11C1A}" type="presParOf" srcId="{43F71B47-D4BF-D449-8039-74F3ED413841}" destId="{38589512-F8B1-2442-9A77-0A8223904AC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AE08732-888F-4F2F-88E2-8E679CE348E2}"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5C5051C2-7EFF-4B24-8F50-AB0EB7B32862}">
      <dgm:prSet/>
      <dgm:spPr>
        <a:ln>
          <a:solidFill>
            <a:srgbClr val="5B9BD6"/>
          </a:solidFill>
        </a:ln>
      </dgm:spPr>
      <dgm:t>
        <a:bodyPr/>
        <a:lstStyle/>
        <a:p>
          <a:r>
            <a:rPr lang="en-US" dirty="0" err="1"/>
            <a:t>L’automédication</a:t>
          </a:r>
          <a:r>
            <a:rPr lang="en-US" dirty="0"/>
            <a:t> </a:t>
          </a:r>
          <a:r>
            <a:rPr lang="en-US" dirty="0" err="1"/>
            <a:t>contre</a:t>
          </a:r>
          <a:r>
            <a:rPr lang="en-US" dirty="0"/>
            <a:t> </a:t>
          </a:r>
          <a:r>
            <a:rPr lang="en-US" dirty="0" err="1"/>
            <a:t>l’anxiété</a:t>
          </a:r>
          <a:r>
            <a:rPr lang="en-US" dirty="0"/>
            <a:t> et </a:t>
          </a:r>
          <a:r>
            <a:rPr lang="en-US" dirty="0" err="1"/>
            <a:t>contre</a:t>
          </a:r>
          <a:r>
            <a:rPr lang="en-US" dirty="0"/>
            <a:t> les </a:t>
          </a:r>
          <a:r>
            <a:rPr lang="en-US" dirty="0" err="1"/>
            <a:t>symptômes</a:t>
          </a:r>
          <a:r>
            <a:rPr lang="en-US" dirty="0"/>
            <a:t> </a:t>
          </a:r>
          <a:r>
            <a:rPr lang="en-US" dirty="0" err="1"/>
            <a:t>liés</a:t>
          </a:r>
          <a:r>
            <a:rPr lang="en-US" dirty="0"/>
            <a:t> </a:t>
          </a:r>
          <a:r>
            <a:rPr lang="en-US" dirty="0" err="1"/>
            <a:t>à</a:t>
          </a:r>
          <a:r>
            <a:rPr lang="en-US" dirty="0"/>
            <a:t> </a:t>
          </a:r>
          <a:r>
            <a:rPr lang="en-US" dirty="0" err="1"/>
            <a:t>l’humeur</a:t>
          </a:r>
          <a:r>
            <a:rPr lang="en-US" dirty="0"/>
            <a:t> au </a:t>
          </a:r>
          <a:r>
            <a:rPr lang="en-US" dirty="0" err="1"/>
            <a:t>moyen</a:t>
          </a:r>
          <a:r>
            <a:rPr lang="en-US" dirty="0"/>
            <a:t> </a:t>
          </a:r>
          <a:r>
            <a:rPr lang="en-US" dirty="0" err="1"/>
            <a:t>d’alcool</a:t>
          </a:r>
          <a:r>
            <a:rPr lang="en-US" dirty="0"/>
            <a:t> </a:t>
          </a:r>
          <a:r>
            <a:rPr lang="en-US" dirty="0" err="1"/>
            <a:t>est</a:t>
          </a:r>
          <a:r>
            <a:rPr lang="en-US" dirty="0"/>
            <a:t> </a:t>
          </a:r>
          <a:r>
            <a:rPr lang="en-US" dirty="0" err="1"/>
            <a:t>fréquente</a:t>
          </a:r>
          <a:endParaRPr lang="en-US" dirty="0"/>
        </a:p>
      </dgm:t>
    </dgm:pt>
    <dgm:pt modelId="{C6DFD138-3A08-4BBB-95D1-F2C1A9959EDC}" type="parTrans" cxnId="{D14066D6-CF4A-4135-A6AD-2DE6D2BD4531}">
      <dgm:prSet/>
      <dgm:spPr/>
      <dgm:t>
        <a:bodyPr/>
        <a:lstStyle/>
        <a:p>
          <a:endParaRPr lang="en-US"/>
        </a:p>
      </dgm:t>
    </dgm:pt>
    <dgm:pt modelId="{01D4255B-6ADB-44B2-B5B0-8E0F34BEEE95}" type="sibTrans" cxnId="{D14066D6-CF4A-4135-A6AD-2DE6D2BD4531}">
      <dgm:prSet/>
      <dgm:spPr/>
      <dgm:t>
        <a:bodyPr/>
        <a:lstStyle/>
        <a:p>
          <a:endParaRPr lang="en-US"/>
        </a:p>
      </dgm:t>
    </dgm:pt>
    <dgm:pt modelId="{EC4D1860-2DFC-4D65-92BA-33EB7CEA2F8B}">
      <dgm:prSet/>
      <dgm:spPr>
        <a:ln>
          <a:solidFill>
            <a:srgbClr val="59C58D"/>
          </a:solidFill>
        </a:ln>
      </dgm:spPr>
      <dgm:t>
        <a:bodyPr/>
        <a:lstStyle/>
        <a:p>
          <a:r>
            <a:rPr lang="en-US" dirty="0" err="1"/>
            <a:t>Faites</a:t>
          </a:r>
          <a:r>
            <a:rPr lang="en-US" dirty="0"/>
            <a:t> attention </a:t>
          </a:r>
          <a:r>
            <a:rPr lang="en-US" dirty="0" err="1"/>
            <a:t>à</a:t>
          </a:r>
          <a:r>
            <a:rPr lang="en-US" dirty="0"/>
            <a:t> </a:t>
          </a:r>
          <a:r>
            <a:rPr lang="en-US" dirty="0" err="1"/>
            <a:t>l’automédication</a:t>
          </a:r>
          <a:r>
            <a:rPr lang="en-US" dirty="0"/>
            <a:t>, car </a:t>
          </a:r>
          <a:r>
            <a:rPr lang="en-US" dirty="0" err="1"/>
            <a:t>ce</a:t>
          </a:r>
          <a:r>
            <a:rPr lang="en-US" dirty="0"/>
            <a:t> </a:t>
          </a:r>
          <a:r>
            <a:rPr lang="en-US" dirty="0" err="1"/>
            <a:t>comportement</a:t>
          </a:r>
          <a:r>
            <a:rPr lang="en-US" dirty="0"/>
            <a:t> </a:t>
          </a:r>
          <a:r>
            <a:rPr lang="en-US" dirty="0" err="1"/>
            <a:t>peut</a:t>
          </a:r>
          <a:r>
            <a:rPr lang="en-US" dirty="0"/>
            <a:t> </a:t>
          </a:r>
          <a:r>
            <a:rPr lang="en-US" dirty="0" err="1"/>
            <a:t>entraîner</a:t>
          </a:r>
          <a:r>
            <a:rPr lang="en-US" dirty="0"/>
            <a:t> </a:t>
          </a:r>
          <a:r>
            <a:rPr lang="en-US" dirty="0" err="1"/>
            <a:t>une</a:t>
          </a:r>
          <a:r>
            <a:rPr lang="en-US" dirty="0"/>
            <a:t> </a:t>
          </a:r>
          <a:r>
            <a:rPr lang="en-US" dirty="0" err="1"/>
            <a:t>consommation</a:t>
          </a:r>
          <a:r>
            <a:rPr lang="en-US" dirty="0"/>
            <a:t> accrue </a:t>
          </a:r>
          <a:r>
            <a:rPr lang="en-US" dirty="0" err="1"/>
            <a:t>d’alcool</a:t>
          </a:r>
          <a:r>
            <a:rPr lang="en-US" dirty="0"/>
            <a:t> et augmenter les troubles de </a:t>
          </a:r>
          <a:r>
            <a:rPr lang="en-US" dirty="0" err="1"/>
            <a:t>l’humeur</a:t>
          </a:r>
          <a:r>
            <a:rPr lang="en-US" dirty="0"/>
            <a:t> </a:t>
          </a:r>
          <a:r>
            <a:rPr lang="en-US" dirty="0" err="1"/>
            <a:t>ainsi</a:t>
          </a:r>
          <a:r>
            <a:rPr lang="en-US" dirty="0"/>
            <a:t> que </a:t>
          </a:r>
          <a:r>
            <a:rPr lang="en-US" dirty="0" err="1"/>
            <a:t>l’anxiété</a:t>
          </a:r>
          <a:r>
            <a:rPr lang="en-US" dirty="0"/>
            <a:t> au fil du temps</a:t>
          </a:r>
        </a:p>
      </dgm:t>
    </dgm:pt>
    <dgm:pt modelId="{E0B2AC56-D5BA-45A0-B46B-E89B2035592C}" type="parTrans" cxnId="{B3CFC845-249B-4095-8ED6-9CEC3131E8B3}">
      <dgm:prSet/>
      <dgm:spPr/>
      <dgm:t>
        <a:bodyPr/>
        <a:lstStyle/>
        <a:p>
          <a:endParaRPr lang="en-US"/>
        </a:p>
      </dgm:t>
    </dgm:pt>
    <dgm:pt modelId="{4400059C-B873-49AB-AE4D-CFE763A78151}" type="sibTrans" cxnId="{B3CFC845-249B-4095-8ED6-9CEC3131E8B3}">
      <dgm:prSet/>
      <dgm:spPr/>
      <dgm:t>
        <a:bodyPr/>
        <a:lstStyle/>
        <a:p>
          <a:endParaRPr lang="en-US"/>
        </a:p>
      </dgm:t>
    </dgm:pt>
    <dgm:pt modelId="{5AAD774B-DFAD-4F0A-B578-8B6047D40DB9}">
      <dgm:prSet/>
      <dgm:spPr>
        <a:noFill/>
        <a:ln>
          <a:solidFill>
            <a:srgbClr val="70AD47"/>
          </a:solidFill>
        </a:ln>
      </dgm:spPr>
      <dgm:t>
        <a:bodyPr/>
        <a:lstStyle/>
        <a:p>
          <a:r>
            <a:rPr lang="en-US" dirty="0"/>
            <a:t>Le </a:t>
          </a:r>
          <a:r>
            <a:rPr lang="en-US" dirty="0" err="1"/>
            <a:t>calage</a:t>
          </a:r>
          <a:r>
            <a:rPr lang="en-US" dirty="0"/>
            <a:t> </a:t>
          </a:r>
          <a:r>
            <a:rPr lang="en-US" dirty="0" err="1"/>
            <a:t>d’alcool</a:t>
          </a:r>
          <a:r>
            <a:rPr lang="en-US" dirty="0"/>
            <a:t> </a:t>
          </a:r>
          <a:r>
            <a:rPr lang="en-US" dirty="0" err="1"/>
            <a:t>peut</a:t>
          </a:r>
          <a:r>
            <a:rPr lang="en-US" dirty="0"/>
            <a:t> </a:t>
          </a:r>
          <a:r>
            <a:rPr lang="en-US" dirty="0" err="1"/>
            <a:t>entraîner</a:t>
          </a:r>
          <a:r>
            <a:rPr lang="en-US" dirty="0"/>
            <a:t> des crises de </a:t>
          </a:r>
          <a:r>
            <a:rPr lang="en-US" dirty="0" err="1"/>
            <a:t>panique</a:t>
          </a:r>
          <a:r>
            <a:rPr lang="en-US" dirty="0"/>
            <a:t> et </a:t>
          </a:r>
          <a:r>
            <a:rPr lang="en-US" dirty="0" err="1"/>
            <a:t>une</a:t>
          </a:r>
          <a:r>
            <a:rPr lang="en-US" dirty="0"/>
            <a:t> </a:t>
          </a:r>
          <a:r>
            <a:rPr lang="en-US" dirty="0" err="1"/>
            <a:t>humeur</a:t>
          </a:r>
          <a:r>
            <a:rPr lang="en-US" dirty="0"/>
            <a:t> </a:t>
          </a:r>
          <a:r>
            <a:rPr lang="en-US" dirty="0" err="1"/>
            <a:t>négative</a:t>
          </a:r>
          <a:endParaRPr lang="en-US" dirty="0"/>
        </a:p>
      </dgm:t>
    </dgm:pt>
    <dgm:pt modelId="{97FEF703-46C9-4659-8F24-E5250F843550}" type="parTrans" cxnId="{020589C0-74A3-4405-9D6B-25DA35CAA8E9}">
      <dgm:prSet/>
      <dgm:spPr/>
      <dgm:t>
        <a:bodyPr/>
        <a:lstStyle/>
        <a:p>
          <a:endParaRPr lang="en-US"/>
        </a:p>
      </dgm:t>
    </dgm:pt>
    <dgm:pt modelId="{54207EE9-C0B7-47D0-B995-1CA30B7743DC}" type="sibTrans" cxnId="{020589C0-74A3-4405-9D6B-25DA35CAA8E9}">
      <dgm:prSet/>
      <dgm:spPr/>
      <dgm:t>
        <a:bodyPr/>
        <a:lstStyle/>
        <a:p>
          <a:endParaRPr lang="en-US"/>
        </a:p>
      </dgm:t>
    </dgm:pt>
    <dgm:pt modelId="{680DC7E1-F265-4741-A740-866FAFD0F2B2}" type="pres">
      <dgm:prSet presAssocID="{6AE08732-888F-4F2F-88E2-8E679CE348E2}" presName="Name0" presStyleCnt="0">
        <dgm:presLayoutVars>
          <dgm:chMax val="7"/>
          <dgm:dir/>
          <dgm:animLvl val="lvl"/>
          <dgm:resizeHandles val="exact"/>
        </dgm:presLayoutVars>
      </dgm:prSet>
      <dgm:spPr/>
    </dgm:pt>
    <dgm:pt modelId="{A2C5B7AB-58AF-0140-B73D-8B949D9D1585}" type="pres">
      <dgm:prSet presAssocID="{5C5051C2-7EFF-4B24-8F50-AB0EB7B32862}" presName="circle1" presStyleLbl="node1" presStyleIdx="0" presStyleCnt="3"/>
      <dgm:spPr>
        <a:solidFill>
          <a:srgbClr val="5B9BD6"/>
        </a:solidFill>
      </dgm:spPr>
    </dgm:pt>
    <dgm:pt modelId="{78E5A7BF-A576-5A41-9345-941FAFAA1C57}" type="pres">
      <dgm:prSet presAssocID="{5C5051C2-7EFF-4B24-8F50-AB0EB7B32862}" presName="space" presStyleCnt="0"/>
      <dgm:spPr/>
    </dgm:pt>
    <dgm:pt modelId="{D1F80F3D-6CAF-9547-BC1E-33AE6FBC2938}" type="pres">
      <dgm:prSet presAssocID="{5C5051C2-7EFF-4B24-8F50-AB0EB7B32862}" presName="rect1" presStyleLbl="alignAcc1" presStyleIdx="0" presStyleCnt="3"/>
      <dgm:spPr/>
    </dgm:pt>
    <dgm:pt modelId="{61E864AD-3890-0449-B231-D835A53F8B17}" type="pres">
      <dgm:prSet presAssocID="{EC4D1860-2DFC-4D65-92BA-33EB7CEA2F8B}" presName="vertSpace2" presStyleLbl="node1" presStyleIdx="0" presStyleCnt="3"/>
      <dgm:spPr/>
    </dgm:pt>
    <dgm:pt modelId="{61E35A8F-E800-D94A-827B-23A356913C78}" type="pres">
      <dgm:prSet presAssocID="{EC4D1860-2DFC-4D65-92BA-33EB7CEA2F8B}" presName="circle2" presStyleLbl="node1" presStyleIdx="1" presStyleCnt="3"/>
      <dgm:spPr>
        <a:solidFill>
          <a:srgbClr val="59C58D"/>
        </a:solidFill>
      </dgm:spPr>
    </dgm:pt>
    <dgm:pt modelId="{D164D8AD-38AA-8547-8E22-E789B7C95216}" type="pres">
      <dgm:prSet presAssocID="{EC4D1860-2DFC-4D65-92BA-33EB7CEA2F8B}" presName="rect2" presStyleLbl="alignAcc1" presStyleIdx="1" presStyleCnt="3"/>
      <dgm:spPr/>
    </dgm:pt>
    <dgm:pt modelId="{C57B7B33-AB96-C44F-A368-6C91B7411145}" type="pres">
      <dgm:prSet presAssocID="{5AAD774B-DFAD-4F0A-B578-8B6047D40DB9}" presName="vertSpace3" presStyleLbl="node1" presStyleIdx="1" presStyleCnt="3"/>
      <dgm:spPr/>
    </dgm:pt>
    <dgm:pt modelId="{DFDAD6A1-ED41-8841-9452-6A80C41464FF}" type="pres">
      <dgm:prSet presAssocID="{5AAD774B-DFAD-4F0A-B578-8B6047D40DB9}" presName="circle3" presStyleLbl="node1" presStyleIdx="2" presStyleCnt="3"/>
      <dgm:spPr>
        <a:solidFill>
          <a:srgbClr val="70AD47"/>
        </a:solidFill>
      </dgm:spPr>
    </dgm:pt>
    <dgm:pt modelId="{3B73DF35-3103-8D49-8847-B2B94C64ED96}" type="pres">
      <dgm:prSet presAssocID="{5AAD774B-DFAD-4F0A-B578-8B6047D40DB9}" presName="rect3" presStyleLbl="alignAcc1" presStyleIdx="2" presStyleCnt="3"/>
      <dgm:spPr/>
    </dgm:pt>
    <dgm:pt modelId="{DB4E765A-643C-4F43-9E6B-652C46FEC14F}" type="pres">
      <dgm:prSet presAssocID="{5C5051C2-7EFF-4B24-8F50-AB0EB7B32862}" presName="rect1ParTxNoCh" presStyleLbl="alignAcc1" presStyleIdx="2" presStyleCnt="3">
        <dgm:presLayoutVars>
          <dgm:chMax val="1"/>
          <dgm:bulletEnabled val="1"/>
        </dgm:presLayoutVars>
      </dgm:prSet>
      <dgm:spPr/>
    </dgm:pt>
    <dgm:pt modelId="{07C741C6-D41B-CC4A-A641-9990116ED96F}" type="pres">
      <dgm:prSet presAssocID="{EC4D1860-2DFC-4D65-92BA-33EB7CEA2F8B}" presName="rect2ParTxNoCh" presStyleLbl="alignAcc1" presStyleIdx="2" presStyleCnt="3">
        <dgm:presLayoutVars>
          <dgm:chMax val="1"/>
          <dgm:bulletEnabled val="1"/>
        </dgm:presLayoutVars>
      </dgm:prSet>
      <dgm:spPr/>
    </dgm:pt>
    <dgm:pt modelId="{C74A17BE-9E34-2B41-A76D-64915BBEA6D8}" type="pres">
      <dgm:prSet presAssocID="{5AAD774B-DFAD-4F0A-B578-8B6047D40DB9}" presName="rect3ParTxNoCh" presStyleLbl="alignAcc1" presStyleIdx="2" presStyleCnt="3">
        <dgm:presLayoutVars>
          <dgm:chMax val="1"/>
          <dgm:bulletEnabled val="1"/>
        </dgm:presLayoutVars>
      </dgm:prSet>
      <dgm:spPr/>
    </dgm:pt>
  </dgm:ptLst>
  <dgm:cxnLst>
    <dgm:cxn modelId="{B3CFC845-249B-4095-8ED6-9CEC3131E8B3}" srcId="{6AE08732-888F-4F2F-88E2-8E679CE348E2}" destId="{EC4D1860-2DFC-4D65-92BA-33EB7CEA2F8B}" srcOrd="1" destOrd="0" parTransId="{E0B2AC56-D5BA-45A0-B46B-E89B2035592C}" sibTransId="{4400059C-B873-49AB-AE4D-CFE763A78151}"/>
    <dgm:cxn modelId="{22CB5F4F-14C9-5247-869A-A8376CFE38AF}" type="presOf" srcId="{EC4D1860-2DFC-4D65-92BA-33EB7CEA2F8B}" destId="{07C741C6-D41B-CC4A-A641-9990116ED96F}" srcOrd="1" destOrd="0" presId="urn:microsoft.com/office/officeart/2005/8/layout/target3"/>
    <dgm:cxn modelId="{B5C7D677-D390-394A-85F7-D951807B2155}" type="presOf" srcId="{5C5051C2-7EFF-4B24-8F50-AB0EB7B32862}" destId="{D1F80F3D-6CAF-9547-BC1E-33AE6FBC2938}" srcOrd="0" destOrd="0" presId="urn:microsoft.com/office/officeart/2005/8/layout/target3"/>
    <dgm:cxn modelId="{C1345380-8F1D-404E-BDDB-7CC5E889EC1A}" type="presOf" srcId="{5AAD774B-DFAD-4F0A-B578-8B6047D40DB9}" destId="{3B73DF35-3103-8D49-8847-B2B94C64ED96}" srcOrd="0" destOrd="0" presId="urn:microsoft.com/office/officeart/2005/8/layout/target3"/>
    <dgm:cxn modelId="{57A3AD9D-01D3-EF44-907D-AB6B08766300}" type="presOf" srcId="{5AAD774B-DFAD-4F0A-B578-8B6047D40DB9}" destId="{C74A17BE-9E34-2B41-A76D-64915BBEA6D8}" srcOrd="1" destOrd="0" presId="urn:microsoft.com/office/officeart/2005/8/layout/target3"/>
    <dgm:cxn modelId="{0958C4A0-1C1A-1D44-BACC-9B1EF10D1793}" type="presOf" srcId="{5C5051C2-7EFF-4B24-8F50-AB0EB7B32862}" destId="{DB4E765A-643C-4F43-9E6B-652C46FEC14F}" srcOrd="1" destOrd="0" presId="urn:microsoft.com/office/officeart/2005/8/layout/target3"/>
    <dgm:cxn modelId="{D4673CBA-4444-1E45-A06B-1A3EB53E2EDB}" type="presOf" srcId="{6AE08732-888F-4F2F-88E2-8E679CE348E2}" destId="{680DC7E1-F265-4741-A740-866FAFD0F2B2}" srcOrd="0" destOrd="0" presId="urn:microsoft.com/office/officeart/2005/8/layout/target3"/>
    <dgm:cxn modelId="{020589C0-74A3-4405-9D6B-25DA35CAA8E9}" srcId="{6AE08732-888F-4F2F-88E2-8E679CE348E2}" destId="{5AAD774B-DFAD-4F0A-B578-8B6047D40DB9}" srcOrd="2" destOrd="0" parTransId="{97FEF703-46C9-4659-8F24-E5250F843550}" sibTransId="{54207EE9-C0B7-47D0-B995-1CA30B7743DC}"/>
    <dgm:cxn modelId="{C7CB44CE-B9D0-6549-ADEF-2E94475F344F}" type="presOf" srcId="{EC4D1860-2DFC-4D65-92BA-33EB7CEA2F8B}" destId="{D164D8AD-38AA-8547-8E22-E789B7C95216}" srcOrd="0" destOrd="0" presId="urn:microsoft.com/office/officeart/2005/8/layout/target3"/>
    <dgm:cxn modelId="{D14066D6-CF4A-4135-A6AD-2DE6D2BD4531}" srcId="{6AE08732-888F-4F2F-88E2-8E679CE348E2}" destId="{5C5051C2-7EFF-4B24-8F50-AB0EB7B32862}" srcOrd="0" destOrd="0" parTransId="{C6DFD138-3A08-4BBB-95D1-F2C1A9959EDC}" sibTransId="{01D4255B-6ADB-44B2-B5B0-8E0F34BEEE95}"/>
    <dgm:cxn modelId="{27E42018-F08D-F24E-BB52-400FC1BD6287}" type="presParOf" srcId="{680DC7E1-F265-4741-A740-866FAFD0F2B2}" destId="{A2C5B7AB-58AF-0140-B73D-8B949D9D1585}" srcOrd="0" destOrd="0" presId="urn:microsoft.com/office/officeart/2005/8/layout/target3"/>
    <dgm:cxn modelId="{839871D1-0273-CC43-974F-96DA7C5FB44A}" type="presParOf" srcId="{680DC7E1-F265-4741-A740-866FAFD0F2B2}" destId="{78E5A7BF-A576-5A41-9345-941FAFAA1C57}" srcOrd="1" destOrd="0" presId="urn:microsoft.com/office/officeart/2005/8/layout/target3"/>
    <dgm:cxn modelId="{10355244-D200-8F42-BEAC-4471630C15B8}" type="presParOf" srcId="{680DC7E1-F265-4741-A740-866FAFD0F2B2}" destId="{D1F80F3D-6CAF-9547-BC1E-33AE6FBC2938}" srcOrd="2" destOrd="0" presId="urn:microsoft.com/office/officeart/2005/8/layout/target3"/>
    <dgm:cxn modelId="{606C49CA-FCC6-3D4E-8B1C-ED82CE8D8040}" type="presParOf" srcId="{680DC7E1-F265-4741-A740-866FAFD0F2B2}" destId="{61E864AD-3890-0449-B231-D835A53F8B17}" srcOrd="3" destOrd="0" presId="urn:microsoft.com/office/officeart/2005/8/layout/target3"/>
    <dgm:cxn modelId="{2E86962B-54BC-8E44-BD0A-AB53B025ADE8}" type="presParOf" srcId="{680DC7E1-F265-4741-A740-866FAFD0F2B2}" destId="{61E35A8F-E800-D94A-827B-23A356913C78}" srcOrd="4" destOrd="0" presId="urn:microsoft.com/office/officeart/2005/8/layout/target3"/>
    <dgm:cxn modelId="{8983D9BC-01FB-494B-8016-CA7F17A47D51}" type="presParOf" srcId="{680DC7E1-F265-4741-A740-866FAFD0F2B2}" destId="{D164D8AD-38AA-8547-8E22-E789B7C95216}" srcOrd="5" destOrd="0" presId="urn:microsoft.com/office/officeart/2005/8/layout/target3"/>
    <dgm:cxn modelId="{E39E4C85-BFC7-CF46-BA46-22F156B4A250}" type="presParOf" srcId="{680DC7E1-F265-4741-A740-866FAFD0F2B2}" destId="{C57B7B33-AB96-C44F-A368-6C91B7411145}" srcOrd="6" destOrd="0" presId="urn:microsoft.com/office/officeart/2005/8/layout/target3"/>
    <dgm:cxn modelId="{21494D4D-F6B5-8B4C-92F8-FF939DD40480}" type="presParOf" srcId="{680DC7E1-F265-4741-A740-866FAFD0F2B2}" destId="{DFDAD6A1-ED41-8841-9452-6A80C41464FF}" srcOrd="7" destOrd="0" presId="urn:microsoft.com/office/officeart/2005/8/layout/target3"/>
    <dgm:cxn modelId="{BAE7EE1A-C92D-4748-94E5-B14896530808}" type="presParOf" srcId="{680DC7E1-F265-4741-A740-866FAFD0F2B2}" destId="{3B73DF35-3103-8D49-8847-B2B94C64ED96}" srcOrd="8" destOrd="0" presId="urn:microsoft.com/office/officeart/2005/8/layout/target3"/>
    <dgm:cxn modelId="{AD86CD17-7C44-2C43-ABC3-233530BE9475}" type="presParOf" srcId="{680DC7E1-F265-4741-A740-866FAFD0F2B2}" destId="{DB4E765A-643C-4F43-9E6B-652C46FEC14F}" srcOrd="9" destOrd="0" presId="urn:microsoft.com/office/officeart/2005/8/layout/target3"/>
    <dgm:cxn modelId="{B41A6D72-1A86-1B49-8505-1C66581CFB49}" type="presParOf" srcId="{680DC7E1-F265-4741-A740-866FAFD0F2B2}" destId="{07C741C6-D41B-CC4A-A641-9990116ED96F}" srcOrd="10" destOrd="0" presId="urn:microsoft.com/office/officeart/2005/8/layout/target3"/>
    <dgm:cxn modelId="{E52FA151-837C-FB44-B934-EC9B2000B234}" type="presParOf" srcId="{680DC7E1-F265-4741-A740-866FAFD0F2B2}" destId="{C74A17BE-9E34-2B41-A76D-64915BBEA6D8}" srcOrd="11" destOrd="0" presId="urn:microsoft.com/office/officeart/2005/8/layout/targe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AE08732-888F-4F2F-88E2-8E679CE348E2}" type="doc">
      <dgm:prSet loTypeId="urn:microsoft.com/office/officeart/2005/8/layout/target3" loCatId="list" qsTypeId="urn:microsoft.com/office/officeart/2005/8/quickstyle/simple1" qsCatId="simple" csTypeId="urn:microsoft.com/office/officeart/2005/8/colors/accent2_4" csCatId="accent2" phldr="1"/>
      <dgm:spPr/>
      <dgm:t>
        <a:bodyPr/>
        <a:lstStyle/>
        <a:p>
          <a:endParaRPr lang="en-US"/>
        </a:p>
      </dgm:t>
    </dgm:pt>
    <dgm:pt modelId="{5C5051C2-7EFF-4B24-8F50-AB0EB7B32862}">
      <dgm:prSet custT="1"/>
      <dgm:spPr/>
      <dgm:t>
        <a:bodyPr/>
        <a:lstStyle/>
        <a:p>
          <a:r>
            <a:rPr lang="en-US" sz="3200" dirty="0"/>
            <a:t>Limiter: </a:t>
          </a:r>
          <a:r>
            <a:rPr lang="en-US" sz="3200" dirty="0" err="1"/>
            <a:t>r</a:t>
          </a:r>
          <a:r>
            <a:rPr lang="en-US" sz="3200" baseline="0" dirty="0" err="1"/>
            <a:t>espectez</a:t>
          </a:r>
          <a:r>
            <a:rPr lang="en-US" sz="3200" baseline="0" dirty="0"/>
            <a:t> les </a:t>
          </a:r>
          <a:r>
            <a:rPr lang="en-US" sz="3200" baseline="0" dirty="0" err="1"/>
            <a:t>limites</a:t>
          </a:r>
          <a:r>
            <a:rPr lang="en-US" sz="3200" baseline="0" dirty="0"/>
            <a:t> que </a:t>
          </a:r>
          <a:r>
            <a:rPr lang="en-US" sz="3200" baseline="0" dirty="0" err="1"/>
            <a:t>vous</a:t>
          </a:r>
          <a:r>
            <a:rPr lang="en-US" sz="3200" baseline="0" dirty="0"/>
            <a:t> </a:t>
          </a:r>
          <a:r>
            <a:rPr lang="en-US" sz="3200" baseline="0" dirty="0" err="1"/>
            <a:t>vous</a:t>
          </a:r>
          <a:r>
            <a:rPr lang="en-US" sz="3200" baseline="0" dirty="0"/>
            <a:t> </a:t>
          </a:r>
          <a:r>
            <a:rPr lang="en-US" sz="3200" baseline="0" dirty="0" err="1"/>
            <a:t>fixez</a:t>
          </a:r>
          <a:endParaRPr lang="en-US" sz="3200" dirty="0"/>
        </a:p>
      </dgm:t>
    </dgm:pt>
    <dgm:pt modelId="{C6DFD138-3A08-4BBB-95D1-F2C1A9959EDC}" type="parTrans" cxnId="{D14066D6-CF4A-4135-A6AD-2DE6D2BD4531}">
      <dgm:prSet/>
      <dgm:spPr/>
      <dgm:t>
        <a:bodyPr/>
        <a:lstStyle/>
        <a:p>
          <a:endParaRPr lang="en-US"/>
        </a:p>
      </dgm:t>
    </dgm:pt>
    <dgm:pt modelId="{01D4255B-6ADB-44B2-B5B0-8E0F34BEEE95}" type="sibTrans" cxnId="{D14066D6-CF4A-4135-A6AD-2DE6D2BD4531}">
      <dgm:prSet/>
      <dgm:spPr/>
      <dgm:t>
        <a:bodyPr/>
        <a:lstStyle/>
        <a:p>
          <a:endParaRPr lang="en-US"/>
        </a:p>
      </dgm:t>
    </dgm:pt>
    <dgm:pt modelId="{5AAD774B-DFAD-4F0A-B578-8B6047D40DB9}">
      <dgm:prSet custT="1"/>
      <dgm:spPr/>
      <dgm:t>
        <a:bodyPr/>
        <a:lstStyle/>
        <a:p>
          <a:r>
            <a:rPr lang="en-US" sz="3200" dirty="0"/>
            <a:t>Essayer: </a:t>
          </a:r>
          <a:r>
            <a:rPr lang="en-US" sz="3200" dirty="0" err="1"/>
            <a:t>compter</a:t>
          </a:r>
          <a:r>
            <a:rPr lang="en-US" sz="3200" dirty="0"/>
            <a:t> le </a:t>
          </a:r>
          <a:r>
            <a:rPr lang="en-US" sz="3200" dirty="0" err="1"/>
            <a:t>nombre</a:t>
          </a:r>
          <a:r>
            <a:rPr lang="en-US" sz="3200" dirty="0"/>
            <a:t> de </a:t>
          </a:r>
          <a:r>
            <a:rPr lang="en-US" sz="3200" dirty="0" err="1"/>
            <a:t>verres</a:t>
          </a:r>
          <a:r>
            <a:rPr lang="en-US" sz="3200" dirty="0"/>
            <a:t> que </a:t>
          </a:r>
          <a:r>
            <a:rPr lang="en-US" sz="3200" dirty="0" err="1"/>
            <a:t>vous</a:t>
          </a:r>
          <a:r>
            <a:rPr lang="en-US" sz="3200" dirty="0"/>
            <a:t> </a:t>
          </a:r>
          <a:r>
            <a:rPr lang="en-US" sz="3200" dirty="0" err="1"/>
            <a:t>buvez</a:t>
          </a:r>
          <a:endParaRPr lang="en-US" sz="3200" dirty="0"/>
        </a:p>
      </dgm:t>
    </dgm:pt>
    <dgm:pt modelId="{97FEF703-46C9-4659-8F24-E5250F843550}" type="parTrans" cxnId="{020589C0-74A3-4405-9D6B-25DA35CAA8E9}">
      <dgm:prSet/>
      <dgm:spPr/>
      <dgm:t>
        <a:bodyPr/>
        <a:lstStyle/>
        <a:p>
          <a:endParaRPr lang="en-US"/>
        </a:p>
      </dgm:t>
    </dgm:pt>
    <dgm:pt modelId="{54207EE9-C0B7-47D0-B995-1CA30B7743DC}" type="sibTrans" cxnId="{020589C0-74A3-4405-9D6B-25DA35CAA8E9}">
      <dgm:prSet/>
      <dgm:spPr/>
      <dgm:t>
        <a:bodyPr/>
        <a:lstStyle/>
        <a:p>
          <a:endParaRPr lang="en-US"/>
        </a:p>
      </dgm:t>
    </dgm:pt>
    <dgm:pt modelId="{AABDF16B-F5B5-4B64-A8C1-3C44F6757561}">
      <dgm:prSet custT="1"/>
      <dgm:spPr/>
      <dgm:t>
        <a:bodyPr/>
        <a:lstStyle/>
        <a:p>
          <a:r>
            <a:rPr lang="en-US" sz="3200" dirty="0"/>
            <a:t>Rappeler: </a:t>
          </a:r>
          <a:r>
            <a:rPr lang="en-US" sz="3200" dirty="0" err="1"/>
            <a:t>alcool</a:t>
          </a:r>
          <a:r>
            <a:rPr lang="en-US" sz="3200" dirty="0"/>
            <a:t> </a:t>
          </a:r>
          <a:r>
            <a:rPr lang="en-US" sz="3200" dirty="0" err="1"/>
            <a:t>est</a:t>
          </a:r>
          <a:r>
            <a:rPr lang="en-US" sz="3200" dirty="0"/>
            <a:t> </a:t>
          </a:r>
          <a:r>
            <a:rPr lang="en-US" sz="3200" dirty="0" err="1"/>
            <a:t>une</a:t>
          </a:r>
          <a:r>
            <a:rPr lang="en-US" sz="3200" dirty="0"/>
            <a:t> substance </a:t>
          </a:r>
          <a:r>
            <a:rPr lang="en-US" sz="3200" dirty="0" err="1"/>
            <a:t>cancérigène</a:t>
          </a:r>
          <a:r>
            <a:rPr lang="en-US" sz="3200" dirty="0"/>
            <a:t> qui </a:t>
          </a:r>
          <a:r>
            <a:rPr lang="en-US" sz="3200" dirty="0" err="1"/>
            <a:t>peut</a:t>
          </a:r>
          <a:r>
            <a:rPr lang="en-US" sz="3200" dirty="0"/>
            <a:t> causer au </a:t>
          </a:r>
          <a:r>
            <a:rPr lang="en-US" sz="3200" dirty="0" err="1"/>
            <a:t>moins</a:t>
          </a:r>
          <a:r>
            <a:rPr lang="en-US" sz="3200" dirty="0"/>
            <a:t> 7 types de cancer</a:t>
          </a:r>
        </a:p>
      </dgm:t>
    </dgm:pt>
    <dgm:pt modelId="{C5B7588F-3712-4827-B140-98927CA21B48}" type="parTrans" cxnId="{CAC148AE-B149-4ED4-A1E8-6CD9349D370B}">
      <dgm:prSet/>
      <dgm:spPr/>
      <dgm:t>
        <a:bodyPr/>
        <a:lstStyle/>
        <a:p>
          <a:endParaRPr lang="en-CA"/>
        </a:p>
      </dgm:t>
    </dgm:pt>
    <dgm:pt modelId="{D75751FD-B535-4034-96C0-62531E2B2DD8}" type="sibTrans" cxnId="{CAC148AE-B149-4ED4-A1E8-6CD9349D370B}">
      <dgm:prSet/>
      <dgm:spPr/>
      <dgm:t>
        <a:bodyPr/>
        <a:lstStyle/>
        <a:p>
          <a:endParaRPr lang="en-CA"/>
        </a:p>
      </dgm:t>
    </dgm:pt>
    <dgm:pt modelId="{680DC7E1-F265-4741-A740-866FAFD0F2B2}" type="pres">
      <dgm:prSet presAssocID="{6AE08732-888F-4F2F-88E2-8E679CE348E2}" presName="Name0" presStyleCnt="0">
        <dgm:presLayoutVars>
          <dgm:chMax val="7"/>
          <dgm:dir/>
          <dgm:animLvl val="lvl"/>
          <dgm:resizeHandles val="exact"/>
        </dgm:presLayoutVars>
      </dgm:prSet>
      <dgm:spPr/>
    </dgm:pt>
    <dgm:pt modelId="{A2C5B7AB-58AF-0140-B73D-8B949D9D1585}" type="pres">
      <dgm:prSet presAssocID="{5C5051C2-7EFF-4B24-8F50-AB0EB7B32862}" presName="circle1" presStyleLbl="node1" presStyleIdx="0" presStyleCnt="3"/>
      <dgm:spPr/>
    </dgm:pt>
    <dgm:pt modelId="{78E5A7BF-A576-5A41-9345-941FAFAA1C57}" type="pres">
      <dgm:prSet presAssocID="{5C5051C2-7EFF-4B24-8F50-AB0EB7B32862}" presName="space" presStyleCnt="0"/>
      <dgm:spPr/>
    </dgm:pt>
    <dgm:pt modelId="{D1F80F3D-6CAF-9547-BC1E-33AE6FBC2938}" type="pres">
      <dgm:prSet presAssocID="{5C5051C2-7EFF-4B24-8F50-AB0EB7B32862}" presName="rect1" presStyleLbl="alignAcc1" presStyleIdx="0" presStyleCnt="3" custLinFactNeighborX="0"/>
      <dgm:spPr/>
    </dgm:pt>
    <dgm:pt modelId="{3620E9D8-A2A5-4689-8A0C-602B8FBE8821}" type="pres">
      <dgm:prSet presAssocID="{AABDF16B-F5B5-4B64-A8C1-3C44F6757561}" presName="vertSpace2" presStyleLbl="node1" presStyleIdx="0" presStyleCnt="3"/>
      <dgm:spPr/>
    </dgm:pt>
    <dgm:pt modelId="{035A2776-E3B3-44ED-A97B-4731502518F8}" type="pres">
      <dgm:prSet presAssocID="{AABDF16B-F5B5-4B64-A8C1-3C44F6757561}" presName="circle2" presStyleLbl="node1" presStyleIdx="1" presStyleCnt="3"/>
      <dgm:spPr/>
    </dgm:pt>
    <dgm:pt modelId="{4E55F4B3-98E3-4F21-9D40-0DB94A0A6627}" type="pres">
      <dgm:prSet presAssocID="{AABDF16B-F5B5-4B64-A8C1-3C44F6757561}" presName="rect2" presStyleLbl="alignAcc1" presStyleIdx="1" presStyleCnt="3"/>
      <dgm:spPr/>
    </dgm:pt>
    <dgm:pt modelId="{742399B7-C89D-45E7-AC72-DDCEC1B93AD1}" type="pres">
      <dgm:prSet presAssocID="{5AAD774B-DFAD-4F0A-B578-8B6047D40DB9}" presName="vertSpace3" presStyleLbl="node1" presStyleIdx="1" presStyleCnt="3"/>
      <dgm:spPr/>
    </dgm:pt>
    <dgm:pt modelId="{DEA7AA8E-F33A-477E-A335-4CFCE42C2FF3}" type="pres">
      <dgm:prSet presAssocID="{5AAD774B-DFAD-4F0A-B578-8B6047D40DB9}" presName="circle3" presStyleLbl="node1" presStyleIdx="2" presStyleCnt="3"/>
      <dgm:spPr/>
    </dgm:pt>
    <dgm:pt modelId="{BBCF3807-277D-4827-AD4C-46DB3FB0D83A}" type="pres">
      <dgm:prSet presAssocID="{5AAD774B-DFAD-4F0A-B578-8B6047D40DB9}" presName="rect3" presStyleLbl="alignAcc1" presStyleIdx="2" presStyleCnt="3"/>
      <dgm:spPr/>
    </dgm:pt>
    <dgm:pt modelId="{DB4E765A-643C-4F43-9E6B-652C46FEC14F}" type="pres">
      <dgm:prSet presAssocID="{5C5051C2-7EFF-4B24-8F50-AB0EB7B32862}" presName="rect1ParTxNoCh" presStyleLbl="alignAcc1" presStyleIdx="2" presStyleCnt="3">
        <dgm:presLayoutVars>
          <dgm:chMax val="1"/>
          <dgm:bulletEnabled val="1"/>
        </dgm:presLayoutVars>
      </dgm:prSet>
      <dgm:spPr/>
    </dgm:pt>
    <dgm:pt modelId="{F474DAFE-2E26-4D42-9949-4E9C3E58D505}" type="pres">
      <dgm:prSet presAssocID="{AABDF16B-F5B5-4B64-A8C1-3C44F6757561}" presName="rect2ParTxNoCh" presStyleLbl="alignAcc1" presStyleIdx="2" presStyleCnt="3">
        <dgm:presLayoutVars>
          <dgm:chMax val="1"/>
          <dgm:bulletEnabled val="1"/>
        </dgm:presLayoutVars>
      </dgm:prSet>
      <dgm:spPr/>
    </dgm:pt>
    <dgm:pt modelId="{BF87EB43-3FF5-460F-B526-AC4851D69995}" type="pres">
      <dgm:prSet presAssocID="{5AAD774B-DFAD-4F0A-B578-8B6047D40DB9}" presName="rect3ParTxNoCh" presStyleLbl="alignAcc1" presStyleIdx="2" presStyleCnt="3">
        <dgm:presLayoutVars>
          <dgm:chMax val="1"/>
          <dgm:bulletEnabled val="1"/>
        </dgm:presLayoutVars>
      </dgm:prSet>
      <dgm:spPr/>
    </dgm:pt>
  </dgm:ptLst>
  <dgm:cxnLst>
    <dgm:cxn modelId="{8BA37222-A5BF-4B36-8AED-CCA91B88CD75}" type="presOf" srcId="{5AAD774B-DFAD-4F0A-B578-8B6047D40DB9}" destId="{BF87EB43-3FF5-460F-B526-AC4851D69995}" srcOrd="1" destOrd="0" presId="urn:microsoft.com/office/officeart/2005/8/layout/target3"/>
    <dgm:cxn modelId="{2E141B60-DD0A-4C69-A355-5242F81E2C85}" type="presOf" srcId="{AABDF16B-F5B5-4B64-A8C1-3C44F6757561}" destId="{F474DAFE-2E26-4D42-9949-4E9C3E58D505}" srcOrd="1" destOrd="0" presId="urn:microsoft.com/office/officeart/2005/8/layout/target3"/>
    <dgm:cxn modelId="{B5C7D677-D390-394A-85F7-D951807B2155}" type="presOf" srcId="{5C5051C2-7EFF-4B24-8F50-AB0EB7B32862}" destId="{D1F80F3D-6CAF-9547-BC1E-33AE6FBC2938}" srcOrd="0" destOrd="0" presId="urn:microsoft.com/office/officeart/2005/8/layout/target3"/>
    <dgm:cxn modelId="{7A5F3F7B-7B83-4C2B-9721-AA9C4E5DB97A}" type="presOf" srcId="{5AAD774B-DFAD-4F0A-B578-8B6047D40DB9}" destId="{BBCF3807-277D-4827-AD4C-46DB3FB0D83A}" srcOrd="0" destOrd="0" presId="urn:microsoft.com/office/officeart/2005/8/layout/target3"/>
    <dgm:cxn modelId="{0958C4A0-1C1A-1D44-BACC-9B1EF10D1793}" type="presOf" srcId="{5C5051C2-7EFF-4B24-8F50-AB0EB7B32862}" destId="{DB4E765A-643C-4F43-9E6B-652C46FEC14F}" srcOrd="1" destOrd="0" presId="urn:microsoft.com/office/officeart/2005/8/layout/target3"/>
    <dgm:cxn modelId="{CAC148AE-B149-4ED4-A1E8-6CD9349D370B}" srcId="{6AE08732-888F-4F2F-88E2-8E679CE348E2}" destId="{AABDF16B-F5B5-4B64-A8C1-3C44F6757561}" srcOrd="1" destOrd="0" parTransId="{C5B7588F-3712-4827-B140-98927CA21B48}" sibTransId="{D75751FD-B535-4034-96C0-62531E2B2DD8}"/>
    <dgm:cxn modelId="{D4673CBA-4444-1E45-A06B-1A3EB53E2EDB}" type="presOf" srcId="{6AE08732-888F-4F2F-88E2-8E679CE348E2}" destId="{680DC7E1-F265-4741-A740-866FAFD0F2B2}" srcOrd="0" destOrd="0" presId="urn:microsoft.com/office/officeart/2005/8/layout/target3"/>
    <dgm:cxn modelId="{716843BF-B8AC-4EC4-9DDC-FECA5FB46B90}" type="presOf" srcId="{AABDF16B-F5B5-4B64-A8C1-3C44F6757561}" destId="{4E55F4B3-98E3-4F21-9D40-0DB94A0A6627}" srcOrd="0" destOrd="0" presId="urn:microsoft.com/office/officeart/2005/8/layout/target3"/>
    <dgm:cxn modelId="{020589C0-74A3-4405-9D6B-25DA35CAA8E9}" srcId="{6AE08732-888F-4F2F-88E2-8E679CE348E2}" destId="{5AAD774B-DFAD-4F0A-B578-8B6047D40DB9}" srcOrd="2" destOrd="0" parTransId="{97FEF703-46C9-4659-8F24-E5250F843550}" sibTransId="{54207EE9-C0B7-47D0-B995-1CA30B7743DC}"/>
    <dgm:cxn modelId="{D14066D6-CF4A-4135-A6AD-2DE6D2BD4531}" srcId="{6AE08732-888F-4F2F-88E2-8E679CE348E2}" destId="{5C5051C2-7EFF-4B24-8F50-AB0EB7B32862}" srcOrd="0" destOrd="0" parTransId="{C6DFD138-3A08-4BBB-95D1-F2C1A9959EDC}" sibTransId="{01D4255B-6ADB-44B2-B5B0-8E0F34BEEE95}"/>
    <dgm:cxn modelId="{27E42018-F08D-F24E-BB52-400FC1BD6287}" type="presParOf" srcId="{680DC7E1-F265-4741-A740-866FAFD0F2B2}" destId="{A2C5B7AB-58AF-0140-B73D-8B949D9D1585}" srcOrd="0" destOrd="0" presId="urn:microsoft.com/office/officeart/2005/8/layout/target3"/>
    <dgm:cxn modelId="{839871D1-0273-CC43-974F-96DA7C5FB44A}" type="presParOf" srcId="{680DC7E1-F265-4741-A740-866FAFD0F2B2}" destId="{78E5A7BF-A576-5A41-9345-941FAFAA1C57}" srcOrd="1" destOrd="0" presId="urn:microsoft.com/office/officeart/2005/8/layout/target3"/>
    <dgm:cxn modelId="{10355244-D200-8F42-BEAC-4471630C15B8}" type="presParOf" srcId="{680DC7E1-F265-4741-A740-866FAFD0F2B2}" destId="{D1F80F3D-6CAF-9547-BC1E-33AE6FBC2938}" srcOrd="2" destOrd="0" presId="urn:microsoft.com/office/officeart/2005/8/layout/target3"/>
    <dgm:cxn modelId="{8EA484C2-3A50-4538-B46F-1930084B4E12}" type="presParOf" srcId="{680DC7E1-F265-4741-A740-866FAFD0F2B2}" destId="{3620E9D8-A2A5-4689-8A0C-602B8FBE8821}" srcOrd="3" destOrd="0" presId="urn:microsoft.com/office/officeart/2005/8/layout/target3"/>
    <dgm:cxn modelId="{CF3F6A05-5A0A-4A7E-9CCE-C6FDEE7CE116}" type="presParOf" srcId="{680DC7E1-F265-4741-A740-866FAFD0F2B2}" destId="{035A2776-E3B3-44ED-A97B-4731502518F8}" srcOrd="4" destOrd="0" presId="urn:microsoft.com/office/officeart/2005/8/layout/target3"/>
    <dgm:cxn modelId="{AA30F2A7-3D2B-4B26-A650-77A6EE2C4E9F}" type="presParOf" srcId="{680DC7E1-F265-4741-A740-866FAFD0F2B2}" destId="{4E55F4B3-98E3-4F21-9D40-0DB94A0A6627}" srcOrd="5" destOrd="0" presId="urn:microsoft.com/office/officeart/2005/8/layout/target3"/>
    <dgm:cxn modelId="{534AD0FD-23AF-44A8-9E97-90DBA1F304FB}" type="presParOf" srcId="{680DC7E1-F265-4741-A740-866FAFD0F2B2}" destId="{742399B7-C89D-45E7-AC72-DDCEC1B93AD1}" srcOrd="6" destOrd="0" presId="urn:microsoft.com/office/officeart/2005/8/layout/target3"/>
    <dgm:cxn modelId="{99B14EE6-A8B1-4D0D-ACA3-BFB25CA4F7A3}" type="presParOf" srcId="{680DC7E1-F265-4741-A740-866FAFD0F2B2}" destId="{DEA7AA8E-F33A-477E-A335-4CFCE42C2FF3}" srcOrd="7" destOrd="0" presId="urn:microsoft.com/office/officeart/2005/8/layout/target3"/>
    <dgm:cxn modelId="{07B8A8D4-C318-45B9-B061-CF2C533A87A1}" type="presParOf" srcId="{680DC7E1-F265-4741-A740-866FAFD0F2B2}" destId="{BBCF3807-277D-4827-AD4C-46DB3FB0D83A}" srcOrd="8" destOrd="0" presId="urn:microsoft.com/office/officeart/2005/8/layout/target3"/>
    <dgm:cxn modelId="{AD86CD17-7C44-2C43-ABC3-233530BE9475}" type="presParOf" srcId="{680DC7E1-F265-4741-A740-866FAFD0F2B2}" destId="{DB4E765A-643C-4F43-9E6B-652C46FEC14F}" srcOrd="9" destOrd="0" presId="urn:microsoft.com/office/officeart/2005/8/layout/target3"/>
    <dgm:cxn modelId="{EFB20B78-A125-4234-966E-2874039E6D4E}" type="presParOf" srcId="{680DC7E1-F265-4741-A740-866FAFD0F2B2}" destId="{F474DAFE-2E26-4D42-9949-4E9C3E58D505}" srcOrd="10" destOrd="0" presId="urn:microsoft.com/office/officeart/2005/8/layout/target3"/>
    <dgm:cxn modelId="{6D02EB30-7EBE-4E47-88CB-244B6426077A}" type="presParOf" srcId="{680DC7E1-F265-4741-A740-866FAFD0F2B2}" destId="{BF87EB43-3FF5-460F-B526-AC4851D69995}" srcOrd="11" destOrd="0" presId="urn:microsoft.com/office/officeart/2005/8/layout/targe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6F4B5C4-8F35-48AF-9EB1-386351D09F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9EB92FB-3C22-4983-A60B-730D4B054E19}">
      <dgm:prSet custT="1"/>
      <dgm:spPr>
        <a:solidFill>
          <a:srgbClr val="4B53B2"/>
        </a:solidFill>
      </dgm:spPr>
      <dgm:t>
        <a:bodyPr/>
        <a:lstStyle/>
        <a:p>
          <a:r>
            <a:rPr lang="fr-CA" sz="2400" dirty="0"/>
            <a:t>Mêmes problèmes que l’automédication par l’alcool</a:t>
          </a:r>
          <a:endParaRPr lang="en-US" sz="2400" dirty="0"/>
        </a:p>
      </dgm:t>
    </dgm:pt>
    <dgm:pt modelId="{C44DC3FD-DEBB-4691-ACED-F546AFCACDE1}" type="parTrans" cxnId="{A561B88B-B02C-47FF-89B3-A9E59C02F408}">
      <dgm:prSet/>
      <dgm:spPr/>
      <dgm:t>
        <a:bodyPr/>
        <a:lstStyle/>
        <a:p>
          <a:endParaRPr lang="en-US" sz="3200"/>
        </a:p>
      </dgm:t>
    </dgm:pt>
    <dgm:pt modelId="{B0C478C3-6203-4760-8CFF-C062BA85451E}" type="sibTrans" cxnId="{A561B88B-B02C-47FF-89B3-A9E59C02F408}">
      <dgm:prSet/>
      <dgm:spPr/>
      <dgm:t>
        <a:bodyPr/>
        <a:lstStyle/>
        <a:p>
          <a:endParaRPr lang="en-US" sz="2400"/>
        </a:p>
      </dgm:t>
    </dgm:pt>
    <dgm:pt modelId="{87BF32FF-C044-414F-A014-5D248FC75DF1}">
      <dgm:prSet custT="1"/>
      <dgm:spPr>
        <a:solidFill>
          <a:srgbClr val="4B53B2"/>
        </a:solidFill>
      </dgm:spPr>
      <dgm:t>
        <a:bodyPr/>
        <a:lstStyle/>
        <a:p>
          <a:r>
            <a:rPr lang="fr-CA" sz="2400" dirty="0"/>
            <a:t>Les drogues (p. ex. cocaïne, méthamphétamine) peuvent causer des crises de panique, des inquiétudes et une humeur négative</a:t>
          </a:r>
          <a:endParaRPr lang="en-US" sz="2400" dirty="0"/>
        </a:p>
      </dgm:t>
    </dgm:pt>
    <dgm:pt modelId="{972B89E2-969E-483E-BC7E-B690DAC1A212}" type="sibTrans" cxnId="{A5F32D94-FD59-47F0-A78B-EA728F5408E1}">
      <dgm:prSet/>
      <dgm:spPr/>
      <dgm:t>
        <a:bodyPr/>
        <a:lstStyle/>
        <a:p>
          <a:endParaRPr lang="en-US" sz="2400"/>
        </a:p>
      </dgm:t>
    </dgm:pt>
    <dgm:pt modelId="{105D88D9-8A9E-4A2A-BF20-F896A6AB9EB7}" type="parTrans" cxnId="{A5F32D94-FD59-47F0-A78B-EA728F5408E1}">
      <dgm:prSet/>
      <dgm:spPr/>
      <dgm:t>
        <a:bodyPr/>
        <a:lstStyle/>
        <a:p>
          <a:endParaRPr lang="en-US" sz="3200"/>
        </a:p>
      </dgm:t>
    </dgm:pt>
    <dgm:pt modelId="{E05A906E-4029-4B06-B235-04C20A39C453}">
      <dgm:prSet custT="1"/>
      <dgm:spPr>
        <a:solidFill>
          <a:srgbClr val="4B53B2"/>
        </a:solidFill>
      </dgm:spPr>
      <dgm:t>
        <a:bodyPr/>
        <a:lstStyle/>
        <a:p>
          <a:r>
            <a:rPr lang="fr-CA" sz="2400" dirty="0"/>
            <a:t>Les drogues peuvent interagir de manière négative avec les médicaments que vous prenez actuellement</a:t>
          </a:r>
          <a:endParaRPr lang="en-US" sz="2400" dirty="0"/>
        </a:p>
      </dgm:t>
    </dgm:pt>
    <dgm:pt modelId="{4A4AE6C7-2963-4B7E-B344-1BDEDA7C8F4E}" type="sibTrans" cxnId="{24430CE2-A460-48B8-A894-1102A1B675A3}">
      <dgm:prSet/>
      <dgm:spPr/>
      <dgm:t>
        <a:bodyPr/>
        <a:lstStyle/>
        <a:p>
          <a:endParaRPr lang="en-US" sz="2400"/>
        </a:p>
      </dgm:t>
    </dgm:pt>
    <dgm:pt modelId="{371B4F4E-D65E-4C5E-B47C-1AAAC79CC125}" type="parTrans" cxnId="{24430CE2-A460-48B8-A894-1102A1B675A3}">
      <dgm:prSet/>
      <dgm:spPr/>
      <dgm:t>
        <a:bodyPr/>
        <a:lstStyle/>
        <a:p>
          <a:endParaRPr lang="en-US" sz="3200"/>
        </a:p>
      </dgm:t>
    </dgm:pt>
    <dgm:pt modelId="{CAACA914-3822-494E-BC90-6546F97EEC16}">
      <dgm:prSet custT="1"/>
      <dgm:spPr>
        <a:solidFill>
          <a:srgbClr val="4B53B2"/>
        </a:solidFill>
        <a:ln>
          <a:noFill/>
        </a:ln>
      </dgm:spPr>
      <dgm:t>
        <a:bodyPr/>
        <a:lstStyle/>
        <a:p>
          <a:r>
            <a:rPr lang="fr-CA" sz="2400" dirty="0"/>
            <a:t>Consultez votre médecin traitant ou votre médecin de famille pour obtenir de plus amples renseignements</a:t>
          </a:r>
          <a:endParaRPr lang="en-US" sz="2400" dirty="0"/>
        </a:p>
      </dgm:t>
    </dgm:pt>
    <dgm:pt modelId="{4101E198-4829-41F2-BFFD-0027C6CF7CD4}" type="sibTrans" cxnId="{A28BF08C-06B2-433B-92A6-4F5B62600DAA}">
      <dgm:prSet/>
      <dgm:spPr/>
      <dgm:t>
        <a:bodyPr/>
        <a:lstStyle/>
        <a:p>
          <a:endParaRPr lang="en-US" sz="2400"/>
        </a:p>
      </dgm:t>
    </dgm:pt>
    <dgm:pt modelId="{2BA38C46-703D-4069-A163-981BE55B74D7}" type="parTrans" cxnId="{A28BF08C-06B2-433B-92A6-4F5B62600DAA}">
      <dgm:prSet/>
      <dgm:spPr/>
      <dgm:t>
        <a:bodyPr/>
        <a:lstStyle/>
        <a:p>
          <a:endParaRPr lang="en-US" sz="3200"/>
        </a:p>
      </dgm:t>
    </dgm:pt>
    <dgm:pt modelId="{BB1BECF8-52EF-7548-8ED2-0DF8A79EB01D}" type="pres">
      <dgm:prSet presAssocID="{F6F4B5C4-8F35-48AF-9EB1-386351D09F7B}" presName="linear" presStyleCnt="0">
        <dgm:presLayoutVars>
          <dgm:animLvl val="lvl"/>
          <dgm:resizeHandles val="exact"/>
        </dgm:presLayoutVars>
      </dgm:prSet>
      <dgm:spPr/>
    </dgm:pt>
    <dgm:pt modelId="{5EE510E1-8792-5841-B5B6-319AEB81CEB0}" type="pres">
      <dgm:prSet presAssocID="{C9EB92FB-3C22-4983-A60B-730D4B054E19}" presName="parentText" presStyleLbl="node1" presStyleIdx="0" presStyleCnt="4" custScaleY="84150">
        <dgm:presLayoutVars>
          <dgm:chMax val="0"/>
          <dgm:bulletEnabled val="1"/>
        </dgm:presLayoutVars>
      </dgm:prSet>
      <dgm:spPr/>
    </dgm:pt>
    <dgm:pt modelId="{A68C58BA-1CAF-2B47-8642-8318D73F8330}" type="pres">
      <dgm:prSet presAssocID="{B0C478C3-6203-4760-8CFF-C062BA85451E}" presName="spacer" presStyleCnt="0"/>
      <dgm:spPr/>
    </dgm:pt>
    <dgm:pt modelId="{171E1B86-9595-C64F-B48D-36EE9E3F0DD4}" type="pres">
      <dgm:prSet presAssocID="{87BF32FF-C044-414F-A014-5D248FC75DF1}" presName="parentText" presStyleLbl="node1" presStyleIdx="1" presStyleCnt="4" custScaleY="84150">
        <dgm:presLayoutVars>
          <dgm:chMax val="0"/>
          <dgm:bulletEnabled val="1"/>
        </dgm:presLayoutVars>
      </dgm:prSet>
      <dgm:spPr/>
    </dgm:pt>
    <dgm:pt modelId="{EF48C54D-552D-F447-AA4E-BBDE6C2C72AD}" type="pres">
      <dgm:prSet presAssocID="{972B89E2-969E-483E-BC7E-B690DAC1A212}" presName="spacer" presStyleCnt="0"/>
      <dgm:spPr/>
    </dgm:pt>
    <dgm:pt modelId="{766BFE68-2D02-AB42-823F-9762BCE9DAEF}" type="pres">
      <dgm:prSet presAssocID="{E05A906E-4029-4B06-B235-04C20A39C453}" presName="parentText" presStyleLbl="node1" presStyleIdx="2" presStyleCnt="4" custScaleY="84150">
        <dgm:presLayoutVars>
          <dgm:chMax val="0"/>
          <dgm:bulletEnabled val="1"/>
        </dgm:presLayoutVars>
      </dgm:prSet>
      <dgm:spPr/>
    </dgm:pt>
    <dgm:pt modelId="{EDF9E350-0A69-554A-AEFE-D277DB776A9B}" type="pres">
      <dgm:prSet presAssocID="{4A4AE6C7-2963-4B7E-B344-1BDEDA7C8F4E}" presName="spacer" presStyleCnt="0"/>
      <dgm:spPr/>
    </dgm:pt>
    <dgm:pt modelId="{931B1FC8-B300-6C41-A502-D2ED3CDF82A7}" type="pres">
      <dgm:prSet presAssocID="{CAACA914-3822-494E-BC90-6546F97EEC16}" presName="parentText" presStyleLbl="node1" presStyleIdx="3" presStyleCnt="4" custScaleY="84150">
        <dgm:presLayoutVars>
          <dgm:chMax val="0"/>
          <dgm:bulletEnabled val="1"/>
        </dgm:presLayoutVars>
      </dgm:prSet>
      <dgm:spPr/>
    </dgm:pt>
  </dgm:ptLst>
  <dgm:cxnLst>
    <dgm:cxn modelId="{7BA3AF1B-2848-2344-B59D-D9E44ECA5216}" type="presOf" srcId="{CAACA914-3822-494E-BC90-6546F97EEC16}" destId="{931B1FC8-B300-6C41-A502-D2ED3CDF82A7}" srcOrd="0" destOrd="0" presId="urn:microsoft.com/office/officeart/2005/8/layout/vList2"/>
    <dgm:cxn modelId="{C4EED268-9F77-884A-8AF7-06184EC6183A}" type="presOf" srcId="{F6F4B5C4-8F35-48AF-9EB1-386351D09F7B}" destId="{BB1BECF8-52EF-7548-8ED2-0DF8A79EB01D}" srcOrd="0" destOrd="0" presId="urn:microsoft.com/office/officeart/2005/8/layout/vList2"/>
    <dgm:cxn modelId="{A561B88B-B02C-47FF-89B3-A9E59C02F408}" srcId="{F6F4B5C4-8F35-48AF-9EB1-386351D09F7B}" destId="{C9EB92FB-3C22-4983-A60B-730D4B054E19}" srcOrd="0" destOrd="0" parTransId="{C44DC3FD-DEBB-4691-ACED-F546AFCACDE1}" sibTransId="{B0C478C3-6203-4760-8CFF-C062BA85451E}"/>
    <dgm:cxn modelId="{A28BF08C-06B2-433B-92A6-4F5B62600DAA}" srcId="{F6F4B5C4-8F35-48AF-9EB1-386351D09F7B}" destId="{CAACA914-3822-494E-BC90-6546F97EEC16}" srcOrd="3" destOrd="0" parTransId="{2BA38C46-703D-4069-A163-981BE55B74D7}" sibTransId="{4101E198-4829-41F2-BFFD-0027C6CF7CD4}"/>
    <dgm:cxn modelId="{A5F32D94-FD59-47F0-A78B-EA728F5408E1}" srcId="{F6F4B5C4-8F35-48AF-9EB1-386351D09F7B}" destId="{87BF32FF-C044-414F-A014-5D248FC75DF1}" srcOrd="1" destOrd="0" parTransId="{105D88D9-8A9E-4A2A-BF20-F896A6AB9EB7}" sibTransId="{972B89E2-969E-483E-BC7E-B690DAC1A212}"/>
    <dgm:cxn modelId="{A1796C99-39C0-DE49-9ACE-6BA9590730FF}" type="presOf" srcId="{C9EB92FB-3C22-4983-A60B-730D4B054E19}" destId="{5EE510E1-8792-5841-B5B6-319AEB81CEB0}" srcOrd="0" destOrd="0" presId="urn:microsoft.com/office/officeart/2005/8/layout/vList2"/>
    <dgm:cxn modelId="{211189B4-D180-E049-9692-23DB60C3CAAB}" type="presOf" srcId="{E05A906E-4029-4B06-B235-04C20A39C453}" destId="{766BFE68-2D02-AB42-823F-9762BCE9DAEF}" srcOrd="0" destOrd="0" presId="urn:microsoft.com/office/officeart/2005/8/layout/vList2"/>
    <dgm:cxn modelId="{5AC356DF-29B9-114D-9A13-FAB9678F459F}" type="presOf" srcId="{87BF32FF-C044-414F-A014-5D248FC75DF1}" destId="{171E1B86-9595-C64F-B48D-36EE9E3F0DD4}" srcOrd="0" destOrd="0" presId="urn:microsoft.com/office/officeart/2005/8/layout/vList2"/>
    <dgm:cxn modelId="{24430CE2-A460-48B8-A894-1102A1B675A3}" srcId="{F6F4B5C4-8F35-48AF-9EB1-386351D09F7B}" destId="{E05A906E-4029-4B06-B235-04C20A39C453}" srcOrd="2" destOrd="0" parTransId="{371B4F4E-D65E-4C5E-B47C-1AAAC79CC125}" sibTransId="{4A4AE6C7-2963-4B7E-B344-1BDEDA7C8F4E}"/>
    <dgm:cxn modelId="{2AB5DA86-2C11-8E4F-AF36-ACB1882BA48D}" type="presParOf" srcId="{BB1BECF8-52EF-7548-8ED2-0DF8A79EB01D}" destId="{5EE510E1-8792-5841-B5B6-319AEB81CEB0}" srcOrd="0" destOrd="0" presId="urn:microsoft.com/office/officeart/2005/8/layout/vList2"/>
    <dgm:cxn modelId="{F307B304-2835-D748-93F3-01DAFAEE9F83}" type="presParOf" srcId="{BB1BECF8-52EF-7548-8ED2-0DF8A79EB01D}" destId="{A68C58BA-1CAF-2B47-8642-8318D73F8330}" srcOrd="1" destOrd="0" presId="urn:microsoft.com/office/officeart/2005/8/layout/vList2"/>
    <dgm:cxn modelId="{A1E46934-AC69-AE4D-BE25-3D21F1CE6B0C}" type="presParOf" srcId="{BB1BECF8-52EF-7548-8ED2-0DF8A79EB01D}" destId="{171E1B86-9595-C64F-B48D-36EE9E3F0DD4}" srcOrd="2" destOrd="0" presId="urn:microsoft.com/office/officeart/2005/8/layout/vList2"/>
    <dgm:cxn modelId="{EC1AF0CD-2A9B-1442-9F67-CD7E95C2D926}" type="presParOf" srcId="{BB1BECF8-52EF-7548-8ED2-0DF8A79EB01D}" destId="{EF48C54D-552D-F447-AA4E-BBDE6C2C72AD}" srcOrd="3" destOrd="0" presId="urn:microsoft.com/office/officeart/2005/8/layout/vList2"/>
    <dgm:cxn modelId="{E1010D8B-5E9E-BA49-B86C-4658884E7B7C}" type="presParOf" srcId="{BB1BECF8-52EF-7548-8ED2-0DF8A79EB01D}" destId="{766BFE68-2D02-AB42-823F-9762BCE9DAEF}" srcOrd="4" destOrd="0" presId="urn:microsoft.com/office/officeart/2005/8/layout/vList2"/>
    <dgm:cxn modelId="{8FE301DF-96C1-764F-A6F3-9EA446DC5ADE}" type="presParOf" srcId="{BB1BECF8-52EF-7548-8ED2-0DF8A79EB01D}" destId="{EDF9E350-0A69-554A-AEFE-D277DB776A9B}" srcOrd="5" destOrd="0" presId="urn:microsoft.com/office/officeart/2005/8/layout/vList2"/>
    <dgm:cxn modelId="{EEBCD3A5-3A23-254B-8BFA-ACF2C44E953A}" type="presParOf" srcId="{BB1BECF8-52EF-7548-8ED2-0DF8A79EB01D}" destId="{931B1FC8-B300-6C41-A502-D2ED3CDF82A7}" srcOrd="6"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8006CE8-EC0E-4C66-8472-0ECC704CE18F}"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01A68548-C4E5-4B6E-8DBD-3E3DB95BC14F}">
      <dgm:prSet custT="1"/>
      <dgm:spPr/>
      <dgm:t>
        <a:bodyPr/>
        <a:lstStyle/>
        <a:p>
          <a:r>
            <a:rPr lang="en-US" sz="3200" dirty="0" err="1">
              <a:solidFill>
                <a:schemeClr val="bg1"/>
              </a:solidFill>
            </a:rPr>
            <a:t>Pleine</a:t>
          </a:r>
          <a:r>
            <a:rPr lang="en-US" sz="3200" dirty="0">
              <a:solidFill>
                <a:schemeClr val="bg1"/>
              </a:solidFill>
            </a:rPr>
            <a:t> conscience</a:t>
          </a:r>
        </a:p>
      </dgm:t>
    </dgm:pt>
    <dgm:pt modelId="{9F579EF3-D07F-44E4-9B3B-6357DB4FC62E}" type="parTrans" cxnId="{4CA74544-47FC-437D-BC9F-5DE5335FB7E0}">
      <dgm:prSet/>
      <dgm:spPr/>
      <dgm:t>
        <a:bodyPr/>
        <a:lstStyle/>
        <a:p>
          <a:endParaRPr lang="en-US" sz="3200"/>
        </a:p>
      </dgm:t>
    </dgm:pt>
    <dgm:pt modelId="{D073B8B4-6572-41F2-9B89-37BE24450EEC}" type="sibTrans" cxnId="{4CA74544-47FC-437D-BC9F-5DE5335FB7E0}">
      <dgm:prSet/>
      <dgm:spPr/>
      <dgm:t>
        <a:bodyPr/>
        <a:lstStyle/>
        <a:p>
          <a:endParaRPr lang="en-US" sz="3200"/>
        </a:p>
      </dgm:t>
    </dgm:pt>
    <dgm:pt modelId="{1589F5DF-4575-46B5-A9FF-15F0FD1EE7E8}">
      <dgm:prSet custT="1"/>
      <dgm:spPr/>
      <dgm:t>
        <a:bodyPr/>
        <a:lstStyle/>
        <a:p>
          <a:r>
            <a:rPr lang="en-US" sz="3200" dirty="0"/>
            <a:t>Examen de la </a:t>
          </a:r>
          <a:r>
            <a:rPr lang="en-US" sz="3200" dirty="0" err="1"/>
            <a:t>thérapie</a:t>
          </a:r>
          <a:r>
            <a:rPr lang="en-US" sz="3200" dirty="0"/>
            <a:t> </a:t>
          </a:r>
          <a:r>
            <a:rPr lang="en-US" sz="3200" dirty="0" err="1"/>
            <a:t>comportementale</a:t>
          </a:r>
          <a:endParaRPr lang="en-US" sz="3200" dirty="0"/>
        </a:p>
      </dgm:t>
    </dgm:pt>
    <dgm:pt modelId="{5C07A850-3CE7-42BB-BD6E-FB269428B24A}" type="parTrans" cxnId="{E2F9222B-12D2-43B2-9DAB-503EEB65559F}">
      <dgm:prSet/>
      <dgm:spPr/>
      <dgm:t>
        <a:bodyPr/>
        <a:lstStyle/>
        <a:p>
          <a:endParaRPr lang="en-US" sz="3200"/>
        </a:p>
      </dgm:t>
    </dgm:pt>
    <dgm:pt modelId="{3947DCCB-01D5-4D2C-B385-615A4784C145}" type="sibTrans" cxnId="{E2F9222B-12D2-43B2-9DAB-503EEB65559F}">
      <dgm:prSet/>
      <dgm:spPr/>
      <dgm:t>
        <a:bodyPr/>
        <a:lstStyle/>
        <a:p>
          <a:endParaRPr lang="en-US" sz="3200"/>
        </a:p>
      </dgm:t>
    </dgm:pt>
    <dgm:pt modelId="{38697340-0B11-4770-BD17-96BFD1ED2D40}">
      <dgm:prSet custT="1"/>
      <dgm:spPr/>
      <dgm:t>
        <a:bodyPr/>
        <a:lstStyle/>
        <a:p>
          <a:r>
            <a:rPr lang="en-US" sz="3200" dirty="0"/>
            <a:t>Mise </a:t>
          </a:r>
          <a:r>
            <a:rPr lang="en-US" sz="3200" dirty="0" err="1"/>
            <a:t>en</a:t>
          </a:r>
          <a:r>
            <a:rPr lang="en-US" sz="3200" dirty="0"/>
            <a:t> application des techniques</a:t>
          </a:r>
        </a:p>
      </dgm:t>
    </dgm:pt>
    <dgm:pt modelId="{A41FA8EF-7A68-4722-A6CE-3A4F6693F7B9}" type="parTrans" cxnId="{75AF9A18-1364-4B26-A50E-1455708036A7}">
      <dgm:prSet/>
      <dgm:spPr/>
      <dgm:t>
        <a:bodyPr/>
        <a:lstStyle/>
        <a:p>
          <a:endParaRPr lang="en-US" sz="3200"/>
        </a:p>
      </dgm:t>
    </dgm:pt>
    <dgm:pt modelId="{8B473CCC-74E8-4136-8044-947371E4DB66}" type="sibTrans" cxnId="{75AF9A18-1364-4B26-A50E-1455708036A7}">
      <dgm:prSet/>
      <dgm:spPr/>
      <dgm:t>
        <a:bodyPr/>
        <a:lstStyle/>
        <a:p>
          <a:endParaRPr lang="en-US" sz="3200"/>
        </a:p>
      </dgm:t>
    </dgm:pt>
    <dgm:pt modelId="{8166BFDF-26A6-454A-B0E5-EAB1F5DFB237}">
      <dgm:prSet custT="1"/>
      <dgm:spPr/>
      <dgm:t>
        <a:bodyPr/>
        <a:lstStyle/>
        <a:p>
          <a:pPr>
            <a:lnSpc>
              <a:spcPct val="80000"/>
            </a:lnSpc>
            <a:spcAft>
              <a:spcPts val="0"/>
            </a:spcAft>
          </a:pPr>
          <a:r>
            <a:rPr lang="en-US" sz="3200" dirty="0"/>
            <a:t>Examen de la mise </a:t>
          </a:r>
          <a:r>
            <a:rPr lang="en-US" sz="3200" dirty="0" err="1"/>
            <a:t>en</a:t>
          </a:r>
          <a:r>
            <a:rPr lang="en-US" sz="3200" dirty="0"/>
            <a:t> application des techniques</a:t>
          </a:r>
        </a:p>
      </dgm:t>
    </dgm:pt>
    <dgm:pt modelId="{335AB63D-91B2-544F-9CBC-05723E0E7D79}" type="parTrans" cxnId="{174ED9B0-4A39-B44A-8335-CC39D768E1B3}">
      <dgm:prSet/>
      <dgm:spPr/>
      <dgm:t>
        <a:bodyPr/>
        <a:lstStyle/>
        <a:p>
          <a:endParaRPr lang="en-US" sz="3200"/>
        </a:p>
      </dgm:t>
    </dgm:pt>
    <dgm:pt modelId="{F0541181-C782-4E41-BA7E-0858CCE47740}" type="sibTrans" cxnId="{174ED9B0-4A39-B44A-8335-CC39D768E1B3}">
      <dgm:prSet/>
      <dgm:spPr/>
      <dgm:t>
        <a:bodyPr/>
        <a:lstStyle/>
        <a:p>
          <a:endParaRPr lang="en-US" sz="3200"/>
        </a:p>
      </dgm:t>
    </dgm:pt>
    <dgm:pt modelId="{CECE1D2C-DCC7-5C44-8AD9-49AC867EB878}">
      <dgm:prSet custT="1"/>
      <dgm:spPr/>
      <dgm:t>
        <a:bodyPr/>
        <a:lstStyle/>
        <a:p>
          <a:r>
            <a:rPr lang="en-US" sz="3200" dirty="0"/>
            <a:t>Vie saine</a:t>
          </a:r>
        </a:p>
      </dgm:t>
    </dgm:pt>
    <dgm:pt modelId="{38B2DBE3-EFEF-594F-8220-23CFC0CF35A8}" type="parTrans" cxnId="{F05F6E1A-B1E4-7E44-AA8E-82DEEF674C49}">
      <dgm:prSet/>
      <dgm:spPr/>
      <dgm:t>
        <a:bodyPr/>
        <a:lstStyle/>
        <a:p>
          <a:endParaRPr lang="en-US" sz="3200"/>
        </a:p>
      </dgm:t>
    </dgm:pt>
    <dgm:pt modelId="{07A0E9AA-1180-AA49-A761-F22709F9972D}" type="sibTrans" cxnId="{F05F6E1A-B1E4-7E44-AA8E-82DEEF674C49}">
      <dgm:prSet/>
      <dgm:spPr/>
      <dgm:t>
        <a:bodyPr/>
        <a:lstStyle/>
        <a:p>
          <a:endParaRPr lang="en-US" sz="3200"/>
        </a:p>
      </dgm:t>
    </dgm:pt>
    <dgm:pt modelId="{876E3564-52D3-3B43-B508-F3523D26093C}">
      <dgm:prSet custT="1"/>
      <dgm:spPr/>
      <dgm:t>
        <a:bodyPr/>
        <a:lstStyle/>
        <a:p>
          <a:r>
            <a:rPr lang="en-US" sz="3200" dirty="0" err="1"/>
            <a:t>Sommeil</a:t>
          </a:r>
          <a:endParaRPr lang="en-US" sz="3200" dirty="0"/>
        </a:p>
      </dgm:t>
    </dgm:pt>
    <dgm:pt modelId="{86BC370D-3A1F-7F4C-83F3-3A0415022A6A}" type="parTrans" cxnId="{7419A1EC-2B31-9149-9399-EEAA6DC28AF2}">
      <dgm:prSet/>
      <dgm:spPr/>
      <dgm:t>
        <a:bodyPr/>
        <a:lstStyle/>
        <a:p>
          <a:endParaRPr lang="en-US" sz="3200"/>
        </a:p>
      </dgm:t>
    </dgm:pt>
    <dgm:pt modelId="{B9956ACD-04FB-664A-B123-8EC0CCECABAF}" type="sibTrans" cxnId="{7419A1EC-2B31-9149-9399-EEAA6DC28AF2}">
      <dgm:prSet/>
      <dgm:spPr/>
      <dgm:t>
        <a:bodyPr/>
        <a:lstStyle/>
        <a:p>
          <a:endParaRPr lang="en-US" sz="3200"/>
        </a:p>
      </dgm:t>
    </dgm:pt>
    <dgm:pt modelId="{A6769B2E-A214-1F42-A81D-76ACCEBA6BE5}" type="pres">
      <dgm:prSet presAssocID="{D8006CE8-EC0E-4C66-8472-0ECC704CE18F}" presName="vert0" presStyleCnt="0">
        <dgm:presLayoutVars>
          <dgm:dir/>
          <dgm:animOne val="branch"/>
          <dgm:animLvl val="lvl"/>
        </dgm:presLayoutVars>
      </dgm:prSet>
      <dgm:spPr/>
    </dgm:pt>
    <dgm:pt modelId="{35F88DB4-B5B4-324E-BA33-FBB3776C2E8A}" type="pres">
      <dgm:prSet presAssocID="{01A68548-C4E5-4B6E-8DBD-3E3DB95BC14F}" presName="thickLine" presStyleLbl="alignNode1" presStyleIdx="0" presStyleCnt="6"/>
      <dgm:spPr/>
    </dgm:pt>
    <dgm:pt modelId="{DED6F4F8-D824-1644-AE21-A8817DC1C3C4}" type="pres">
      <dgm:prSet presAssocID="{01A68548-C4E5-4B6E-8DBD-3E3DB95BC14F}" presName="horz1" presStyleCnt="0"/>
      <dgm:spPr/>
    </dgm:pt>
    <dgm:pt modelId="{AAAA9F28-D715-0B43-B0C8-89E23164F15F}" type="pres">
      <dgm:prSet presAssocID="{01A68548-C4E5-4B6E-8DBD-3E3DB95BC14F}" presName="tx1" presStyleLbl="revTx" presStyleIdx="0" presStyleCnt="6"/>
      <dgm:spPr/>
    </dgm:pt>
    <dgm:pt modelId="{292138F1-CA2D-F64F-94D7-0BFE0A7F8DDB}" type="pres">
      <dgm:prSet presAssocID="{01A68548-C4E5-4B6E-8DBD-3E3DB95BC14F}" presName="vert1" presStyleCnt="0"/>
      <dgm:spPr/>
    </dgm:pt>
    <dgm:pt modelId="{4C7C2AAC-4525-E841-A3FC-D6E3BD67CC3A}" type="pres">
      <dgm:prSet presAssocID="{1589F5DF-4575-46B5-A9FF-15F0FD1EE7E8}" presName="thickLine" presStyleLbl="alignNode1" presStyleIdx="1" presStyleCnt="6"/>
      <dgm:spPr/>
    </dgm:pt>
    <dgm:pt modelId="{63323F01-A775-A949-B0ED-09A725682A01}" type="pres">
      <dgm:prSet presAssocID="{1589F5DF-4575-46B5-A9FF-15F0FD1EE7E8}" presName="horz1" presStyleCnt="0"/>
      <dgm:spPr/>
    </dgm:pt>
    <dgm:pt modelId="{28333195-F8CF-BC43-866B-D489C8246502}" type="pres">
      <dgm:prSet presAssocID="{1589F5DF-4575-46B5-A9FF-15F0FD1EE7E8}" presName="tx1" presStyleLbl="revTx" presStyleIdx="1" presStyleCnt="6"/>
      <dgm:spPr/>
    </dgm:pt>
    <dgm:pt modelId="{0F3ABB4F-FDD4-7744-88B1-4443E387C8B9}" type="pres">
      <dgm:prSet presAssocID="{1589F5DF-4575-46B5-A9FF-15F0FD1EE7E8}" presName="vert1" presStyleCnt="0"/>
      <dgm:spPr/>
    </dgm:pt>
    <dgm:pt modelId="{5101AC9F-6A3E-2D42-B02C-8E4B7833609A}" type="pres">
      <dgm:prSet presAssocID="{8166BFDF-26A6-454A-B0E5-EAB1F5DFB237}" presName="thickLine" presStyleLbl="alignNode1" presStyleIdx="2" presStyleCnt="6"/>
      <dgm:spPr/>
    </dgm:pt>
    <dgm:pt modelId="{C31D8BBB-320E-BF42-9548-623A6B9E766C}" type="pres">
      <dgm:prSet presAssocID="{8166BFDF-26A6-454A-B0E5-EAB1F5DFB237}" presName="horz1" presStyleCnt="0"/>
      <dgm:spPr/>
    </dgm:pt>
    <dgm:pt modelId="{3AE147F0-43FC-FD45-BEA8-B6B1404B6FD2}" type="pres">
      <dgm:prSet presAssocID="{8166BFDF-26A6-454A-B0E5-EAB1F5DFB237}" presName="tx1" presStyleLbl="revTx" presStyleIdx="2" presStyleCnt="6"/>
      <dgm:spPr/>
    </dgm:pt>
    <dgm:pt modelId="{849A9B67-7EB3-4940-BC2E-783B3407DFC9}" type="pres">
      <dgm:prSet presAssocID="{8166BFDF-26A6-454A-B0E5-EAB1F5DFB237}" presName="vert1" presStyleCnt="0"/>
      <dgm:spPr/>
    </dgm:pt>
    <dgm:pt modelId="{C91CDDA6-CA6E-8C49-85E5-68477EB3E684}" type="pres">
      <dgm:prSet presAssocID="{CECE1D2C-DCC7-5C44-8AD9-49AC867EB878}" presName="thickLine" presStyleLbl="alignNode1" presStyleIdx="3" presStyleCnt="6"/>
      <dgm:spPr/>
    </dgm:pt>
    <dgm:pt modelId="{FD705501-EE56-DE48-99A7-786E06FBE629}" type="pres">
      <dgm:prSet presAssocID="{CECE1D2C-DCC7-5C44-8AD9-49AC867EB878}" presName="horz1" presStyleCnt="0"/>
      <dgm:spPr/>
    </dgm:pt>
    <dgm:pt modelId="{0C620517-96CD-B04B-86BA-D419C0358163}" type="pres">
      <dgm:prSet presAssocID="{CECE1D2C-DCC7-5C44-8AD9-49AC867EB878}" presName="tx1" presStyleLbl="revTx" presStyleIdx="3" presStyleCnt="6"/>
      <dgm:spPr/>
    </dgm:pt>
    <dgm:pt modelId="{FF8A63D2-CC1B-5649-B2D5-39F1325C9A5A}" type="pres">
      <dgm:prSet presAssocID="{CECE1D2C-DCC7-5C44-8AD9-49AC867EB878}" presName="vert1" presStyleCnt="0"/>
      <dgm:spPr/>
    </dgm:pt>
    <dgm:pt modelId="{61A612D0-8D9F-FA44-8271-4C7426E167C2}" type="pres">
      <dgm:prSet presAssocID="{876E3564-52D3-3B43-B508-F3523D26093C}" presName="thickLine" presStyleLbl="alignNode1" presStyleIdx="4" presStyleCnt="6"/>
      <dgm:spPr/>
    </dgm:pt>
    <dgm:pt modelId="{D5D33563-EC21-7E48-A7C9-735A9C2AECA8}" type="pres">
      <dgm:prSet presAssocID="{876E3564-52D3-3B43-B508-F3523D26093C}" presName="horz1" presStyleCnt="0"/>
      <dgm:spPr/>
    </dgm:pt>
    <dgm:pt modelId="{85ADA892-C4A1-F745-8496-DB81C7C1570F}" type="pres">
      <dgm:prSet presAssocID="{876E3564-52D3-3B43-B508-F3523D26093C}" presName="tx1" presStyleLbl="revTx" presStyleIdx="4" presStyleCnt="6"/>
      <dgm:spPr/>
    </dgm:pt>
    <dgm:pt modelId="{F0C64C84-9A5F-1A4A-88D4-574C07C6EB5D}" type="pres">
      <dgm:prSet presAssocID="{876E3564-52D3-3B43-B508-F3523D26093C}" presName="vert1" presStyleCnt="0"/>
      <dgm:spPr/>
    </dgm:pt>
    <dgm:pt modelId="{7B5E5E29-6FBE-D14B-82C9-4A27A3D55221}" type="pres">
      <dgm:prSet presAssocID="{38697340-0B11-4770-BD17-96BFD1ED2D40}" presName="thickLine" presStyleLbl="alignNode1" presStyleIdx="5" presStyleCnt="6"/>
      <dgm:spPr/>
    </dgm:pt>
    <dgm:pt modelId="{F2A2821C-7F01-DF44-852F-5FE24DE58523}" type="pres">
      <dgm:prSet presAssocID="{38697340-0B11-4770-BD17-96BFD1ED2D40}" presName="horz1" presStyleCnt="0"/>
      <dgm:spPr/>
    </dgm:pt>
    <dgm:pt modelId="{AA50ED65-2007-2945-8DCA-F20F09746633}" type="pres">
      <dgm:prSet presAssocID="{38697340-0B11-4770-BD17-96BFD1ED2D40}" presName="tx1" presStyleLbl="revTx" presStyleIdx="5" presStyleCnt="6"/>
      <dgm:spPr/>
    </dgm:pt>
    <dgm:pt modelId="{051317DE-DED4-1948-ABCD-239F02780B77}" type="pres">
      <dgm:prSet presAssocID="{38697340-0B11-4770-BD17-96BFD1ED2D40}" presName="vert1" presStyleCnt="0"/>
      <dgm:spPr/>
    </dgm:pt>
  </dgm:ptLst>
  <dgm:cxnLst>
    <dgm:cxn modelId="{A2CC9602-66B6-394E-AFF4-35B5AD935A45}" type="presOf" srcId="{D8006CE8-EC0E-4C66-8472-0ECC704CE18F}" destId="{A6769B2E-A214-1F42-A81D-76ACCEBA6BE5}" srcOrd="0" destOrd="0" presId="urn:microsoft.com/office/officeart/2008/layout/LinedList"/>
    <dgm:cxn modelId="{7E15FA14-3562-0346-A85C-E6C03C67F395}" type="presOf" srcId="{CECE1D2C-DCC7-5C44-8AD9-49AC867EB878}" destId="{0C620517-96CD-B04B-86BA-D419C0358163}" srcOrd="0" destOrd="0" presId="urn:microsoft.com/office/officeart/2008/layout/LinedList"/>
    <dgm:cxn modelId="{9BCAD315-6C34-644D-922E-EEB38BE177D5}" type="presOf" srcId="{01A68548-C4E5-4B6E-8DBD-3E3DB95BC14F}" destId="{AAAA9F28-D715-0B43-B0C8-89E23164F15F}" srcOrd="0" destOrd="0" presId="urn:microsoft.com/office/officeart/2008/layout/LinedList"/>
    <dgm:cxn modelId="{75AF9A18-1364-4B26-A50E-1455708036A7}" srcId="{D8006CE8-EC0E-4C66-8472-0ECC704CE18F}" destId="{38697340-0B11-4770-BD17-96BFD1ED2D40}" srcOrd="5" destOrd="0" parTransId="{A41FA8EF-7A68-4722-A6CE-3A4F6693F7B9}" sibTransId="{8B473CCC-74E8-4136-8044-947371E4DB66}"/>
    <dgm:cxn modelId="{F05F6E1A-B1E4-7E44-AA8E-82DEEF674C49}" srcId="{D8006CE8-EC0E-4C66-8472-0ECC704CE18F}" destId="{CECE1D2C-DCC7-5C44-8AD9-49AC867EB878}" srcOrd="3" destOrd="0" parTransId="{38B2DBE3-EFEF-594F-8220-23CFC0CF35A8}" sibTransId="{07A0E9AA-1180-AA49-A761-F22709F9972D}"/>
    <dgm:cxn modelId="{E2F9222B-12D2-43B2-9DAB-503EEB65559F}" srcId="{D8006CE8-EC0E-4C66-8472-0ECC704CE18F}" destId="{1589F5DF-4575-46B5-A9FF-15F0FD1EE7E8}" srcOrd="1" destOrd="0" parTransId="{5C07A850-3CE7-42BB-BD6E-FB269428B24A}" sibTransId="{3947DCCB-01D5-4D2C-B385-615A4784C145}"/>
    <dgm:cxn modelId="{4CA74544-47FC-437D-BC9F-5DE5335FB7E0}" srcId="{D8006CE8-EC0E-4C66-8472-0ECC704CE18F}" destId="{01A68548-C4E5-4B6E-8DBD-3E3DB95BC14F}" srcOrd="0" destOrd="0" parTransId="{9F579EF3-D07F-44E4-9B3B-6357DB4FC62E}" sibTransId="{D073B8B4-6572-41F2-9B89-37BE24450EEC}"/>
    <dgm:cxn modelId="{82460B48-678B-8744-B69B-1D35C92641D6}" type="presOf" srcId="{1589F5DF-4575-46B5-A9FF-15F0FD1EE7E8}" destId="{28333195-F8CF-BC43-866B-D489C8246502}" srcOrd="0" destOrd="0" presId="urn:microsoft.com/office/officeart/2008/layout/LinedList"/>
    <dgm:cxn modelId="{8C69C89B-E35E-DB4C-968E-72330E8F7657}" type="presOf" srcId="{8166BFDF-26A6-454A-B0E5-EAB1F5DFB237}" destId="{3AE147F0-43FC-FD45-BEA8-B6B1404B6FD2}" srcOrd="0" destOrd="0" presId="urn:microsoft.com/office/officeart/2008/layout/LinedList"/>
    <dgm:cxn modelId="{174ED9B0-4A39-B44A-8335-CC39D768E1B3}" srcId="{D8006CE8-EC0E-4C66-8472-0ECC704CE18F}" destId="{8166BFDF-26A6-454A-B0E5-EAB1F5DFB237}" srcOrd="2" destOrd="0" parTransId="{335AB63D-91B2-544F-9CBC-05723E0E7D79}" sibTransId="{F0541181-C782-4E41-BA7E-0858CCE47740}"/>
    <dgm:cxn modelId="{BEB5F5EA-8438-414A-AAB0-786F0C7D24C1}" type="presOf" srcId="{876E3564-52D3-3B43-B508-F3523D26093C}" destId="{85ADA892-C4A1-F745-8496-DB81C7C1570F}" srcOrd="0" destOrd="0" presId="urn:microsoft.com/office/officeart/2008/layout/LinedList"/>
    <dgm:cxn modelId="{7419A1EC-2B31-9149-9399-EEAA6DC28AF2}" srcId="{D8006CE8-EC0E-4C66-8472-0ECC704CE18F}" destId="{876E3564-52D3-3B43-B508-F3523D26093C}" srcOrd="4" destOrd="0" parTransId="{86BC370D-3A1F-7F4C-83F3-3A0415022A6A}" sibTransId="{B9956ACD-04FB-664A-B123-8EC0CCECABAF}"/>
    <dgm:cxn modelId="{D6BEB0EC-FAD9-8845-9048-6613FA19259C}" type="presOf" srcId="{38697340-0B11-4770-BD17-96BFD1ED2D40}" destId="{AA50ED65-2007-2945-8DCA-F20F09746633}" srcOrd="0" destOrd="0" presId="urn:microsoft.com/office/officeart/2008/layout/LinedList"/>
    <dgm:cxn modelId="{7985122C-CC4B-3549-9A05-9B3DBEA6B890}" type="presParOf" srcId="{A6769B2E-A214-1F42-A81D-76ACCEBA6BE5}" destId="{35F88DB4-B5B4-324E-BA33-FBB3776C2E8A}" srcOrd="0" destOrd="0" presId="urn:microsoft.com/office/officeart/2008/layout/LinedList"/>
    <dgm:cxn modelId="{A0AC8A00-AE38-EF4A-AF1D-7712DCB75D03}" type="presParOf" srcId="{A6769B2E-A214-1F42-A81D-76ACCEBA6BE5}" destId="{DED6F4F8-D824-1644-AE21-A8817DC1C3C4}" srcOrd="1" destOrd="0" presId="urn:microsoft.com/office/officeart/2008/layout/LinedList"/>
    <dgm:cxn modelId="{BAE10C84-0DC6-364C-80FC-02EF6F692E5E}" type="presParOf" srcId="{DED6F4F8-D824-1644-AE21-A8817DC1C3C4}" destId="{AAAA9F28-D715-0B43-B0C8-89E23164F15F}" srcOrd="0" destOrd="0" presId="urn:microsoft.com/office/officeart/2008/layout/LinedList"/>
    <dgm:cxn modelId="{18F10B85-CDCD-B045-BE9B-529EB8CE089B}" type="presParOf" srcId="{DED6F4F8-D824-1644-AE21-A8817DC1C3C4}" destId="{292138F1-CA2D-F64F-94D7-0BFE0A7F8DDB}" srcOrd="1" destOrd="0" presId="urn:microsoft.com/office/officeart/2008/layout/LinedList"/>
    <dgm:cxn modelId="{94E47351-BABB-A441-B886-C64156FF2747}" type="presParOf" srcId="{A6769B2E-A214-1F42-A81D-76ACCEBA6BE5}" destId="{4C7C2AAC-4525-E841-A3FC-D6E3BD67CC3A}" srcOrd="2" destOrd="0" presId="urn:microsoft.com/office/officeart/2008/layout/LinedList"/>
    <dgm:cxn modelId="{971BE790-8520-5145-B016-2FFED67B7EF2}" type="presParOf" srcId="{A6769B2E-A214-1F42-A81D-76ACCEBA6BE5}" destId="{63323F01-A775-A949-B0ED-09A725682A01}" srcOrd="3" destOrd="0" presId="urn:microsoft.com/office/officeart/2008/layout/LinedList"/>
    <dgm:cxn modelId="{31952689-039F-A34F-B792-4491D6673550}" type="presParOf" srcId="{63323F01-A775-A949-B0ED-09A725682A01}" destId="{28333195-F8CF-BC43-866B-D489C8246502}" srcOrd="0" destOrd="0" presId="urn:microsoft.com/office/officeart/2008/layout/LinedList"/>
    <dgm:cxn modelId="{CAE49C3B-67A8-FE4E-A9E6-2C8680108394}" type="presParOf" srcId="{63323F01-A775-A949-B0ED-09A725682A01}" destId="{0F3ABB4F-FDD4-7744-88B1-4443E387C8B9}" srcOrd="1" destOrd="0" presId="urn:microsoft.com/office/officeart/2008/layout/LinedList"/>
    <dgm:cxn modelId="{477574A9-DE68-B645-852B-432E7BA66156}" type="presParOf" srcId="{A6769B2E-A214-1F42-A81D-76ACCEBA6BE5}" destId="{5101AC9F-6A3E-2D42-B02C-8E4B7833609A}" srcOrd="4" destOrd="0" presId="urn:microsoft.com/office/officeart/2008/layout/LinedList"/>
    <dgm:cxn modelId="{048AA2C8-3F8D-1F4E-872B-6E9B01C6C0BD}" type="presParOf" srcId="{A6769B2E-A214-1F42-A81D-76ACCEBA6BE5}" destId="{C31D8BBB-320E-BF42-9548-623A6B9E766C}" srcOrd="5" destOrd="0" presId="urn:microsoft.com/office/officeart/2008/layout/LinedList"/>
    <dgm:cxn modelId="{7322D74F-9CC5-C346-9894-E09D5758973C}" type="presParOf" srcId="{C31D8BBB-320E-BF42-9548-623A6B9E766C}" destId="{3AE147F0-43FC-FD45-BEA8-B6B1404B6FD2}" srcOrd="0" destOrd="0" presId="urn:microsoft.com/office/officeart/2008/layout/LinedList"/>
    <dgm:cxn modelId="{62CB78D3-0592-C84C-B56E-41A102BFE5C8}" type="presParOf" srcId="{C31D8BBB-320E-BF42-9548-623A6B9E766C}" destId="{849A9B67-7EB3-4940-BC2E-783B3407DFC9}" srcOrd="1" destOrd="0" presId="urn:microsoft.com/office/officeart/2008/layout/LinedList"/>
    <dgm:cxn modelId="{FA451981-D059-E74D-BF10-5915EBC798E0}" type="presParOf" srcId="{A6769B2E-A214-1F42-A81D-76ACCEBA6BE5}" destId="{C91CDDA6-CA6E-8C49-85E5-68477EB3E684}" srcOrd="6" destOrd="0" presId="urn:microsoft.com/office/officeart/2008/layout/LinedList"/>
    <dgm:cxn modelId="{9F75C994-5E13-5249-97F9-3F8732DED39E}" type="presParOf" srcId="{A6769B2E-A214-1F42-A81D-76ACCEBA6BE5}" destId="{FD705501-EE56-DE48-99A7-786E06FBE629}" srcOrd="7" destOrd="0" presId="urn:microsoft.com/office/officeart/2008/layout/LinedList"/>
    <dgm:cxn modelId="{6A512CC5-9B05-734B-B0D6-B90F9270EACA}" type="presParOf" srcId="{FD705501-EE56-DE48-99A7-786E06FBE629}" destId="{0C620517-96CD-B04B-86BA-D419C0358163}" srcOrd="0" destOrd="0" presId="urn:microsoft.com/office/officeart/2008/layout/LinedList"/>
    <dgm:cxn modelId="{219ABF72-605B-9041-BADE-0038A72F32E4}" type="presParOf" srcId="{FD705501-EE56-DE48-99A7-786E06FBE629}" destId="{FF8A63D2-CC1B-5649-B2D5-39F1325C9A5A}" srcOrd="1" destOrd="0" presId="urn:microsoft.com/office/officeart/2008/layout/LinedList"/>
    <dgm:cxn modelId="{717A8F66-1B54-3E4E-A5CB-95D95343F0A5}" type="presParOf" srcId="{A6769B2E-A214-1F42-A81D-76ACCEBA6BE5}" destId="{61A612D0-8D9F-FA44-8271-4C7426E167C2}" srcOrd="8" destOrd="0" presId="urn:microsoft.com/office/officeart/2008/layout/LinedList"/>
    <dgm:cxn modelId="{6E48C41E-6FED-4D42-9871-0A0242F605B0}" type="presParOf" srcId="{A6769B2E-A214-1F42-A81D-76ACCEBA6BE5}" destId="{D5D33563-EC21-7E48-A7C9-735A9C2AECA8}" srcOrd="9" destOrd="0" presId="urn:microsoft.com/office/officeart/2008/layout/LinedList"/>
    <dgm:cxn modelId="{42C495E0-1158-2849-853A-5EF63BF153AC}" type="presParOf" srcId="{D5D33563-EC21-7E48-A7C9-735A9C2AECA8}" destId="{85ADA892-C4A1-F745-8496-DB81C7C1570F}" srcOrd="0" destOrd="0" presId="urn:microsoft.com/office/officeart/2008/layout/LinedList"/>
    <dgm:cxn modelId="{F67B725A-7894-564F-9392-1CE5862A9F90}" type="presParOf" srcId="{D5D33563-EC21-7E48-A7C9-735A9C2AECA8}" destId="{F0C64C84-9A5F-1A4A-88D4-574C07C6EB5D}" srcOrd="1" destOrd="0" presId="urn:microsoft.com/office/officeart/2008/layout/LinedList"/>
    <dgm:cxn modelId="{76CE5C23-F786-CC4D-A3CE-9CD5FCBBB86B}" type="presParOf" srcId="{A6769B2E-A214-1F42-A81D-76ACCEBA6BE5}" destId="{7B5E5E29-6FBE-D14B-82C9-4A27A3D55221}" srcOrd="10" destOrd="0" presId="urn:microsoft.com/office/officeart/2008/layout/LinedList"/>
    <dgm:cxn modelId="{22A6F881-AEDF-5C45-8809-741E64C28BE2}" type="presParOf" srcId="{A6769B2E-A214-1F42-A81D-76ACCEBA6BE5}" destId="{F2A2821C-7F01-DF44-852F-5FE24DE58523}" srcOrd="11" destOrd="0" presId="urn:microsoft.com/office/officeart/2008/layout/LinedList"/>
    <dgm:cxn modelId="{92649A41-6839-5F4B-8334-A59D74E4ABF7}" type="presParOf" srcId="{F2A2821C-7F01-DF44-852F-5FE24DE58523}" destId="{AA50ED65-2007-2945-8DCA-F20F09746633}" srcOrd="0" destOrd="0" presId="urn:microsoft.com/office/officeart/2008/layout/LinedList"/>
    <dgm:cxn modelId="{36A9587B-EEA0-9548-8E3F-F5B94265438F}" type="presParOf" srcId="{F2A2821C-7F01-DF44-852F-5FE24DE58523}" destId="{051317DE-DED4-1948-ABCD-239F02780B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F6C5522-0204-9B4E-AEE2-39043F125C68}"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515693AB-CB40-6B41-8EF3-061C5615DAE4}">
      <dgm:prSet custT="1"/>
      <dgm:spPr/>
      <dgm:t>
        <a:bodyPr anchor="ctr"/>
        <a:lstStyle/>
        <a:p>
          <a:r>
            <a:rPr lang="en-US" sz="2400" dirty="0"/>
            <a:t>Malgré la </a:t>
          </a:r>
          <a:r>
            <a:rPr lang="en-US" sz="2400" dirty="0" err="1"/>
            <a:t>légalisation</a:t>
          </a:r>
          <a:r>
            <a:rPr lang="en-US" sz="2400" dirty="0"/>
            <a:t>, la </a:t>
          </a:r>
          <a:r>
            <a:rPr lang="en-US" sz="2400" dirty="0" err="1"/>
            <a:t>consommation</a:t>
          </a:r>
          <a:r>
            <a:rPr lang="en-US" sz="2400" dirty="0"/>
            <a:t> </a:t>
          </a:r>
          <a:r>
            <a:rPr lang="en-US" sz="2400" dirty="0" err="1"/>
            <a:t>régulière</a:t>
          </a:r>
          <a:r>
            <a:rPr lang="en-US" sz="2400" dirty="0"/>
            <a:t> de cannabis </a:t>
          </a:r>
          <a:r>
            <a:rPr lang="en-US" sz="2400" dirty="0" err="1"/>
            <a:t>peut</a:t>
          </a:r>
          <a:r>
            <a:rPr lang="en-US" sz="2400" dirty="0"/>
            <a:t> </a:t>
          </a:r>
          <a:r>
            <a:rPr lang="en-US" sz="2400" dirty="0" err="1"/>
            <a:t>entraîner</a:t>
          </a:r>
          <a:r>
            <a:rPr lang="en-US" sz="2400" dirty="0"/>
            <a:t> des </a:t>
          </a:r>
          <a:r>
            <a:rPr lang="en-US" sz="2400" dirty="0" err="1"/>
            <a:t>effets</a:t>
          </a:r>
          <a:r>
            <a:rPr lang="en-US" sz="2400" dirty="0"/>
            <a:t> </a:t>
          </a:r>
          <a:r>
            <a:rPr lang="en-US" sz="2400" dirty="0" err="1"/>
            <a:t>néfastes</a:t>
          </a:r>
          <a:r>
            <a:rPr lang="en-US" sz="2400" dirty="0"/>
            <a:t> sur la </a:t>
          </a:r>
          <a:r>
            <a:rPr lang="en-US" sz="2400" dirty="0" err="1"/>
            <a:t>santé</a:t>
          </a:r>
          <a:r>
            <a:rPr lang="en-US" sz="2400" dirty="0"/>
            <a:t>, y </a:t>
          </a:r>
          <a:r>
            <a:rPr lang="en-US" sz="2400" dirty="0" err="1"/>
            <a:t>compris</a:t>
          </a:r>
          <a:r>
            <a:rPr lang="en-US" sz="2400" dirty="0"/>
            <a:t> des </a:t>
          </a:r>
          <a:r>
            <a:rPr lang="en-US" sz="2400" dirty="0" err="1"/>
            <a:t>symptômes</a:t>
          </a:r>
          <a:r>
            <a:rPr lang="en-US" sz="2400" dirty="0"/>
            <a:t> de </a:t>
          </a:r>
          <a:r>
            <a:rPr lang="en-US" sz="2400" dirty="0" err="1"/>
            <a:t>dépression</a:t>
          </a:r>
          <a:r>
            <a:rPr lang="en-US" sz="2400" dirty="0"/>
            <a:t> et </a:t>
          </a:r>
          <a:r>
            <a:rPr lang="en-US" sz="2400" dirty="0" err="1"/>
            <a:t>d’anxiété</a:t>
          </a:r>
          <a:r>
            <a:rPr lang="en-US" sz="2400" dirty="0"/>
            <a:t> (Centre </a:t>
          </a:r>
          <a:r>
            <a:rPr lang="en-US" sz="2400" dirty="0" err="1"/>
            <a:t>canadien</a:t>
          </a:r>
          <a:r>
            <a:rPr lang="en-US" sz="2400" dirty="0"/>
            <a:t> sur les </a:t>
          </a:r>
          <a:r>
            <a:rPr lang="en-US" sz="2400" dirty="0" err="1"/>
            <a:t>dépendances</a:t>
          </a:r>
          <a:r>
            <a:rPr lang="en-US" sz="2400" dirty="0"/>
            <a:t> et </a:t>
          </a:r>
          <a:r>
            <a:rPr lang="en-US" sz="2400" dirty="0" err="1"/>
            <a:t>l’usage</a:t>
          </a:r>
          <a:r>
            <a:rPr lang="en-US" sz="2400" dirty="0"/>
            <a:t> de substances, 2020)</a:t>
          </a:r>
          <a:endParaRPr lang="en-CA" sz="2400" dirty="0"/>
        </a:p>
      </dgm:t>
    </dgm:pt>
    <dgm:pt modelId="{82B3B76A-B4AB-B54F-B873-B12B461E751E}" type="parTrans" cxnId="{8A70428E-B2B1-0548-A7CC-514B45EB4410}">
      <dgm:prSet/>
      <dgm:spPr/>
      <dgm:t>
        <a:bodyPr/>
        <a:lstStyle/>
        <a:p>
          <a:endParaRPr lang="en-US" sz="2400"/>
        </a:p>
      </dgm:t>
    </dgm:pt>
    <dgm:pt modelId="{B66B2C24-74B8-A848-B083-E6EBFFC2A620}" type="sibTrans" cxnId="{8A70428E-B2B1-0548-A7CC-514B45EB4410}">
      <dgm:prSet/>
      <dgm:spPr/>
      <dgm:t>
        <a:bodyPr/>
        <a:lstStyle/>
        <a:p>
          <a:endParaRPr lang="en-US" sz="2400"/>
        </a:p>
      </dgm:t>
    </dgm:pt>
    <dgm:pt modelId="{A965AE44-094F-4B46-A734-CADF9996A3AB}">
      <dgm:prSet custT="1"/>
      <dgm:spPr/>
      <dgm:t>
        <a:bodyPr/>
        <a:lstStyle/>
        <a:p>
          <a:r>
            <a:rPr lang="en-US" sz="2400" dirty="0"/>
            <a:t>Absence de </a:t>
          </a:r>
          <a:r>
            <a:rPr lang="en-US" sz="2400" dirty="0" err="1"/>
            <a:t>données</a:t>
          </a:r>
          <a:r>
            <a:rPr lang="en-US" sz="2400" dirty="0"/>
            <a:t> </a:t>
          </a:r>
          <a:r>
            <a:rPr lang="en-US" sz="2400" dirty="0" err="1"/>
            <a:t>probantes</a:t>
          </a:r>
          <a:r>
            <a:rPr lang="en-US" sz="2400" dirty="0"/>
            <a:t> </a:t>
          </a:r>
          <a:r>
            <a:rPr lang="en-US" sz="2400" dirty="0" err="1"/>
            <a:t>démontrant</a:t>
          </a:r>
          <a:r>
            <a:rPr lang="en-US" sz="2400" dirty="0"/>
            <a:t> que la </a:t>
          </a:r>
          <a:r>
            <a:rPr lang="en-US" sz="2400" dirty="0" err="1"/>
            <a:t>consommation</a:t>
          </a:r>
          <a:r>
            <a:rPr lang="en-US" sz="2400" dirty="0"/>
            <a:t> de cannabis </a:t>
          </a:r>
          <a:r>
            <a:rPr lang="en-US" sz="2400" dirty="0" err="1"/>
            <a:t>à</a:t>
          </a:r>
          <a:r>
            <a:rPr lang="en-US" sz="2400" dirty="0"/>
            <a:t> long </a:t>
          </a:r>
          <a:r>
            <a:rPr lang="en-US" sz="2400" dirty="0" err="1"/>
            <a:t>terme</a:t>
          </a:r>
          <a:r>
            <a:rPr lang="en-US" sz="2400" dirty="0"/>
            <a:t> </a:t>
          </a:r>
          <a:r>
            <a:rPr lang="en-US" sz="2400" dirty="0" err="1"/>
            <a:t>peut</a:t>
          </a:r>
          <a:r>
            <a:rPr lang="en-US" sz="2400" dirty="0"/>
            <a:t> </a:t>
          </a:r>
          <a:r>
            <a:rPr lang="en-US" sz="2400" dirty="0" err="1"/>
            <a:t>améliorer</a:t>
          </a:r>
          <a:r>
            <a:rPr lang="en-US" sz="2400" dirty="0"/>
            <a:t> les </a:t>
          </a:r>
          <a:r>
            <a:rPr lang="en-US" sz="2400" dirty="0" err="1"/>
            <a:t>symptômes</a:t>
          </a:r>
          <a:r>
            <a:rPr lang="en-US" sz="2400" dirty="0"/>
            <a:t> </a:t>
          </a:r>
          <a:r>
            <a:rPr lang="en-US" sz="2400" dirty="0" err="1"/>
            <a:t>liés</a:t>
          </a:r>
          <a:r>
            <a:rPr lang="en-US" sz="2400" dirty="0"/>
            <a:t> </a:t>
          </a:r>
          <a:r>
            <a:rPr lang="en-US" sz="2400" dirty="0" err="1"/>
            <a:t>à</a:t>
          </a:r>
          <a:r>
            <a:rPr lang="en-US" sz="2400" dirty="0"/>
            <a:t> </a:t>
          </a:r>
          <a:r>
            <a:rPr lang="en-US" sz="2400" dirty="0" err="1"/>
            <a:t>l’humeur</a:t>
          </a:r>
          <a:r>
            <a:rPr lang="en-US" sz="2400" dirty="0"/>
            <a:t> </a:t>
          </a:r>
          <a:r>
            <a:rPr lang="en-US" sz="2400" dirty="0" err="1"/>
            <a:t>ou</a:t>
          </a:r>
          <a:r>
            <a:rPr lang="en-US" sz="2400" dirty="0"/>
            <a:t> </a:t>
          </a:r>
          <a:r>
            <a:rPr lang="en-US" sz="2400" dirty="0" err="1"/>
            <a:t>à</a:t>
          </a:r>
          <a:r>
            <a:rPr lang="en-US" sz="2400" dirty="0"/>
            <a:t> </a:t>
          </a:r>
          <a:r>
            <a:rPr lang="en-US" sz="2400" dirty="0" err="1"/>
            <a:t>l’anxiété</a:t>
          </a:r>
          <a:r>
            <a:rPr lang="en-US" sz="2400" dirty="0"/>
            <a:t> (Lowe et coll., 2019)</a:t>
          </a:r>
          <a:endParaRPr lang="en-CA" sz="2400" dirty="0"/>
        </a:p>
      </dgm:t>
    </dgm:pt>
    <dgm:pt modelId="{60A17D02-7CFD-184E-983A-825C92D43D8D}" type="parTrans" cxnId="{06F7886E-BE52-8D47-9FF4-41667ABA0D12}">
      <dgm:prSet/>
      <dgm:spPr/>
      <dgm:t>
        <a:bodyPr/>
        <a:lstStyle/>
        <a:p>
          <a:endParaRPr lang="en-US" sz="2400"/>
        </a:p>
      </dgm:t>
    </dgm:pt>
    <dgm:pt modelId="{40A74E45-06A3-C149-8764-1D1E07A769EF}" type="sibTrans" cxnId="{06F7886E-BE52-8D47-9FF4-41667ABA0D12}">
      <dgm:prSet/>
      <dgm:spPr/>
      <dgm:t>
        <a:bodyPr/>
        <a:lstStyle/>
        <a:p>
          <a:endParaRPr lang="en-US" sz="2400"/>
        </a:p>
      </dgm:t>
    </dgm:pt>
    <dgm:pt modelId="{3EC5E8C4-D41C-E74B-A6EC-FC324FE05DCE}">
      <dgm:prSet custT="1"/>
      <dgm:spPr/>
      <dgm:t>
        <a:bodyPr/>
        <a:lstStyle/>
        <a:p>
          <a:r>
            <a:rPr lang="fr-CA" sz="2400" dirty="0"/>
            <a:t>Des données probantes montrent que la consommation de cannabis peut intensifier les symptômes liés à l’humeur et à l’anxiété (Black et coll. 2019; Lowe et coll. 2019)</a:t>
          </a:r>
          <a:endParaRPr lang="en-CA" sz="2400" dirty="0"/>
        </a:p>
      </dgm:t>
    </dgm:pt>
    <dgm:pt modelId="{09F68351-C177-F24A-8F4F-8651B0547BFA}" type="parTrans" cxnId="{33B1C162-4363-5744-8B86-4F9E53EAC3F3}">
      <dgm:prSet/>
      <dgm:spPr/>
      <dgm:t>
        <a:bodyPr/>
        <a:lstStyle/>
        <a:p>
          <a:endParaRPr lang="en-US" sz="2400"/>
        </a:p>
      </dgm:t>
    </dgm:pt>
    <dgm:pt modelId="{1BC58D85-B663-4048-96BC-AF21A80CA848}" type="sibTrans" cxnId="{33B1C162-4363-5744-8B86-4F9E53EAC3F3}">
      <dgm:prSet/>
      <dgm:spPr/>
      <dgm:t>
        <a:bodyPr/>
        <a:lstStyle/>
        <a:p>
          <a:endParaRPr lang="en-US" sz="2400"/>
        </a:p>
      </dgm:t>
    </dgm:pt>
    <dgm:pt modelId="{E1555833-5EFC-2842-8A3B-FDAB5AC647C0}" type="pres">
      <dgm:prSet presAssocID="{9F6C5522-0204-9B4E-AEE2-39043F125C68}" presName="vert0" presStyleCnt="0">
        <dgm:presLayoutVars>
          <dgm:dir/>
          <dgm:animOne val="branch"/>
          <dgm:animLvl val="lvl"/>
        </dgm:presLayoutVars>
      </dgm:prSet>
      <dgm:spPr/>
    </dgm:pt>
    <dgm:pt modelId="{79428022-2CE7-3343-9B21-0EB8BC746383}" type="pres">
      <dgm:prSet presAssocID="{515693AB-CB40-6B41-8EF3-061C5615DAE4}" presName="thickLine" presStyleLbl="alignNode1" presStyleIdx="0" presStyleCnt="3"/>
      <dgm:spPr/>
    </dgm:pt>
    <dgm:pt modelId="{250117CF-0C03-614C-8C91-C580A8BA09C8}" type="pres">
      <dgm:prSet presAssocID="{515693AB-CB40-6B41-8EF3-061C5615DAE4}" presName="horz1" presStyleCnt="0"/>
      <dgm:spPr/>
    </dgm:pt>
    <dgm:pt modelId="{77C197EF-A244-C14E-8EB8-8B30FDBFC455}" type="pres">
      <dgm:prSet presAssocID="{515693AB-CB40-6B41-8EF3-061C5615DAE4}" presName="tx1" presStyleLbl="revTx" presStyleIdx="0" presStyleCnt="3"/>
      <dgm:spPr/>
    </dgm:pt>
    <dgm:pt modelId="{32DDAD5E-E5C3-C74D-9359-D7073FCFC4FB}" type="pres">
      <dgm:prSet presAssocID="{515693AB-CB40-6B41-8EF3-061C5615DAE4}" presName="vert1" presStyleCnt="0"/>
      <dgm:spPr/>
    </dgm:pt>
    <dgm:pt modelId="{FF2121B0-BEF1-9D4E-8756-9CDF04AEBD18}" type="pres">
      <dgm:prSet presAssocID="{A965AE44-094F-4B46-A734-CADF9996A3AB}" presName="thickLine" presStyleLbl="alignNode1" presStyleIdx="1" presStyleCnt="3"/>
      <dgm:spPr/>
    </dgm:pt>
    <dgm:pt modelId="{1D527328-AB7F-524B-A975-9D915124FB73}" type="pres">
      <dgm:prSet presAssocID="{A965AE44-094F-4B46-A734-CADF9996A3AB}" presName="horz1" presStyleCnt="0"/>
      <dgm:spPr/>
    </dgm:pt>
    <dgm:pt modelId="{AA81C33A-167C-844A-855B-382607324088}" type="pres">
      <dgm:prSet presAssocID="{A965AE44-094F-4B46-A734-CADF9996A3AB}" presName="tx1" presStyleLbl="revTx" presStyleIdx="1" presStyleCnt="3"/>
      <dgm:spPr/>
    </dgm:pt>
    <dgm:pt modelId="{CDCF4DF6-60E2-2448-ABBB-9A0EB0BDF7B8}" type="pres">
      <dgm:prSet presAssocID="{A965AE44-094F-4B46-A734-CADF9996A3AB}" presName="vert1" presStyleCnt="0"/>
      <dgm:spPr/>
    </dgm:pt>
    <dgm:pt modelId="{357FC269-2065-1E4C-8ACE-5A5415306206}" type="pres">
      <dgm:prSet presAssocID="{3EC5E8C4-D41C-E74B-A6EC-FC324FE05DCE}" presName="thickLine" presStyleLbl="alignNode1" presStyleIdx="2" presStyleCnt="3"/>
      <dgm:spPr/>
    </dgm:pt>
    <dgm:pt modelId="{D9DAE81D-D930-C44C-A2C7-9E70395D19DB}" type="pres">
      <dgm:prSet presAssocID="{3EC5E8C4-D41C-E74B-A6EC-FC324FE05DCE}" presName="horz1" presStyleCnt="0"/>
      <dgm:spPr/>
    </dgm:pt>
    <dgm:pt modelId="{E9D2E08E-9A34-C249-B377-6D28A1630EF2}" type="pres">
      <dgm:prSet presAssocID="{3EC5E8C4-D41C-E74B-A6EC-FC324FE05DCE}" presName="tx1" presStyleLbl="revTx" presStyleIdx="2" presStyleCnt="3"/>
      <dgm:spPr/>
    </dgm:pt>
    <dgm:pt modelId="{514E1E0B-7CA9-D843-B9DB-377518C62825}" type="pres">
      <dgm:prSet presAssocID="{3EC5E8C4-D41C-E74B-A6EC-FC324FE05DCE}" presName="vert1" presStyleCnt="0"/>
      <dgm:spPr/>
    </dgm:pt>
  </dgm:ptLst>
  <dgm:cxnLst>
    <dgm:cxn modelId="{B288B537-CB26-494C-8F15-BAED04325563}" type="presOf" srcId="{9F6C5522-0204-9B4E-AEE2-39043F125C68}" destId="{E1555833-5EFC-2842-8A3B-FDAB5AC647C0}" srcOrd="0" destOrd="0" presId="urn:microsoft.com/office/officeart/2008/layout/LinedList"/>
    <dgm:cxn modelId="{9FE2B95E-1FB3-0F41-94C4-801C2A65545A}" type="presOf" srcId="{A965AE44-094F-4B46-A734-CADF9996A3AB}" destId="{AA81C33A-167C-844A-855B-382607324088}" srcOrd="0" destOrd="0" presId="urn:microsoft.com/office/officeart/2008/layout/LinedList"/>
    <dgm:cxn modelId="{33B1C162-4363-5744-8B86-4F9E53EAC3F3}" srcId="{9F6C5522-0204-9B4E-AEE2-39043F125C68}" destId="{3EC5E8C4-D41C-E74B-A6EC-FC324FE05DCE}" srcOrd="2" destOrd="0" parTransId="{09F68351-C177-F24A-8F4F-8651B0547BFA}" sibTransId="{1BC58D85-B663-4048-96BC-AF21A80CA848}"/>
    <dgm:cxn modelId="{06F7886E-BE52-8D47-9FF4-41667ABA0D12}" srcId="{9F6C5522-0204-9B4E-AEE2-39043F125C68}" destId="{A965AE44-094F-4B46-A734-CADF9996A3AB}" srcOrd="1" destOrd="0" parTransId="{60A17D02-7CFD-184E-983A-825C92D43D8D}" sibTransId="{40A74E45-06A3-C149-8764-1D1E07A769EF}"/>
    <dgm:cxn modelId="{8A70428E-B2B1-0548-A7CC-514B45EB4410}" srcId="{9F6C5522-0204-9B4E-AEE2-39043F125C68}" destId="{515693AB-CB40-6B41-8EF3-061C5615DAE4}" srcOrd="0" destOrd="0" parTransId="{82B3B76A-B4AB-B54F-B873-B12B461E751E}" sibTransId="{B66B2C24-74B8-A848-B083-E6EBFFC2A620}"/>
    <dgm:cxn modelId="{F34C0CAF-C577-D546-8286-947D97B887B1}" type="presOf" srcId="{3EC5E8C4-D41C-E74B-A6EC-FC324FE05DCE}" destId="{E9D2E08E-9A34-C249-B377-6D28A1630EF2}" srcOrd="0" destOrd="0" presId="urn:microsoft.com/office/officeart/2008/layout/LinedList"/>
    <dgm:cxn modelId="{AB2E02FE-E395-F14A-A58F-F4E6F6337871}" type="presOf" srcId="{515693AB-CB40-6B41-8EF3-061C5615DAE4}" destId="{77C197EF-A244-C14E-8EB8-8B30FDBFC455}" srcOrd="0" destOrd="0" presId="urn:microsoft.com/office/officeart/2008/layout/LinedList"/>
    <dgm:cxn modelId="{4CE97B06-092E-0347-BE24-70A0E081EE55}" type="presParOf" srcId="{E1555833-5EFC-2842-8A3B-FDAB5AC647C0}" destId="{79428022-2CE7-3343-9B21-0EB8BC746383}" srcOrd="0" destOrd="0" presId="urn:microsoft.com/office/officeart/2008/layout/LinedList"/>
    <dgm:cxn modelId="{4FD2DCA5-A893-DA49-815B-BDAEF6B30CA4}" type="presParOf" srcId="{E1555833-5EFC-2842-8A3B-FDAB5AC647C0}" destId="{250117CF-0C03-614C-8C91-C580A8BA09C8}" srcOrd="1" destOrd="0" presId="urn:microsoft.com/office/officeart/2008/layout/LinedList"/>
    <dgm:cxn modelId="{472E127B-A558-634F-967E-A6C8EA69258C}" type="presParOf" srcId="{250117CF-0C03-614C-8C91-C580A8BA09C8}" destId="{77C197EF-A244-C14E-8EB8-8B30FDBFC455}" srcOrd="0" destOrd="0" presId="urn:microsoft.com/office/officeart/2008/layout/LinedList"/>
    <dgm:cxn modelId="{07447D2D-AC0C-4444-8BDB-42116812AC3E}" type="presParOf" srcId="{250117CF-0C03-614C-8C91-C580A8BA09C8}" destId="{32DDAD5E-E5C3-C74D-9359-D7073FCFC4FB}" srcOrd="1" destOrd="0" presId="urn:microsoft.com/office/officeart/2008/layout/LinedList"/>
    <dgm:cxn modelId="{F2E3C1BA-CFC1-3C49-A049-AEA972B9F392}" type="presParOf" srcId="{E1555833-5EFC-2842-8A3B-FDAB5AC647C0}" destId="{FF2121B0-BEF1-9D4E-8756-9CDF04AEBD18}" srcOrd="2" destOrd="0" presId="urn:microsoft.com/office/officeart/2008/layout/LinedList"/>
    <dgm:cxn modelId="{A4E547D6-C440-AD49-A010-F06166E7853D}" type="presParOf" srcId="{E1555833-5EFC-2842-8A3B-FDAB5AC647C0}" destId="{1D527328-AB7F-524B-A975-9D915124FB73}" srcOrd="3" destOrd="0" presId="urn:microsoft.com/office/officeart/2008/layout/LinedList"/>
    <dgm:cxn modelId="{CBADF2E7-6D5F-9644-97E9-F7190F4FAA60}" type="presParOf" srcId="{1D527328-AB7F-524B-A975-9D915124FB73}" destId="{AA81C33A-167C-844A-855B-382607324088}" srcOrd="0" destOrd="0" presId="urn:microsoft.com/office/officeart/2008/layout/LinedList"/>
    <dgm:cxn modelId="{1E3719EC-9F55-A048-AE47-71113951C324}" type="presParOf" srcId="{1D527328-AB7F-524B-A975-9D915124FB73}" destId="{CDCF4DF6-60E2-2448-ABBB-9A0EB0BDF7B8}" srcOrd="1" destOrd="0" presId="urn:microsoft.com/office/officeart/2008/layout/LinedList"/>
    <dgm:cxn modelId="{624BE705-F48C-1F4B-87DA-21E811394D50}" type="presParOf" srcId="{E1555833-5EFC-2842-8A3B-FDAB5AC647C0}" destId="{357FC269-2065-1E4C-8ACE-5A5415306206}" srcOrd="4" destOrd="0" presId="urn:microsoft.com/office/officeart/2008/layout/LinedList"/>
    <dgm:cxn modelId="{6F13A8BE-09E3-004D-835E-7B69E1925086}" type="presParOf" srcId="{E1555833-5EFC-2842-8A3B-FDAB5AC647C0}" destId="{D9DAE81D-D930-C44C-A2C7-9E70395D19DB}" srcOrd="5" destOrd="0" presId="urn:microsoft.com/office/officeart/2008/layout/LinedList"/>
    <dgm:cxn modelId="{AF983470-802D-C141-BF56-A04263629A9B}" type="presParOf" srcId="{D9DAE81D-D930-C44C-A2C7-9E70395D19DB}" destId="{E9D2E08E-9A34-C249-B377-6D28A1630EF2}" srcOrd="0" destOrd="0" presId="urn:microsoft.com/office/officeart/2008/layout/LinedList"/>
    <dgm:cxn modelId="{55407C2D-207A-3D46-930D-75B08E576506}" type="presParOf" srcId="{D9DAE81D-D930-C44C-A2C7-9E70395D19DB}" destId="{514E1E0B-7CA9-D843-B9DB-377518C6282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54A570D-2333-46BF-8517-BFA346FBC61E}" type="doc">
      <dgm:prSet loTypeId="urn:microsoft.com/office/officeart/2016/7/layout/BasicLinearProcessNumbered" loCatId="process" qsTypeId="urn:microsoft.com/office/officeart/2005/8/quickstyle/simple5" qsCatId="simple" csTypeId="urn:microsoft.com/office/officeart/2005/8/colors/accent1_2" csCatId="accent1" phldr="1"/>
      <dgm:spPr/>
      <dgm:t>
        <a:bodyPr/>
        <a:lstStyle/>
        <a:p>
          <a:endParaRPr lang="en-US"/>
        </a:p>
      </dgm:t>
    </dgm:pt>
    <dgm:pt modelId="{96A2ECDA-4377-4370-9015-85BDE7D4732E}">
      <dgm:prSet/>
      <dgm:spPr>
        <a:solidFill>
          <a:srgbClr val="EDF2F2">
            <a:alpha val="90000"/>
          </a:srgbClr>
        </a:solidFill>
      </dgm:spPr>
      <dgm:t>
        <a:bodyPr/>
        <a:lstStyle/>
        <a:p>
          <a:r>
            <a:rPr lang="en-US" dirty="0" err="1"/>
            <a:t>Choisissez</a:t>
          </a:r>
          <a:r>
            <a:rPr lang="en-US" dirty="0"/>
            <a:t> un aspect de la vie saine sur </a:t>
          </a:r>
          <a:r>
            <a:rPr lang="en-US" dirty="0" err="1"/>
            <a:t>lequel</a:t>
          </a:r>
          <a:r>
            <a:rPr lang="en-US" dirty="0"/>
            <a:t> </a:t>
          </a:r>
          <a:r>
            <a:rPr lang="en-US" dirty="0" err="1"/>
            <a:t>travailler</a:t>
          </a:r>
          <a:r>
            <a:rPr lang="en-US" dirty="0"/>
            <a:t> </a:t>
          </a:r>
          <a:r>
            <a:rPr lang="en-US" dirty="0" err="1"/>
            <a:t>à</a:t>
          </a:r>
          <a:r>
            <a:rPr lang="en-US" dirty="0"/>
            <a:t> la </a:t>
          </a:r>
          <a:r>
            <a:rPr lang="en-US" dirty="0" err="1"/>
            <a:t>fois</a:t>
          </a:r>
          <a:endParaRPr lang="en-US" dirty="0"/>
        </a:p>
      </dgm:t>
    </dgm:pt>
    <dgm:pt modelId="{4E20838B-AFF2-4A11-AFE5-BE22C9AA5CDD}" type="parTrans" cxnId="{D141E052-E990-4C06-957A-7CE7FAA3DE1C}">
      <dgm:prSet/>
      <dgm:spPr/>
      <dgm:t>
        <a:bodyPr/>
        <a:lstStyle/>
        <a:p>
          <a:endParaRPr lang="en-US"/>
        </a:p>
      </dgm:t>
    </dgm:pt>
    <dgm:pt modelId="{F366517E-6083-4C44-B9F1-6A2EB42480A1}" type="sibTrans" cxnId="{D141E052-E990-4C06-957A-7CE7FAA3DE1C}">
      <dgm:prSet phldrT="1" phldr="0"/>
      <dgm:spPr>
        <a:solidFill>
          <a:srgbClr val="8B73B3"/>
        </a:solidFill>
        <a:ln>
          <a:noFill/>
        </a:ln>
      </dgm:spPr>
      <dgm:t>
        <a:bodyPr/>
        <a:lstStyle/>
        <a:p>
          <a:r>
            <a:rPr lang="en-US"/>
            <a:t>1</a:t>
          </a:r>
          <a:endParaRPr lang="en-US" dirty="0"/>
        </a:p>
      </dgm:t>
    </dgm:pt>
    <dgm:pt modelId="{A364194E-5DEF-41D3-90E6-78149CFBF0EC}">
      <dgm:prSet/>
      <dgm:spPr>
        <a:solidFill>
          <a:srgbClr val="EDF2F2">
            <a:alpha val="90000"/>
          </a:srgbClr>
        </a:solidFill>
      </dgm:spPr>
      <dgm:t>
        <a:bodyPr/>
        <a:lstStyle/>
        <a:p>
          <a:r>
            <a:rPr lang="en-US" dirty="0" err="1"/>
            <a:t>Préparez-vous</a:t>
          </a:r>
          <a:r>
            <a:rPr lang="en-US" dirty="0"/>
            <a:t> </a:t>
          </a:r>
          <a:r>
            <a:rPr lang="en-US" dirty="0" err="1"/>
            <a:t>à</a:t>
          </a:r>
          <a:r>
            <a:rPr lang="en-US" dirty="0"/>
            <a:t> </a:t>
          </a:r>
          <a:r>
            <a:rPr lang="en-US" b="1" dirty="0"/>
            <a:t>RÉUSSIR!</a:t>
          </a:r>
        </a:p>
      </dgm:t>
    </dgm:pt>
    <dgm:pt modelId="{33BC34C2-0FF4-4ADF-AFA9-4ACC3924AEAC}" type="parTrans" cxnId="{F690CA53-A2AB-4F6A-8CD7-D41B96D0E730}">
      <dgm:prSet/>
      <dgm:spPr/>
      <dgm:t>
        <a:bodyPr/>
        <a:lstStyle/>
        <a:p>
          <a:endParaRPr lang="en-US"/>
        </a:p>
      </dgm:t>
    </dgm:pt>
    <dgm:pt modelId="{C94920BC-0988-4600-AFCE-088E02756117}" type="sibTrans" cxnId="{F690CA53-A2AB-4F6A-8CD7-D41B96D0E730}">
      <dgm:prSet phldrT="2" phldr="0"/>
      <dgm:spPr>
        <a:solidFill>
          <a:srgbClr val="8B73B3"/>
        </a:solidFill>
        <a:ln>
          <a:noFill/>
        </a:ln>
      </dgm:spPr>
      <dgm:t>
        <a:bodyPr/>
        <a:lstStyle/>
        <a:p>
          <a:r>
            <a:rPr lang="en-US"/>
            <a:t>2</a:t>
          </a:r>
        </a:p>
      </dgm:t>
    </dgm:pt>
    <dgm:pt modelId="{BE10DB6E-4645-4240-8306-0E4D61434B62}">
      <dgm:prSet/>
      <dgm:spPr/>
      <dgm:t>
        <a:bodyPr/>
        <a:lstStyle/>
        <a:p>
          <a:r>
            <a:rPr lang="en-US" dirty="0" err="1"/>
            <a:t>Probabilité</a:t>
          </a:r>
          <a:r>
            <a:rPr lang="en-US" dirty="0"/>
            <a:t> de 90 % </a:t>
          </a:r>
          <a:r>
            <a:rPr lang="en-US" dirty="0" err="1"/>
            <a:t>d’accomplir</a:t>
          </a:r>
          <a:r>
            <a:rPr lang="en-US" dirty="0"/>
            <a:t> la </a:t>
          </a:r>
          <a:r>
            <a:rPr lang="en-US" dirty="0" err="1"/>
            <a:t>tâche</a:t>
          </a:r>
          <a:endParaRPr lang="en-US" dirty="0"/>
        </a:p>
      </dgm:t>
    </dgm:pt>
    <dgm:pt modelId="{64D2B42A-EC6B-40AC-8747-0087AF8F395E}" type="parTrans" cxnId="{45D27058-B123-47D3-B4DB-3599F55477B5}">
      <dgm:prSet/>
      <dgm:spPr/>
      <dgm:t>
        <a:bodyPr/>
        <a:lstStyle/>
        <a:p>
          <a:endParaRPr lang="en-US"/>
        </a:p>
      </dgm:t>
    </dgm:pt>
    <dgm:pt modelId="{2A6D52B9-A450-4641-8BCD-F70E83FA3C2D}" type="sibTrans" cxnId="{45D27058-B123-47D3-B4DB-3599F55477B5}">
      <dgm:prSet/>
      <dgm:spPr/>
      <dgm:t>
        <a:bodyPr/>
        <a:lstStyle/>
        <a:p>
          <a:endParaRPr lang="en-US"/>
        </a:p>
      </dgm:t>
    </dgm:pt>
    <dgm:pt modelId="{F7DE1397-B001-4F76-98F8-E140FE14BD24}">
      <dgm:prSet/>
      <dgm:spPr>
        <a:solidFill>
          <a:srgbClr val="EDF2F2">
            <a:alpha val="90000"/>
          </a:srgbClr>
        </a:solidFill>
      </dgm:spPr>
      <dgm:t>
        <a:bodyPr/>
        <a:lstStyle/>
        <a:p>
          <a:r>
            <a:rPr lang="en-US" dirty="0" err="1"/>
            <a:t>Choisissez</a:t>
          </a:r>
          <a:r>
            <a:rPr lang="en-US" dirty="0"/>
            <a:t> </a:t>
          </a:r>
          <a:r>
            <a:rPr lang="en-US" dirty="0" err="1"/>
            <a:t>une</a:t>
          </a:r>
          <a:r>
            <a:rPr lang="en-US" dirty="0"/>
            <a:t> </a:t>
          </a:r>
          <a:r>
            <a:rPr lang="en-US" dirty="0" err="1"/>
            <a:t>activité</a:t>
          </a:r>
          <a:r>
            <a:rPr lang="en-US" dirty="0"/>
            <a:t> que </a:t>
          </a:r>
          <a:r>
            <a:rPr lang="en-US" dirty="0" err="1"/>
            <a:t>vous</a:t>
          </a:r>
          <a:r>
            <a:rPr lang="en-US" dirty="0"/>
            <a:t> </a:t>
          </a:r>
          <a:r>
            <a:rPr lang="en-US" dirty="0" err="1"/>
            <a:t>pouvez</a:t>
          </a:r>
          <a:r>
            <a:rPr lang="en-US" dirty="0"/>
            <a:t> </a:t>
          </a:r>
          <a:r>
            <a:rPr lang="en-US" dirty="0" err="1"/>
            <a:t>facilement</a:t>
          </a:r>
          <a:r>
            <a:rPr lang="en-US" dirty="0"/>
            <a:t> faire trois </a:t>
          </a:r>
          <a:r>
            <a:rPr lang="en-US" dirty="0" err="1"/>
            <a:t>fois</a:t>
          </a:r>
          <a:r>
            <a:rPr lang="en-US" dirty="0"/>
            <a:t> par </a:t>
          </a:r>
          <a:r>
            <a:rPr lang="en-US" dirty="0" err="1"/>
            <a:t>semaine</a:t>
          </a:r>
          <a:endParaRPr lang="en-US" dirty="0"/>
        </a:p>
      </dgm:t>
    </dgm:pt>
    <dgm:pt modelId="{478B79B4-7E11-4875-8DD2-2FEC5BDA7DD7}" type="parTrans" cxnId="{86261EA6-D3D6-4EE9-934A-140B9EFF5FBE}">
      <dgm:prSet/>
      <dgm:spPr/>
      <dgm:t>
        <a:bodyPr/>
        <a:lstStyle/>
        <a:p>
          <a:endParaRPr lang="en-US"/>
        </a:p>
      </dgm:t>
    </dgm:pt>
    <dgm:pt modelId="{905DF02E-F57A-40E0-BEB2-92189769A1D5}" type="sibTrans" cxnId="{86261EA6-D3D6-4EE9-934A-140B9EFF5FBE}">
      <dgm:prSet phldrT="3" phldr="0"/>
      <dgm:spPr>
        <a:solidFill>
          <a:srgbClr val="8B73B3"/>
        </a:solidFill>
        <a:ln>
          <a:noFill/>
        </a:ln>
      </dgm:spPr>
      <dgm:t>
        <a:bodyPr/>
        <a:lstStyle/>
        <a:p>
          <a:r>
            <a:rPr lang="en-US"/>
            <a:t>3</a:t>
          </a:r>
          <a:endParaRPr lang="en-US" dirty="0"/>
        </a:p>
      </dgm:t>
    </dgm:pt>
    <dgm:pt modelId="{91FAF9DE-C073-7144-9FF5-9AE89D8BA04F}" type="pres">
      <dgm:prSet presAssocID="{254A570D-2333-46BF-8517-BFA346FBC61E}" presName="Name0" presStyleCnt="0">
        <dgm:presLayoutVars>
          <dgm:animLvl val="lvl"/>
          <dgm:resizeHandles val="exact"/>
        </dgm:presLayoutVars>
      </dgm:prSet>
      <dgm:spPr/>
    </dgm:pt>
    <dgm:pt modelId="{F5588340-8D34-944D-BA13-5C1FC103C560}" type="pres">
      <dgm:prSet presAssocID="{96A2ECDA-4377-4370-9015-85BDE7D4732E}" presName="compositeNode" presStyleCnt="0">
        <dgm:presLayoutVars>
          <dgm:bulletEnabled val="1"/>
        </dgm:presLayoutVars>
      </dgm:prSet>
      <dgm:spPr/>
    </dgm:pt>
    <dgm:pt modelId="{4111D494-5A0B-8D49-8247-4D805EFC57A4}" type="pres">
      <dgm:prSet presAssocID="{96A2ECDA-4377-4370-9015-85BDE7D4732E}" presName="bgRect" presStyleLbl="bgAccFollowNode1" presStyleIdx="0" presStyleCnt="3"/>
      <dgm:spPr/>
    </dgm:pt>
    <dgm:pt modelId="{1C43B591-C027-F541-B538-42CEFFEF38F4}" type="pres">
      <dgm:prSet presAssocID="{F366517E-6083-4C44-B9F1-6A2EB42480A1}" presName="sibTransNodeCircle" presStyleLbl="alignNode1" presStyleIdx="0" presStyleCnt="6">
        <dgm:presLayoutVars>
          <dgm:chMax val="0"/>
          <dgm:bulletEnabled/>
        </dgm:presLayoutVars>
      </dgm:prSet>
      <dgm:spPr/>
    </dgm:pt>
    <dgm:pt modelId="{9EEACFE8-57A1-D44D-9C94-CFD91EDB5B16}" type="pres">
      <dgm:prSet presAssocID="{96A2ECDA-4377-4370-9015-85BDE7D4732E}" presName="bottomLine" presStyleLbl="alignNode1" presStyleIdx="1" presStyleCnt="6">
        <dgm:presLayoutVars/>
      </dgm:prSet>
      <dgm:spPr/>
    </dgm:pt>
    <dgm:pt modelId="{CF590711-5BFB-6348-97DE-9003E7520193}" type="pres">
      <dgm:prSet presAssocID="{96A2ECDA-4377-4370-9015-85BDE7D4732E}" presName="nodeText" presStyleLbl="bgAccFollowNode1" presStyleIdx="0" presStyleCnt="3">
        <dgm:presLayoutVars>
          <dgm:bulletEnabled val="1"/>
        </dgm:presLayoutVars>
      </dgm:prSet>
      <dgm:spPr/>
    </dgm:pt>
    <dgm:pt modelId="{CE857904-5655-5047-841B-CFCA1F97CC13}" type="pres">
      <dgm:prSet presAssocID="{F366517E-6083-4C44-B9F1-6A2EB42480A1}" presName="sibTrans" presStyleCnt="0"/>
      <dgm:spPr/>
    </dgm:pt>
    <dgm:pt modelId="{AD67D610-A3CA-9540-8DA9-D5155C4C1A43}" type="pres">
      <dgm:prSet presAssocID="{A364194E-5DEF-41D3-90E6-78149CFBF0EC}" presName="compositeNode" presStyleCnt="0">
        <dgm:presLayoutVars>
          <dgm:bulletEnabled val="1"/>
        </dgm:presLayoutVars>
      </dgm:prSet>
      <dgm:spPr/>
    </dgm:pt>
    <dgm:pt modelId="{12E6FDFC-6049-5749-8169-4F6036A78EB1}" type="pres">
      <dgm:prSet presAssocID="{A364194E-5DEF-41D3-90E6-78149CFBF0EC}" presName="bgRect" presStyleLbl="bgAccFollowNode1" presStyleIdx="1" presStyleCnt="3"/>
      <dgm:spPr/>
    </dgm:pt>
    <dgm:pt modelId="{70C21551-54BD-4F4B-8192-062F86AD061A}" type="pres">
      <dgm:prSet presAssocID="{C94920BC-0988-4600-AFCE-088E02756117}" presName="sibTransNodeCircle" presStyleLbl="alignNode1" presStyleIdx="2" presStyleCnt="6">
        <dgm:presLayoutVars>
          <dgm:chMax val="0"/>
          <dgm:bulletEnabled/>
        </dgm:presLayoutVars>
      </dgm:prSet>
      <dgm:spPr/>
    </dgm:pt>
    <dgm:pt modelId="{0D59D126-BC45-D546-94A9-177B2813393A}" type="pres">
      <dgm:prSet presAssocID="{A364194E-5DEF-41D3-90E6-78149CFBF0EC}" presName="bottomLine" presStyleLbl="alignNode1" presStyleIdx="3" presStyleCnt="6">
        <dgm:presLayoutVars/>
      </dgm:prSet>
      <dgm:spPr/>
    </dgm:pt>
    <dgm:pt modelId="{B3B9F51F-E86A-644A-B423-31170EB75023}" type="pres">
      <dgm:prSet presAssocID="{A364194E-5DEF-41D3-90E6-78149CFBF0EC}" presName="nodeText" presStyleLbl="bgAccFollowNode1" presStyleIdx="1" presStyleCnt="3">
        <dgm:presLayoutVars>
          <dgm:bulletEnabled val="1"/>
        </dgm:presLayoutVars>
      </dgm:prSet>
      <dgm:spPr/>
    </dgm:pt>
    <dgm:pt modelId="{29938BCF-7D5B-0A40-8703-F90EE05CF5B8}" type="pres">
      <dgm:prSet presAssocID="{C94920BC-0988-4600-AFCE-088E02756117}" presName="sibTrans" presStyleCnt="0"/>
      <dgm:spPr/>
    </dgm:pt>
    <dgm:pt modelId="{D5C460B6-7601-624D-8A40-0B24B9D7AE4B}" type="pres">
      <dgm:prSet presAssocID="{F7DE1397-B001-4F76-98F8-E140FE14BD24}" presName="compositeNode" presStyleCnt="0">
        <dgm:presLayoutVars>
          <dgm:bulletEnabled val="1"/>
        </dgm:presLayoutVars>
      </dgm:prSet>
      <dgm:spPr/>
    </dgm:pt>
    <dgm:pt modelId="{090F761E-6521-4D47-88E2-84880B179066}" type="pres">
      <dgm:prSet presAssocID="{F7DE1397-B001-4F76-98F8-E140FE14BD24}" presName="bgRect" presStyleLbl="bgAccFollowNode1" presStyleIdx="2" presStyleCnt="3"/>
      <dgm:spPr/>
    </dgm:pt>
    <dgm:pt modelId="{04EE10D9-8AE8-F64A-B332-376207A39B27}" type="pres">
      <dgm:prSet presAssocID="{905DF02E-F57A-40E0-BEB2-92189769A1D5}" presName="sibTransNodeCircle" presStyleLbl="alignNode1" presStyleIdx="4" presStyleCnt="6">
        <dgm:presLayoutVars>
          <dgm:chMax val="0"/>
          <dgm:bulletEnabled/>
        </dgm:presLayoutVars>
      </dgm:prSet>
      <dgm:spPr/>
    </dgm:pt>
    <dgm:pt modelId="{5AC99446-60B7-914D-9E34-05960C4220A5}" type="pres">
      <dgm:prSet presAssocID="{F7DE1397-B001-4F76-98F8-E140FE14BD24}" presName="bottomLine" presStyleLbl="alignNode1" presStyleIdx="5" presStyleCnt="6">
        <dgm:presLayoutVars/>
      </dgm:prSet>
      <dgm:spPr/>
    </dgm:pt>
    <dgm:pt modelId="{9357CE07-E2BC-B44C-ADB3-E563AFE5A7D8}" type="pres">
      <dgm:prSet presAssocID="{F7DE1397-B001-4F76-98F8-E140FE14BD24}" presName="nodeText" presStyleLbl="bgAccFollowNode1" presStyleIdx="2" presStyleCnt="3">
        <dgm:presLayoutVars>
          <dgm:bulletEnabled val="1"/>
        </dgm:presLayoutVars>
      </dgm:prSet>
      <dgm:spPr/>
    </dgm:pt>
  </dgm:ptLst>
  <dgm:cxnLst>
    <dgm:cxn modelId="{4D56780E-9FEA-AA4D-8632-50AEAC60CD92}" type="presOf" srcId="{BE10DB6E-4645-4240-8306-0E4D61434B62}" destId="{B3B9F51F-E86A-644A-B423-31170EB75023}" srcOrd="0" destOrd="1" presId="urn:microsoft.com/office/officeart/2016/7/layout/BasicLinearProcessNumbered"/>
    <dgm:cxn modelId="{1369B834-0AC2-FD45-BA24-E7780D6839EC}" type="presOf" srcId="{F366517E-6083-4C44-B9F1-6A2EB42480A1}" destId="{1C43B591-C027-F541-B538-42CEFFEF38F4}" srcOrd="0" destOrd="0" presId="urn:microsoft.com/office/officeart/2016/7/layout/BasicLinearProcessNumbered"/>
    <dgm:cxn modelId="{F5670B3F-BE7A-D14C-933A-36A71F899B88}" type="presOf" srcId="{96A2ECDA-4377-4370-9015-85BDE7D4732E}" destId="{4111D494-5A0B-8D49-8247-4D805EFC57A4}" srcOrd="0" destOrd="0" presId="urn:microsoft.com/office/officeart/2016/7/layout/BasicLinearProcessNumbered"/>
    <dgm:cxn modelId="{D141E052-E990-4C06-957A-7CE7FAA3DE1C}" srcId="{254A570D-2333-46BF-8517-BFA346FBC61E}" destId="{96A2ECDA-4377-4370-9015-85BDE7D4732E}" srcOrd="0" destOrd="0" parTransId="{4E20838B-AFF2-4A11-AFE5-BE22C9AA5CDD}" sibTransId="{F366517E-6083-4C44-B9F1-6A2EB42480A1}"/>
    <dgm:cxn modelId="{F690CA53-A2AB-4F6A-8CD7-D41B96D0E730}" srcId="{254A570D-2333-46BF-8517-BFA346FBC61E}" destId="{A364194E-5DEF-41D3-90E6-78149CFBF0EC}" srcOrd="1" destOrd="0" parTransId="{33BC34C2-0FF4-4ADF-AFA9-4ACC3924AEAC}" sibTransId="{C94920BC-0988-4600-AFCE-088E02756117}"/>
    <dgm:cxn modelId="{45D27058-B123-47D3-B4DB-3599F55477B5}" srcId="{A364194E-5DEF-41D3-90E6-78149CFBF0EC}" destId="{BE10DB6E-4645-4240-8306-0E4D61434B62}" srcOrd="0" destOrd="0" parTransId="{64D2B42A-EC6B-40AC-8747-0087AF8F395E}" sibTransId="{2A6D52B9-A450-4641-8BCD-F70E83FA3C2D}"/>
    <dgm:cxn modelId="{BAFF525C-A35D-DB40-A476-8891DD9FEE1F}" type="presOf" srcId="{C94920BC-0988-4600-AFCE-088E02756117}" destId="{70C21551-54BD-4F4B-8192-062F86AD061A}" srcOrd="0" destOrd="0" presId="urn:microsoft.com/office/officeart/2016/7/layout/BasicLinearProcessNumbered"/>
    <dgm:cxn modelId="{DBFF566C-2413-C646-8064-D3C2E7771AA6}" type="presOf" srcId="{254A570D-2333-46BF-8517-BFA346FBC61E}" destId="{91FAF9DE-C073-7144-9FF5-9AE89D8BA04F}" srcOrd="0" destOrd="0" presId="urn:microsoft.com/office/officeart/2016/7/layout/BasicLinearProcessNumbered"/>
    <dgm:cxn modelId="{163CEC7D-8EEC-004D-A572-51C494946A19}" type="presOf" srcId="{F7DE1397-B001-4F76-98F8-E140FE14BD24}" destId="{9357CE07-E2BC-B44C-ADB3-E563AFE5A7D8}" srcOrd="1" destOrd="0" presId="urn:microsoft.com/office/officeart/2016/7/layout/BasicLinearProcessNumbered"/>
    <dgm:cxn modelId="{9C89B685-2187-AB46-8038-F48F7C66E2E6}" type="presOf" srcId="{A364194E-5DEF-41D3-90E6-78149CFBF0EC}" destId="{12E6FDFC-6049-5749-8169-4F6036A78EB1}" srcOrd="0" destOrd="0" presId="urn:microsoft.com/office/officeart/2016/7/layout/BasicLinearProcessNumbered"/>
    <dgm:cxn modelId="{33E9F3A3-156B-7546-8873-892032E0F11F}" type="presOf" srcId="{96A2ECDA-4377-4370-9015-85BDE7D4732E}" destId="{CF590711-5BFB-6348-97DE-9003E7520193}" srcOrd="1" destOrd="0" presId="urn:microsoft.com/office/officeart/2016/7/layout/BasicLinearProcessNumbered"/>
    <dgm:cxn modelId="{86261EA6-D3D6-4EE9-934A-140B9EFF5FBE}" srcId="{254A570D-2333-46BF-8517-BFA346FBC61E}" destId="{F7DE1397-B001-4F76-98F8-E140FE14BD24}" srcOrd="2" destOrd="0" parTransId="{478B79B4-7E11-4875-8DD2-2FEC5BDA7DD7}" sibTransId="{905DF02E-F57A-40E0-BEB2-92189769A1D5}"/>
    <dgm:cxn modelId="{FFCDA7CE-AFF5-0D45-8CC2-C4C5DC226087}" type="presOf" srcId="{F7DE1397-B001-4F76-98F8-E140FE14BD24}" destId="{090F761E-6521-4D47-88E2-84880B179066}" srcOrd="0" destOrd="0" presId="urn:microsoft.com/office/officeart/2016/7/layout/BasicLinearProcessNumbered"/>
    <dgm:cxn modelId="{33D048E0-80B2-F143-B936-09BED7006A01}" type="presOf" srcId="{905DF02E-F57A-40E0-BEB2-92189769A1D5}" destId="{04EE10D9-8AE8-F64A-B332-376207A39B27}" srcOrd="0" destOrd="0" presId="urn:microsoft.com/office/officeart/2016/7/layout/BasicLinearProcessNumbered"/>
    <dgm:cxn modelId="{357BA2E1-7D6E-714D-BED5-1D43B13BB3C4}" type="presOf" srcId="{A364194E-5DEF-41D3-90E6-78149CFBF0EC}" destId="{B3B9F51F-E86A-644A-B423-31170EB75023}" srcOrd="1" destOrd="0" presId="urn:microsoft.com/office/officeart/2016/7/layout/BasicLinearProcessNumbered"/>
    <dgm:cxn modelId="{44B71335-DD54-F94A-9BAE-1ADEE570299B}" type="presParOf" srcId="{91FAF9DE-C073-7144-9FF5-9AE89D8BA04F}" destId="{F5588340-8D34-944D-BA13-5C1FC103C560}" srcOrd="0" destOrd="0" presId="urn:microsoft.com/office/officeart/2016/7/layout/BasicLinearProcessNumbered"/>
    <dgm:cxn modelId="{770789E7-C963-A940-9577-63AD394215F3}" type="presParOf" srcId="{F5588340-8D34-944D-BA13-5C1FC103C560}" destId="{4111D494-5A0B-8D49-8247-4D805EFC57A4}" srcOrd="0" destOrd="0" presId="urn:microsoft.com/office/officeart/2016/7/layout/BasicLinearProcessNumbered"/>
    <dgm:cxn modelId="{E43BF6E7-D286-FD41-8A09-B29C3F53F27D}" type="presParOf" srcId="{F5588340-8D34-944D-BA13-5C1FC103C560}" destId="{1C43B591-C027-F541-B538-42CEFFEF38F4}" srcOrd="1" destOrd="0" presId="urn:microsoft.com/office/officeart/2016/7/layout/BasicLinearProcessNumbered"/>
    <dgm:cxn modelId="{FCC42316-45D3-C043-A240-EB80627F2B00}" type="presParOf" srcId="{F5588340-8D34-944D-BA13-5C1FC103C560}" destId="{9EEACFE8-57A1-D44D-9C94-CFD91EDB5B16}" srcOrd="2" destOrd="0" presId="urn:microsoft.com/office/officeart/2016/7/layout/BasicLinearProcessNumbered"/>
    <dgm:cxn modelId="{578E60FD-A835-A341-881D-D74D14688930}" type="presParOf" srcId="{F5588340-8D34-944D-BA13-5C1FC103C560}" destId="{CF590711-5BFB-6348-97DE-9003E7520193}" srcOrd="3" destOrd="0" presId="urn:microsoft.com/office/officeart/2016/7/layout/BasicLinearProcessNumbered"/>
    <dgm:cxn modelId="{BC96D9A9-E0D9-9C46-9CA6-C756016F2469}" type="presParOf" srcId="{91FAF9DE-C073-7144-9FF5-9AE89D8BA04F}" destId="{CE857904-5655-5047-841B-CFCA1F97CC13}" srcOrd="1" destOrd="0" presId="urn:microsoft.com/office/officeart/2016/7/layout/BasicLinearProcessNumbered"/>
    <dgm:cxn modelId="{DED0BC07-1A4C-924A-9A59-2A3D7F804EDE}" type="presParOf" srcId="{91FAF9DE-C073-7144-9FF5-9AE89D8BA04F}" destId="{AD67D610-A3CA-9540-8DA9-D5155C4C1A43}" srcOrd="2" destOrd="0" presId="urn:microsoft.com/office/officeart/2016/7/layout/BasicLinearProcessNumbered"/>
    <dgm:cxn modelId="{E185D50F-31F9-BF41-9C26-889B1B1BAB53}" type="presParOf" srcId="{AD67D610-A3CA-9540-8DA9-D5155C4C1A43}" destId="{12E6FDFC-6049-5749-8169-4F6036A78EB1}" srcOrd="0" destOrd="0" presId="urn:microsoft.com/office/officeart/2016/7/layout/BasicLinearProcessNumbered"/>
    <dgm:cxn modelId="{BE3F271A-BA1F-CD49-BE61-343651FCB3C0}" type="presParOf" srcId="{AD67D610-A3CA-9540-8DA9-D5155C4C1A43}" destId="{70C21551-54BD-4F4B-8192-062F86AD061A}" srcOrd="1" destOrd="0" presId="urn:microsoft.com/office/officeart/2016/7/layout/BasicLinearProcessNumbered"/>
    <dgm:cxn modelId="{C1A9532B-6450-9944-8CA2-8F8A54DF6C83}" type="presParOf" srcId="{AD67D610-A3CA-9540-8DA9-D5155C4C1A43}" destId="{0D59D126-BC45-D546-94A9-177B2813393A}" srcOrd="2" destOrd="0" presId="urn:microsoft.com/office/officeart/2016/7/layout/BasicLinearProcessNumbered"/>
    <dgm:cxn modelId="{E0A9DE43-381C-AD49-8A80-E5D695B0DF60}" type="presParOf" srcId="{AD67D610-A3CA-9540-8DA9-D5155C4C1A43}" destId="{B3B9F51F-E86A-644A-B423-31170EB75023}" srcOrd="3" destOrd="0" presId="urn:microsoft.com/office/officeart/2016/7/layout/BasicLinearProcessNumbered"/>
    <dgm:cxn modelId="{56320FD5-1B07-7D4E-A794-C4475CE075A7}" type="presParOf" srcId="{91FAF9DE-C073-7144-9FF5-9AE89D8BA04F}" destId="{29938BCF-7D5B-0A40-8703-F90EE05CF5B8}" srcOrd="3" destOrd="0" presId="urn:microsoft.com/office/officeart/2016/7/layout/BasicLinearProcessNumbered"/>
    <dgm:cxn modelId="{9A6AC690-2813-9F4B-A9A9-6EE1E4F4D0FE}" type="presParOf" srcId="{91FAF9DE-C073-7144-9FF5-9AE89D8BA04F}" destId="{D5C460B6-7601-624D-8A40-0B24B9D7AE4B}" srcOrd="4" destOrd="0" presId="urn:microsoft.com/office/officeart/2016/7/layout/BasicLinearProcessNumbered"/>
    <dgm:cxn modelId="{053B7C65-7C0D-324E-9F66-2808CA26880B}" type="presParOf" srcId="{D5C460B6-7601-624D-8A40-0B24B9D7AE4B}" destId="{090F761E-6521-4D47-88E2-84880B179066}" srcOrd="0" destOrd="0" presId="urn:microsoft.com/office/officeart/2016/7/layout/BasicLinearProcessNumbered"/>
    <dgm:cxn modelId="{88F848BF-3513-1E48-928D-AB79ACF786A2}" type="presParOf" srcId="{D5C460B6-7601-624D-8A40-0B24B9D7AE4B}" destId="{04EE10D9-8AE8-F64A-B332-376207A39B27}" srcOrd="1" destOrd="0" presId="urn:microsoft.com/office/officeart/2016/7/layout/BasicLinearProcessNumbered"/>
    <dgm:cxn modelId="{A72F1F8B-474C-304E-8050-393F70AABFCA}" type="presParOf" srcId="{D5C460B6-7601-624D-8A40-0B24B9D7AE4B}" destId="{5AC99446-60B7-914D-9E34-05960C4220A5}" srcOrd="2" destOrd="0" presId="urn:microsoft.com/office/officeart/2016/7/layout/BasicLinearProcessNumbered"/>
    <dgm:cxn modelId="{15004C2E-6100-824B-AE06-945075D60B0C}" type="presParOf" srcId="{D5C460B6-7601-624D-8A40-0B24B9D7AE4B}" destId="{9357CE07-E2BC-B44C-ADB3-E563AFE5A7D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8006CE8-EC0E-4C66-8472-0ECC704CE18F}"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01A68548-C4E5-4B6E-8DBD-3E3DB95BC14F}">
      <dgm:prSet custT="1"/>
      <dgm:spPr/>
      <dgm:t>
        <a:bodyPr/>
        <a:lstStyle/>
        <a:p>
          <a:r>
            <a:rPr lang="en-US" sz="3200" dirty="0" err="1">
              <a:solidFill>
                <a:schemeClr val="tx1"/>
              </a:solidFill>
            </a:rPr>
            <a:t>Pleine</a:t>
          </a:r>
          <a:r>
            <a:rPr lang="en-US" sz="3200" dirty="0">
              <a:solidFill>
                <a:schemeClr val="tx1"/>
              </a:solidFill>
            </a:rPr>
            <a:t> conscience</a:t>
          </a:r>
        </a:p>
      </dgm:t>
    </dgm:pt>
    <dgm:pt modelId="{9F579EF3-D07F-44E4-9B3B-6357DB4FC62E}" type="parTrans" cxnId="{4CA74544-47FC-437D-BC9F-5DE5335FB7E0}">
      <dgm:prSet/>
      <dgm:spPr/>
      <dgm:t>
        <a:bodyPr/>
        <a:lstStyle/>
        <a:p>
          <a:endParaRPr lang="en-US" sz="3200"/>
        </a:p>
      </dgm:t>
    </dgm:pt>
    <dgm:pt modelId="{D073B8B4-6572-41F2-9B89-37BE24450EEC}" type="sibTrans" cxnId="{4CA74544-47FC-437D-BC9F-5DE5335FB7E0}">
      <dgm:prSet/>
      <dgm:spPr/>
      <dgm:t>
        <a:bodyPr/>
        <a:lstStyle/>
        <a:p>
          <a:endParaRPr lang="en-US" sz="3200"/>
        </a:p>
      </dgm:t>
    </dgm:pt>
    <dgm:pt modelId="{1589F5DF-4575-46B5-A9FF-15F0FD1EE7E8}">
      <dgm:prSet custT="1"/>
      <dgm:spPr/>
      <dgm:t>
        <a:bodyPr/>
        <a:lstStyle/>
        <a:p>
          <a:r>
            <a:rPr lang="en-US" sz="3200" dirty="0"/>
            <a:t>Examen de la </a:t>
          </a:r>
          <a:r>
            <a:rPr lang="en-US" sz="3200" dirty="0" err="1"/>
            <a:t>thérapie</a:t>
          </a:r>
          <a:r>
            <a:rPr lang="en-US" sz="3200" dirty="0"/>
            <a:t> </a:t>
          </a:r>
          <a:r>
            <a:rPr lang="en-US" sz="3200" dirty="0" err="1"/>
            <a:t>comportementale</a:t>
          </a:r>
          <a:endParaRPr lang="en-US" sz="3200" dirty="0"/>
        </a:p>
      </dgm:t>
    </dgm:pt>
    <dgm:pt modelId="{5C07A850-3CE7-42BB-BD6E-FB269428B24A}" type="parTrans" cxnId="{E2F9222B-12D2-43B2-9DAB-503EEB65559F}">
      <dgm:prSet/>
      <dgm:spPr/>
      <dgm:t>
        <a:bodyPr/>
        <a:lstStyle/>
        <a:p>
          <a:endParaRPr lang="en-US" sz="3200"/>
        </a:p>
      </dgm:t>
    </dgm:pt>
    <dgm:pt modelId="{3947DCCB-01D5-4D2C-B385-615A4784C145}" type="sibTrans" cxnId="{E2F9222B-12D2-43B2-9DAB-503EEB65559F}">
      <dgm:prSet/>
      <dgm:spPr/>
      <dgm:t>
        <a:bodyPr/>
        <a:lstStyle/>
        <a:p>
          <a:endParaRPr lang="en-US" sz="3200"/>
        </a:p>
      </dgm:t>
    </dgm:pt>
    <dgm:pt modelId="{38697340-0B11-4770-BD17-96BFD1ED2D40}">
      <dgm:prSet custT="1"/>
      <dgm:spPr/>
      <dgm:t>
        <a:bodyPr/>
        <a:lstStyle/>
        <a:p>
          <a:r>
            <a:rPr lang="en-US" sz="3200" dirty="0"/>
            <a:t>Mise </a:t>
          </a:r>
          <a:r>
            <a:rPr lang="en-US" sz="3200" dirty="0" err="1"/>
            <a:t>en</a:t>
          </a:r>
          <a:r>
            <a:rPr lang="en-US" sz="3200" dirty="0"/>
            <a:t> application des techniques</a:t>
          </a:r>
        </a:p>
      </dgm:t>
    </dgm:pt>
    <dgm:pt modelId="{A41FA8EF-7A68-4722-A6CE-3A4F6693F7B9}" type="parTrans" cxnId="{75AF9A18-1364-4B26-A50E-1455708036A7}">
      <dgm:prSet/>
      <dgm:spPr/>
      <dgm:t>
        <a:bodyPr/>
        <a:lstStyle/>
        <a:p>
          <a:endParaRPr lang="en-US" sz="3200"/>
        </a:p>
      </dgm:t>
    </dgm:pt>
    <dgm:pt modelId="{8B473CCC-74E8-4136-8044-947371E4DB66}" type="sibTrans" cxnId="{75AF9A18-1364-4B26-A50E-1455708036A7}">
      <dgm:prSet/>
      <dgm:spPr/>
      <dgm:t>
        <a:bodyPr/>
        <a:lstStyle/>
        <a:p>
          <a:endParaRPr lang="en-US" sz="3200"/>
        </a:p>
      </dgm:t>
    </dgm:pt>
    <dgm:pt modelId="{8166BFDF-26A6-454A-B0E5-EAB1F5DFB237}">
      <dgm:prSet custT="1"/>
      <dgm:spPr/>
      <dgm:t>
        <a:bodyPr/>
        <a:lstStyle/>
        <a:p>
          <a:pPr>
            <a:lnSpc>
              <a:spcPct val="80000"/>
            </a:lnSpc>
            <a:spcAft>
              <a:spcPts val="0"/>
            </a:spcAft>
          </a:pPr>
          <a:r>
            <a:rPr lang="en-US" sz="3200" dirty="0"/>
            <a:t>Examen de la mise </a:t>
          </a:r>
          <a:r>
            <a:rPr lang="en-US" sz="3200" dirty="0" err="1"/>
            <a:t>en</a:t>
          </a:r>
          <a:r>
            <a:rPr lang="en-US" sz="3200" dirty="0"/>
            <a:t> application des techniques</a:t>
          </a:r>
        </a:p>
      </dgm:t>
    </dgm:pt>
    <dgm:pt modelId="{335AB63D-91B2-544F-9CBC-05723E0E7D79}" type="parTrans" cxnId="{174ED9B0-4A39-B44A-8335-CC39D768E1B3}">
      <dgm:prSet/>
      <dgm:spPr/>
      <dgm:t>
        <a:bodyPr/>
        <a:lstStyle/>
        <a:p>
          <a:endParaRPr lang="en-US" sz="3200"/>
        </a:p>
      </dgm:t>
    </dgm:pt>
    <dgm:pt modelId="{F0541181-C782-4E41-BA7E-0858CCE47740}" type="sibTrans" cxnId="{174ED9B0-4A39-B44A-8335-CC39D768E1B3}">
      <dgm:prSet/>
      <dgm:spPr/>
      <dgm:t>
        <a:bodyPr/>
        <a:lstStyle/>
        <a:p>
          <a:endParaRPr lang="en-US" sz="3200"/>
        </a:p>
      </dgm:t>
    </dgm:pt>
    <dgm:pt modelId="{CECE1D2C-DCC7-5C44-8AD9-49AC867EB878}">
      <dgm:prSet custT="1"/>
      <dgm:spPr/>
      <dgm:t>
        <a:bodyPr/>
        <a:lstStyle/>
        <a:p>
          <a:r>
            <a:rPr lang="en-US" sz="3200" dirty="0"/>
            <a:t>Vie saine</a:t>
          </a:r>
        </a:p>
      </dgm:t>
    </dgm:pt>
    <dgm:pt modelId="{38B2DBE3-EFEF-594F-8220-23CFC0CF35A8}" type="parTrans" cxnId="{F05F6E1A-B1E4-7E44-AA8E-82DEEF674C49}">
      <dgm:prSet/>
      <dgm:spPr/>
      <dgm:t>
        <a:bodyPr/>
        <a:lstStyle/>
        <a:p>
          <a:endParaRPr lang="en-US" sz="3200"/>
        </a:p>
      </dgm:t>
    </dgm:pt>
    <dgm:pt modelId="{07A0E9AA-1180-AA49-A761-F22709F9972D}" type="sibTrans" cxnId="{F05F6E1A-B1E4-7E44-AA8E-82DEEF674C49}">
      <dgm:prSet/>
      <dgm:spPr/>
      <dgm:t>
        <a:bodyPr/>
        <a:lstStyle/>
        <a:p>
          <a:endParaRPr lang="en-US" sz="3200"/>
        </a:p>
      </dgm:t>
    </dgm:pt>
    <dgm:pt modelId="{876E3564-52D3-3B43-B508-F3523D26093C}">
      <dgm:prSet custT="1"/>
      <dgm:spPr/>
      <dgm:t>
        <a:bodyPr/>
        <a:lstStyle/>
        <a:p>
          <a:r>
            <a:rPr lang="en-US" sz="3200" dirty="0" err="1">
              <a:solidFill>
                <a:schemeClr val="bg1"/>
              </a:solidFill>
            </a:rPr>
            <a:t>Sommeil</a:t>
          </a:r>
          <a:endParaRPr lang="en-US" sz="3200" dirty="0">
            <a:solidFill>
              <a:schemeClr val="bg1"/>
            </a:solidFill>
          </a:endParaRPr>
        </a:p>
      </dgm:t>
    </dgm:pt>
    <dgm:pt modelId="{86BC370D-3A1F-7F4C-83F3-3A0415022A6A}" type="parTrans" cxnId="{7419A1EC-2B31-9149-9399-EEAA6DC28AF2}">
      <dgm:prSet/>
      <dgm:spPr/>
      <dgm:t>
        <a:bodyPr/>
        <a:lstStyle/>
        <a:p>
          <a:endParaRPr lang="en-US" sz="3200"/>
        </a:p>
      </dgm:t>
    </dgm:pt>
    <dgm:pt modelId="{B9956ACD-04FB-664A-B123-8EC0CCECABAF}" type="sibTrans" cxnId="{7419A1EC-2B31-9149-9399-EEAA6DC28AF2}">
      <dgm:prSet/>
      <dgm:spPr/>
      <dgm:t>
        <a:bodyPr/>
        <a:lstStyle/>
        <a:p>
          <a:endParaRPr lang="en-US" sz="3200"/>
        </a:p>
      </dgm:t>
    </dgm:pt>
    <dgm:pt modelId="{A6769B2E-A214-1F42-A81D-76ACCEBA6BE5}" type="pres">
      <dgm:prSet presAssocID="{D8006CE8-EC0E-4C66-8472-0ECC704CE18F}" presName="vert0" presStyleCnt="0">
        <dgm:presLayoutVars>
          <dgm:dir/>
          <dgm:animOne val="branch"/>
          <dgm:animLvl val="lvl"/>
        </dgm:presLayoutVars>
      </dgm:prSet>
      <dgm:spPr/>
    </dgm:pt>
    <dgm:pt modelId="{35F88DB4-B5B4-324E-BA33-FBB3776C2E8A}" type="pres">
      <dgm:prSet presAssocID="{01A68548-C4E5-4B6E-8DBD-3E3DB95BC14F}" presName="thickLine" presStyleLbl="alignNode1" presStyleIdx="0" presStyleCnt="6"/>
      <dgm:spPr/>
    </dgm:pt>
    <dgm:pt modelId="{DED6F4F8-D824-1644-AE21-A8817DC1C3C4}" type="pres">
      <dgm:prSet presAssocID="{01A68548-C4E5-4B6E-8DBD-3E3DB95BC14F}" presName="horz1" presStyleCnt="0"/>
      <dgm:spPr/>
    </dgm:pt>
    <dgm:pt modelId="{AAAA9F28-D715-0B43-B0C8-89E23164F15F}" type="pres">
      <dgm:prSet presAssocID="{01A68548-C4E5-4B6E-8DBD-3E3DB95BC14F}" presName="tx1" presStyleLbl="revTx" presStyleIdx="0" presStyleCnt="6"/>
      <dgm:spPr/>
    </dgm:pt>
    <dgm:pt modelId="{292138F1-CA2D-F64F-94D7-0BFE0A7F8DDB}" type="pres">
      <dgm:prSet presAssocID="{01A68548-C4E5-4B6E-8DBD-3E3DB95BC14F}" presName="vert1" presStyleCnt="0"/>
      <dgm:spPr/>
    </dgm:pt>
    <dgm:pt modelId="{4C7C2AAC-4525-E841-A3FC-D6E3BD67CC3A}" type="pres">
      <dgm:prSet presAssocID="{1589F5DF-4575-46B5-A9FF-15F0FD1EE7E8}" presName="thickLine" presStyleLbl="alignNode1" presStyleIdx="1" presStyleCnt="6"/>
      <dgm:spPr/>
    </dgm:pt>
    <dgm:pt modelId="{63323F01-A775-A949-B0ED-09A725682A01}" type="pres">
      <dgm:prSet presAssocID="{1589F5DF-4575-46B5-A9FF-15F0FD1EE7E8}" presName="horz1" presStyleCnt="0"/>
      <dgm:spPr/>
    </dgm:pt>
    <dgm:pt modelId="{28333195-F8CF-BC43-866B-D489C8246502}" type="pres">
      <dgm:prSet presAssocID="{1589F5DF-4575-46B5-A9FF-15F0FD1EE7E8}" presName="tx1" presStyleLbl="revTx" presStyleIdx="1" presStyleCnt="6"/>
      <dgm:spPr/>
    </dgm:pt>
    <dgm:pt modelId="{0F3ABB4F-FDD4-7744-88B1-4443E387C8B9}" type="pres">
      <dgm:prSet presAssocID="{1589F5DF-4575-46B5-A9FF-15F0FD1EE7E8}" presName="vert1" presStyleCnt="0"/>
      <dgm:spPr/>
    </dgm:pt>
    <dgm:pt modelId="{5101AC9F-6A3E-2D42-B02C-8E4B7833609A}" type="pres">
      <dgm:prSet presAssocID="{8166BFDF-26A6-454A-B0E5-EAB1F5DFB237}" presName="thickLine" presStyleLbl="alignNode1" presStyleIdx="2" presStyleCnt="6"/>
      <dgm:spPr/>
    </dgm:pt>
    <dgm:pt modelId="{C31D8BBB-320E-BF42-9548-623A6B9E766C}" type="pres">
      <dgm:prSet presAssocID="{8166BFDF-26A6-454A-B0E5-EAB1F5DFB237}" presName="horz1" presStyleCnt="0"/>
      <dgm:spPr/>
    </dgm:pt>
    <dgm:pt modelId="{3AE147F0-43FC-FD45-BEA8-B6B1404B6FD2}" type="pres">
      <dgm:prSet presAssocID="{8166BFDF-26A6-454A-B0E5-EAB1F5DFB237}" presName="tx1" presStyleLbl="revTx" presStyleIdx="2" presStyleCnt="6"/>
      <dgm:spPr/>
    </dgm:pt>
    <dgm:pt modelId="{849A9B67-7EB3-4940-BC2E-783B3407DFC9}" type="pres">
      <dgm:prSet presAssocID="{8166BFDF-26A6-454A-B0E5-EAB1F5DFB237}" presName="vert1" presStyleCnt="0"/>
      <dgm:spPr/>
    </dgm:pt>
    <dgm:pt modelId="{C91CDDA6-CA6E-8C49-85E5-68477EB3E684}" type="pres">
      <dgm:prSet presAssocID="{CECE1D2C-DCC7-5C44-8AD9-49AC867EB878}" presName="thickLine" presStyleLbl="alignNode1" presStyleIdx="3" presStyleCnt="6"/>
      <dgm:spPr/>
    </dgm:pt>
    <dgm:pt modelId="{FD705501-EE56-DE48-99A7-786E06FBE629}" type="pres">
      <dgm:prSet presAssocID="{CECE1D2C-DCC7-5C44-8AD9-49AC867EB878}" presName="horz1" presStyleCnt="0"/>
      <dgm:spPr/>
    </dgm:pt>
    <dgm:pt modelId="{0C620517-96CD-B04B-86BA-D419C0358163}" type="pres">
      <dgm:prSet presAssocID="{CECE1D2C-DCC7-5C44-8AD9-49AC867EB878}" presName="tx1" presStyleLbl="revTx" presStyleIdx="3" presStyleCnt="6"/>
      <dgm:spPr/>
    </dgm:pt>
    <dgm:pt modelId="{FF8A63D2-CC1B-5649-B2D5-39F1325C9A5A}" type="pres">
      <dgm:prSet presAssocID="{CECE1D2C-DCC7-5C44-8AD9-49AC867EB878}" presName="vert1" presStyleCnt="0"/>
      <dgm:spPr/>
    </dgm:pt>
    <dgm:pt modelId="{61A612D0-8D9F-FA44-8271-4C7426E167C2}" type="pres">
      <dgm:prSet presAssocID="{876E3564-52D3-3B43-B508-F3523D26093C}" presName="thickLine" presStyleLbl="alignNode1" presStyleIdx="4" presStyleCnt="6"/>
      <dgm:spPr/>
    </dgm:pt>
    <dgm:pt modelId="{D5D33563-EC21-7E48-A7C9-735A9C2AECA8}" type="pres">
      <dgm:prSet presAssocID="{876E3564-52D3-3B43-B508-F3523D26093C}" presName="horz1" presStyleCnt="0"/>
      <dgm:spPr/>
    </dgm:pt>
    <dgm:pt modelId="{85ADA892-C4A1-F745-8496-DB81C7C1570F}" type="pres">
      <dgm:prSet presAssocID="{876E3564-52D3-3B43-B508-F3523D26093C}" presName="tx1" presStyleLbl="revTx" presStyleIdx="4" presStyleCnt="6"/>
      <dgm:spPr/>
    </dgm:pt>
    <dgm:pt modelId="{F0C64C84-9A5F-1A4A-88D4-574C07C6EB5D}" type="pres">
      <dgm:prSet presAssocID="{876E3564-52D3-3B43-B508-F3523D26093C}" presName="vert1" presStyleCnt="0"/>
      <dgm:spPr/>
    </dgm:pt>
    <dgm:pt modelId="{7B5E5E29-6FBE-D14B-82C9-4A27A3D55221}" type="pres">
      <dgm:prSet presAssocID="{38697340-0B11-4770-BD17-96BFD1ED2D40}" presName="thickLine" presStyleLbl="alignNode1" presStyleIdx="5" presStyleCnt="6"/>
      <dgm:spPr/>
    </dgm:pt>
    <dgm:pt modelId="{F2A2821C-7F01-DF44-852F-5FE24DE58523}" type="pres">
      <dgm:prSet presAssocID="{38697340-0B11-4770-BD17-96BFD1ED2D40}" presName="horz1" presStyleCnt="0"/>
      <dgm:spPr/>
    </dgm:pt>
    <dgm:pt modelId="{AA50ED65-2007-2945-8DCA-F20F09746633}" type="pres">
      <dgm:prSet presAssocID="{38697340-0B11-4770-BD17-96BFD1ED2D40}" presName="tx1" presStyleLbl="revTx" presStyleIdx="5" presStyleCnt="6"/>
      <dgm:spPr/>
    </dgm:pt>
    <dgm:pt modelId="{051317DE-DED4-1948-ABCD-239F02780B77}" type="pres">
      <dgm:prSet presAssocID="{38697340-0B11-4770-BD17-96BFD1ED2D40}" presName="vert1" presStyleCnt="0"/>
      <dgm:spPr/>
    </dgm:pt>
  </dgm:ptLst>
  <dgm:cxnLst>
    <dgm:cxn modelId="{A2CC9602-66B6-394E-AFF4-35B5AD935A45}" type="presOf" srcId="{D8006CE8-EC0E-4C66-8472-0ECC704CE18F}" destId="{A6769B2E-A214-1F42-A81D-76ACCEBA6BE5}" srcOrd="0" destOrd="0" presId="urn:microsoft.com/office/officeart/2008/layout/LinedList"/>
    <dgm:cxn modelId="{7E15FA14-3562-0346-A85C-E6C03C67F395}" type="presOf" srcId="{CECE1D2C-DCC7-5C44-8AD9-49AC867EB878}" destId="{0C620517-96CD-B04B-86BA-D419C0358163}" srcOrd="0" destOrd="0" presId="urn:microsoft.com/office/officeart/2008/layout/LinedList"/>
    <dgm:cxn modelId="{9BCAD315-6C34-644D-922E-EEB38BE177D5}" type="presOf" srcId="{01A68548-C4E5-4B6E-8DBD-3E3DB95BC14F}" destId="{AAAA9F28-D715-0B43-B0C8-89E23164F15F}" srcOrd="0" destOrd="0" presId="urn:microsoft.com/office/officeart/2008/layout/LinedList"/>
    <dgm:cxn modelId="{75AF9A18-1364-4B26-A50E-1455708036A7}" srcId="{D8006CE8-EC0E-4C66-8472-0ECC704CE18F}" destId="{38697340-0B11-4770-BD17-96BFD1ED2D40}" srcOrd="5" destOrd="0" parTransId="{A41FA8EF-7A68-4722-A6CE-3A4F6693F7B9}" sibTransId="{8B473CCC-74E8-4136-8044-947371E4DB66}"/>
    <dgm:cxn modelId="{F05F6E1A-B1E4-7E44-AA8E-82DEEF674C49}" srcId="{D8006CE8-EC0E-4C66-8472-0ECC704CE18F}" destId="{CECE1D2C-DCC7-5C44-8AD9-49AC867EB878}" srcOrd="3" destOrd="0" parTransId="{38B2DBE3-EFEF-594F-8220-23CFC0CF35A8}" sibTransId="{07A0E9AA-1180-AA49-A761-F22709F9972D}"/>
    <dgm:cxn modelId="{E2F9222B-12D2-43B2-9DAB-503EEB65559F}" srcId="{D8006CE8-EC0E-4C66-8472-0ECC704CE18F}" destId="{1589F5DF-4575-46B5-A9FF-15F0FD1EE7E8}" srcOrd="1" destOrd="0" parTransId="{5C07A850-3CE7-42BB-BD6E-FB269428B24A}" sibTransId="{3947DCCB-01D5-4D2C-B385-615A4784C145}"/>
    <dgm:cxn modelId="{4CA74544-47FC-437D-BC9F-5DE5335FB7E0}" srcId="{D8006CE8-EC0E-4C66-8472-0ECC704CE18F}" destId="{01A68548-C4E5-4B6E-8DBD-3E3DB95BC14F}" srcOrd="0" destOrd="0" parTransId="{9F579EF3-D07F-44E4-9B3B-6357DB4FC62E}" sibTransId="{D073B8B4-6572-41F2-9B89-37BE24450EEC}"/>
    <dgm:cxn modelId="{82460B48-678B-8744-B69B-1D35C92641D6}" type="presOf" srcId="{1589F5DF-4575-46B5-A9FF-15F0FD1EE7E8}" destId="{28333195-F8CF-BC43-866B-D489C8246502}" srcOrd="0" destOrd="0" presId="urn:microsoft.com/office/officeart/2008/layout/LinedList"/>
    <dgm:cxn modelId="{8C69C89B-E35E-DB4C-968E-72330E8F7657}" type="presOf" srcId="{8166BFDF-26A6-454A-B0E5-EAB1F5DFB237}" destId="{3AE147F0-43FC-FD45-BEA8-B6B1404B6FD2}" srcOrd="0" destOrd="0" presId="urn:microsoft.com/office/officeart/2008/layout/LinedList"/>
    <dgm:cxn modelId="{174ED9B0-4A39-B44A-8335-CC39D768E1B3}" srcId="{D8006CE8-EC0E-4C66-8472-0ECC704CE18F}" destId="{8166BFDF-26A6-454A-B0E5-EAB1F5DFB237}" srcOrd="2" destOrd="0" parTransId="{335AB63D-91B2-544F-9CBC-05723E0E7D79}" sibTransId="{F0541181-C782-4E41-BA7E-0858CCE47740}"/>
    <dgm:cxn modelId="{BEB5F5EA-8438-414A-AAB0-786F0C7D24C1}" type="presOf" srcId="{876E3564-52D3-3B43-B508-F3523D26093C}" destId="{85ADA892-C4A1-F745-8496-DB81C7C1570F}" srcOrd="0" destOrd="0" presId="urn:microsoft.com/office/officeart/2008/layout/LinedList"/>
    <dgm:cxn modelId="{7419A1EC-2B31-9149-9399-EEAA6DC28AF2}" srcId="{D8006CE8-EC0E-4C66-8472-0ECC704CE18F}" destId="{876E3564-52D3-3B43-B508-F3523D26093C}" srcOrd="4" destOrd="0" parTransId="{86BC370D-3A1F-7F4C-83F3-3A0415022A6A}" sibTransId="{B9956ACD-04FB-664A-B123-8EC0CCECABAF}"/>
    <dgm:cxn modelId="{D6BEB0EC-FAD9-8845-9048-6613FA19259C}" type="presOf" srcId="{38697340-0B11-4770-BD17-96BFD1ED2D40}" destId="{AA50ED65-2007-2945-8DCA-F20F09746633}" srcOrd="0" destOrd="0" presId="urn:microsoft.com/office/officeart/2008/layout/LinedList"/>
    <dgm:cxn modelId="{7985122C-CC4B-3549-9A05-9B3DBEA6B890}" type="presParOf" srcId="{A6769B2E-A214-1F42-A81D-76ACCEBA6BE5}" destId="{35F88DB4-B5B4-324E-BA33-FBB3776C2E8A}" srcOrd="0" destOrd="0" presId="urn:microsoft.com/office/officeart/2008/layout/LinedList"/>
    <dgm:cxn modelId="{A0AC8A00-AE38-EF4A-AF1D-7712DCB75D03}" type="presParOf" srcId="{A6769B2E-A214-1F42-A81D-76ACCEBA6BE5}" destId="{DED6F4F8-D824-1644-AE21-A8817DC1C3C4}" srcOrd="1" destOrd="0" presId="urn:microsoft.com/office/officeart/2008/layout/LinedList"/>
    <dgm:cxn modelId="{BAE10C84-0DC6-364C-80FC-02EF6F692E5E}" type="presParOf" srcId="{DED6F4F8-D824-1644-AE21-A8817DC1C3C4}" destId="{AAAA9F28-D715-0B43-B0C8-89E23164F15F}" srcOrd="0" destOrd="0" presId="urn:microsoft.com/office/officeart/2008/layout/LinedList"/>
    <dgm:cxn modelId="{18F10B85-CDCD-B045-BE9B-529EB8CE089B}" type="presParOf" srcId="{DED6F4F8-D824-1644-AE21-A8817DC1C3C4}" destId="{292138F1-CA2D-F64F-94D7-0BFE0A7F8DDB}" srcOrd="1" destOrd="0" presId="urn:microsoft.com/office/officeart/2008/layout/LinedList"/>
    <dgm:cxn modelId="{94E47351-BABB-A441-B886-C64156FF2747}" type="presParOf" srcId="{A6769B2E-A214-1F42-A81D-76ACCEBA6BE5}" destId="{4C7C2AAC-4525-E841-A3FC-D6E3BD67CC3A}" srcOrd="2" destOrd="0" presId="urn:microsoft.com/office/officeart/2008/layout/LinedList"/>
    <dgm:cxn modelId="{971BE790-8520-5145-B016-2FFED67B7EF2}" type="presParOf" srcId="{A6769B2E-A214-1F42-A81D-76ACCEBA6BE5}" destId="{63323F01-A775-A949-B0ED-09A725682A01}" srcOrd="3" destOrd="0" presId="urn:microsoft.com/office/officeart/2008/layout/LinedList"/>
    <dgm:cxn modelId="{31952689-039F-A34F-B792-4491D6673550}" type="presParOf" srcId="{63323F01-A775-A949-B0ED-09A725682A01}" destId="{28333195-F8CF-BC43-866B-D489C8246502}" srcOrd="0" destOrd="0" presId="urn:microsoft.com/office/officeart/2008/layout/LinedList"/>
    <dgm:cxn modelId="{CAE49C3B-67A8-FE4E-A9E6-2C8680108394}" type="presParOf" srcId="{63323F01-A775-A949-B0ED-09A725682A01}" destId="{0F3ABB4F-FDD4-7744-88B1-4443E387C8B9}" srcOrd="1" destOrd="0" presId="urn:microsoft.com/office/officeart/2008/layout/LinedList"/>
    <dgm:cxn modelId="{477574A9-DE68-B645-852B-432E7BA66156}" type="presParOf" srcId="{A6769B2E-A214-1F42-A81D-76ACCEBA6BE5}" destId="{5101AC9F-6A3E-2D42-B02C-8E4B7833609A}" srcOrd="4" destOrd="0" presId="urn:microsoft.com/office/officeart/2008/layout/LinedList"/>
    <dgm:cxn modelId="{048AA2C8-3F8D-1F4E-872B-6E9B01C6C0BD}" type="presParOf" srcId="{A6769B2E-A214-1F42-A81D-76ACCEBA6BE5}" destId="{C31D8BBB-320E-BF42-9548-623A6B9E766C}" srcOrd="5" destOrd="0" presId="urn:microsoft.com/office/officeart/2008/layout/LinedList"/>
    <dgm:cxn modelId="{7322D74F-9CC5-C346-9894-E09D5758973C}" type="presParOf" srcId="{C31D8BBB-320E-BF42-9548-623A6B9E766C}" destId="{3AE147F0-43FC-FD45-BEA8-B6B1404B6FD2}" srcOrd="0" destOrd="0" presId="urn:microsoft.com/office/officeart/2008/layout/LinedList"/>
    <dgm:cxn modelId="{62CB78D3-0592-C84C-B56E-41A102BFE5C8}" type="presParOf" srcId="{C31D8BBB-320E-BF42-9548-623A6B9E766C}" destId="{849A9B67-7EB3-4940-BC2E-783B3407DFC9}" srcOrd="1" destOrd="0" presId="urn:microsoft.com/office/officeart/2008/layout/LinedList"/>
    <dgm:cxn modelId="{FA451981-D059-E74D-BF10-5915EBC798E0}" type="presParOf" srcId="{A6769B2E-A214-1F42-A81D-76ACCEBA6BE5}" destId="{C91CDDA6-CA6E-8C49-85E5-68477EB3E684}" srcOrd="6" destOrd="0" presId="urn:microsoft.com/office/officeart/2008/layout/LinedList"/>
    <dgm:cxn modelId="{9F75C994-5E13-5249-97F9-3F8732DED39E}" type="presParOf" srcId="{A6769B2E-A214-1F42-A81D-76ACCEBA6BE5}" destId="{FD705501-EE56-DE48-99A7-786E06FBE629}" srcOrd="7" destOrd="0" presId="urn:microsoft.com/office/officeart/2008/layout/LinedList"/>
    <dgm:cxn modelId="{6A512CC5-9B05-734B-B0D6-B90F9270EACA}" type="presParOf" srcId="{FD705501-EE56-DE48-99A7-786E06FBE629}" destId="{0C620517-96CD-B04B-86BA-D419C0358163}" srcOrd="0" destOrd="0" presId="urn:microsoft.com/office/officeart/2008/layout/LinedList"/>
    <dgm:cxn modelId="{219ABF72-605B-9041-BADE-0038A72F32E4}" type="presParOf" srcId="{FD705501-EE56-DE48-99A7-786E06FBE629}" destId="{FF8A63D2-CC1B-5649-B2D5-39F1325C9A5A}" srcOrd="1" destOrd="0" presId="urn:microsoft.com/office/officeart/2008/layout/LinedList"/>
    <dgm:cxn modelId="{717A8F66-1B54-3E4E-A5CB-95D95343F0A5}" type="presParOf" srcId="{A6769B2E-A214-1F42-A81D-76ACCEBA6BE5}" destId="{61A612D0-8D9F-FA44-8271-4C7426E167C2}" srcOrd="8" destOrd="0" presId="urn:microsoft.com/office/officeart/2008/layout/LinedList"/>
    <dgm:cxn modelId="{6E48C41E-6FED-4D42-9871-0A0242F605B0}" type="presParOf" srcId="{A6769B2E-A214-1F42-A81D-76ACCEBA6BE5}" destId="{D5D33563-EC21-7E48-A7C9-735A9C2AECA8}" srcOrd="9" destOrd="0" presId="urn:microsoft.com/office/officeart/2008/layout/LinedList"/>
    <dgm:cxn modelId="{42C495E0-1158-2849-853A-5EF63BF153AC}" type="presParOf" srcId="{D5D33563-EC21-7E48-A7C9-735A9C2AECA8}" destId="{85ADA892-C4A1-F745-8496-DB81C7C1570F}" srcOrd="0" destOrd="0" presId="urn:microsoft.com/office/officeart/2008/layout/LinedList"/>
    <dgm:cxn modelId="{F67B725A-7894-564F-9392-1CE5862A9F90}" type="presParOf" srcId="{D5D33563-EC21-7E48-A7C9-735A9C2AECA8}" destId="{F0C64C84-9A5F-1A4A-88D4-574C07C6EB5D}" srcOrd="1" destOrd="0" presId="urn:microsoft.com/office/officeart/2008/layout/LinedList"/>
    <dgm:cxn modelId="{76CE5C23-F786-CC4D-A3CE-9CD5FCBBB86B}" type="presParOf" srcId="{A6769B2E-A214-1F42-A81D-76ACCEBA6BE5}" destId="{7B5E5E29-6FBE-D14B-82C9-4A27A3D55221}" srcOrd="10" destOrd="0" presId="urn:microsoft.com/office/officeart/2008/layout/LinedList"/>
    <dgm:cxn modelId="{22A6F881-AEDF-5C45-8809-741E64C28BE2}" type="presParOf" srcId="{A6769B2E-A214-1F42-A81D-76ACCEBA6BE5}" destId="{F2A2821C-7F01-DF44-852F-5FE24DE58523}" srcOrd="11" destOrd="0" presId="urn:microsoft.com/office/officeart/2008/layout/LinedList"/>
    <dgm:cxn modelId="{92649A41-6839-5F4B-8334-A59D74E4ABF7}" type="presParOf" srcId="{F2A2821C-7F01-DF44-852F-5FE24DE58523}" destId="{AA50ED65-2007-2945-8DCA-F20F09746633}" srcOrd="0" destOrd="0" presId="urn:microsoft.com/office/officeart/2008/layout/LinedList"/>
    <dgm:cxn modelId="{36A9587B-EEA0-9548-8E3F-F5B94265438F}" type="presParOf" srcId="{F2A2821C-7F01-DF44-852F-5FE24DE58523}" destId="{051317DE-DED4-1948-ABCD-239F02780B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C24107E-3517-0B44-93B7-B62692F394E9}" type="doc">
      <dgm:prSet loTypeId="urn:microsoft.com/office/officeart/2008/layout/LinedList" loCatId="icon" qsTypeId="urn:microsoft.com/office/officeart/2005/8/quickstyle/simple1" qsCatId="simple" csTypeId="urn:microsoft.com/office/officeart/2005/8/colors/accent1_2" csCatId="accent1" phldr="1"/>
      <dgm:spPr/>
      <dgm:t>
        <a:bodyPr/>
        <a:lstStyle/>
        <a:p>
          <a:endParaRPr lang="en-US"/>
        </a:p>
      </dgm:t>
    </dgm:pt>
    <dgm:pt modelId="{E9CF5CA7-0B9E-C443-85E0-0C7E3ACB53D1}">
      <dgm:prSet custT="1"/>
      <dgm:spPr/>
      <dgm:t>
        <a:bodyPr/>
        <a:lstStyle/>
        <a:p>
          <a:r>
            <a:rPr lang="fr-CA" sz="2400" dirty="0"/>
            <a:t>Les troubles du sommeil sont courants chez les personnes qui présentent des symptômes liés à l’humeur et à l’anxiété</a:t>
          </a:r>
          <a:endParaRPr lang="en-CA" sz="2400" dirty="0"/>
        </a:p>
      </dgm:t>
    </dgm:pt>
    <dgm:pt modelId="{817348D4-09C3-DE4B-992E-AE73B94F1586}" type="parTrans" cxnId="{EB1A2972-3A78-EC4C-A4AE-393FFB955728}">
      <dgm:prSet/>
      <dgm:spPr/>
      <dgm:t>
        <a:bodyPr/>
        <a:lstStyle/>
        <a:p>
          <a:endParaRPr lang="en-US" sz="2400"/>
        </a:p>
      </dgm:t>
    </dgm:pt>
    <dgm:pt modelId="{D6CEC571-5466-DA42-B5E6-6CE0C7252B00}" type="sibTrans" cxnId="{EB1A2972-3A78-EC4C-A4AE-393FFB955728}">
      <dgm:prSet/>
      <dgm:spPr/>
      <dgm:t>
        <a:bodyPr/>
        <a:lstStyle/>
        <a:p>
          <a:endParaRPr lang="en-US" sz="2400"/>
        </a:p>
      </dgm:t>
    </dgm:pt>
    <dgm:pt modelId="{5B2C15EB-EC32-6947-9185-71D8D85AF37D}">
      <dgm:prSet custT="1"/>
      <dgm:spPr/>
      <dgm:t>
        <a:bodyPr/>
        <a:lstStyle/>
        <a:p>
          <a:r>
            <a:rPr lang="en-US" sz="2400" dirty="0"/>
            <a:t>Le </a:t>
          </a:r>
          <a:r>
            <a:rPr lang="en-US" sz="2400" dirty="0" err="1"/>
            <a:t>sommeil</a:t>
          </a:r>
          <a:r>
            <a:rPr lang="en-US" sz="2400" dirty="0"/>
            <a:t> </a:t>
          </a:r>
          <a:r>
            <a:rPr lang="en-US" sz="2400" dirty="0" err="1"/>
            <a:t>comporte</a:t>
          </a:r>
          <a:r>
            <a:rPr lang="en-US" sz="2400" dirty="0"/>
            <a:t> de </a:t>
          </a:r>
          <a:r>
            <a:rPr lang="en-US" sz="2400" dirty="0" err="1"/>
            <a:t>solides</a:t>
          </a:r>
          <a:r>
            <a:rPr lang="en-US" sz="2400" dirty="0"/>
            <a:t> </a:t>
          </a:r>
          <a:r>
            <a:rPr lang="en-US" sz="2400" dirty="0" err="1"/>
            <a:t>composantes</a:t>
          </a:r>
          <a:r>
            <a:rPr lang="en-US" sz="2400" dirty="0"/>
            <a:t> </a:t>
          </a:r>
          <a:r>
            <a:rPr lang="en-US" sz="2400" dirty="0" err="1"/>
            <a:t>cognitives</a:t>
          </a:r>
          <a:r>
            <a:rPr lang="en-US" sz="2400" dirty="0"/>
            <a:t> et </a:t>
          </a:r>
          <a:r>
            <a:rPr lang="en-US" sz="2400" dirty="0" err="1"/>
            <a:t>comportementales</a:t>
          </a:r>
          <a:endParaRPr lang="en-CA" sz="2400" dirty="0"/>
        </a:p>
      </dgm:t>
    </dgm:pt>
    <dgm:pt modelId="{3DB0EF48-58D3-6F40-B3BF-C698780BE9DF}" type="parTrans" cxnId="{5843F5FF-2058-764F-B797-186079316E1D}">
      <dgm:prSet/>
      <dgm:spPr/>
      <dgm:t>
        <a:bodyPr/>
        <a:lstStyle/>
        <a:p>
          <a:endParaRPr lang="en-US" sz="2400"/>
        </a:p>
      </dgm:t>
    </dgm:pt>
    <dgm:pt modelId="{64B1EC76-C1B1-3241-94C6-8D137DBC6AC2}" type="sibTrans" cxnId="{5843F5FF-2058-764F-B797-186079316E1D}">
      <dgm:prSet/>
      <dgm:spPr/>
      <dgm:t>
        <a:bodyPr/>
        <a:lstStyle/>
        <a:p>
          <a:endParaRPr lang="en-US" sz="2400"/>
        </a:p>
      </dgm:t>
    </dgm:pt>
    <dgm:pt modelId="{893A140E-A63A-824D-8D31-06D158506EEB}">
      <dgm:prSet custT="1"/>
      <dgm:spPr/>
      <dgm:t>
        <a:bodyPr/>
        <a:lstStyle/>
        <a:p>
          <a:r>
            <a:rPr lang="en-US" sz="2400" dirty="0"/>
            <a:t>TCC-I : type </a:t>
          </a:r>
          <a:r>
            <a:rPr lang="en-US" sz="2400" dirty="0" err="1"/>
            <a:t>spécial</a:t>
          </a:r>
          <a:r>
            <a:rPr lang="en-US" sz="2400" dirty="0"/>
            <a:t> de TCC pour </a:t>
          </a:r>
          <a:r>
            <a:rPr lang="en-US" sz="2400" dirty="0" err="1"/>
            <a:t>l’insomnie</a:t>
          </a:r>
          <a:endParaRPr lang="en-CA" sz="2400" dirty="0"/>
        </a:p>
      </dgm:t>
    </dgm:pt>
    <dgm:pt modelId="{EFF3D0A7-43DE-504C-A2EC-52526B4AD05E}" type="parTrans" cxnId="{98DCD666-4396-804A-BBB1-61BF95496333}">
      <dgm:prSet/>
      <dgm:spPr/>
      <dgm:t>
        <a:bodyPr/>
        <a:lstStyle/>
        <a:p>
          <a:endParaRPr lang="en-US" sz="2400"/>
        </a:p>
      </dgm:t>
    </dgm:pt>
    <dgm:pt modelId="{13B2CA93-3F8A-BB44-9B26-D9823F23EEA7}" type="sibTrans" cxnId="{98DCD666-4396-804A-BBB1-61BF95496333}">
      <dgm:prSet/>
      <dgm:spPr/>
      <dgm:t>
        <a:bodyPr/>
        <a:lstStyle/>
        <a:p>
          <a:endParaRPr lang="en-US" sz="2400"/>
        </a:p>
      </dgm:t>
    </dgm:pt>
    <dgm:pt modelId="{E80EBC83-9DF2-E64C-A2E0-AE463E8697E2}">
      <dgm:prSet custT="1"/>
      <dgm:spPr/>
      <dgm:t>
        <a:bodyPr/>
        <a:lstStyle/>
        <a:p>
          <a:r>
            <a:rPr lang="fr-CA" sz="2400" dirty="0"/>
            <a:t>Application gratuite : </a:t>
          </a:r>
          <a:r>
            <a:rPr lang="fr-CA" sz="2400" b="1" dirty="0"/>
            <a:t>CBT-I Coach </a:t>
          </a:r>
          <a:r>
            <a:rPr lang="fr-CA" sz="2400" dirty="0"/>
            <a:t>(formateur TCC-I)</a:t>
          </a:r>
          <a:endParaRPr lang="en-CA" sz="2400" dirty="0"/>
        </a:p>
      </dgm:t>
    </dgm:pt>
    <dgm:pt modelId="{7250DB6F-1B31-C243-B677-5376312CB246}" type="parTrans" cxnId="{BE748BB3-1DC0-C94A-9DF7-81D7D6516F3F}">
      <dgm:prSet/>
      <dgm:spPr/>
      <dgm:t>
        <a:bodyPr/>
        <a:lstStyle/>
        <a:p>
          <a:endParaRPr lang="en-US" sz="2400"/>
        </a:p>
      </dgm:t>
    </dgm:pt>
    <dgm:pt modelId="{983F8F52-C4FC-0E49-9867-31F7D1351583}" type="sibTrans" cxnId="{BE748BB3-1DC0-C94A-9DF7-81D7D6516F3F}">
      <dgm:prSet/>
      <dgm:spPr/>
      <dgm:t>
        <a:bodyPr/>
        <a:lstStyle/>
        <a:p>
          <a:endParaRPr lang="en-US" sz="2400"/>
        </a:p>
      </dgm:t>
    </dgm:pt>
    <dgm:pt modelId="{EFC69314-7F20-CC49-963D-E91AEEB2617E}">
      <dgm:prSet custT="1"/>
      <dgm:spPr/>
      <dgm:t>
        <a:bodyPr/>
        <a:lstStyle/>
        <a:p>
          <a:r>
            <a:rPr lang="en-GB" sz="2400" i="1" dirty="0"/>
            <a:t>The Insomnia Workbook,</a:t>
          </a:r>
          <a:r>
            <a:rPr lang="en-GB" sz="2400" dirty="0"/>
            <a:t> S. Silberman</a:t>
          </a:r>
          <a:endParaRPr lang="en-CA" sz="2400" dirty="0"/>
        </a:p>
      </dgm:t>
    </dgm:pt>
    <dgm:pt modelId="{3537BCD4-002B-8E49-B0A9-10E7D11E6FF2}" type="parTrans" cxnId="{0D887A01-5A94-9946-950F-D5EEA3D9F0D0}">
      <dgm:prSet/>
      <dgm:spPr/>
      <dgm:t>
        <a:bodyPr/>
        <a:lstStyle/>
        <a:p>
          <a:endParaRPr lang="en-US" sz="2400"/>
        </a:p>
      </dgm:t>
    </dgm:pt>
    <dgm:pt modelId="{DA2345E7-C37A-CD43-B3E0-61B5C6C1F638}" type="sibTrans" cxnId="{0D887A01-5A94-9946-950F-D5EEA3D9F0D0}">
      <dgm:prSet/>
      <dgm:spPr/>
      <dgm:t>
        <a:bodyPr/>
        <a:lstStyle/>
        <a:p>
          <a:endParaRPr lang="en-US" sz="2400"/>
        </a:p>
      </dgm:t>
    </dgm:pt>
    <dgm:pt modelId="{E93D332B-98F2-F542-83E3-9699AF0FBDE9}" type="pres">
      <dgm:prSet presAssocID="{FC24107E-3517-0B44-93B7-B62692F394E9}" presName="vert0" presStyleCnt="0">
        <dgm:presLayoutVars>
          <dgm:dir/>
          <dgm:animOne val="branch"/>
          <dgm:animLvl val="lvl"/>
        </dgm:presLayoutVars>
      </dgm:prSet>
      <dgm:spPr/>
    </dgm:pt>
    <dgm:pt modelId="{2C66B508-6EB4-D740-8C52-A17198F0688C}" type="pres">
      <dgm:prSet presAssocID="{E9CF5CA7-0B9E-C443-85E0-0C7E3ACB53D1}" presName="thickLine" presStyleLbl="alignNode1" presStyleIdx="0" presStyleCnt="5"/>
      <dgm:spPr/>
    </dgm:pt>
    <dgm:pt modelId="{7168E9CA-DDEF-AB41-92FE-5C26D1C0BD3D}" type="pres">
      <dgm:prSet presAssocID="{E9CF5CA7-0B9E-C443-85E0-0C7E3ACB53D1}" presName="horz1" presStyleCnt="0"/>
      <dgm:spPr/>
    </dgm:pt>
    <dgm:pt modelId="{B2EB1271-78B8-C449-B526-1E695B6304E7}" type="pres">
      <dgm:prSet presAssocID="{E9CF5CA7-0B9E-C443-85E0-0C7E3ACB53D1}" presName="tx1" presStyleLbl="revTx" presStyleIdx="0" presStyleCnt="5" custScaleY="157073" custLinFactY="-38422" custLinFactNeighborX="-2860" custLinFactNeighborY="-100000"/>
      <dgm:spPr/>
    </dgm:pt>
    <dgm:pt modelId="{C0FA1F49-D807-DE47-9FB5-69E6F9726E21}" type="pres">
      <dgm:prSet presAssocID="{E9CF5CA7-0B9E-C443-85E0-0C7E3ACB53D1}" presName="vert1" presStyleCnt="0"/>
      <dgm:spPr/>
    </dgm:pt>
    <dgm:pt modelId="{6EC80731-E36C-694E-9E6B-8317752CA7F3}" type="pres">
      <dgm:prSet presAssocID="{5B2C15EB-EC32-6947-9185-71D8D85AF37D}" presName="thickLine" presStyleLbl="alignNode1" presStyleIdx="1" presStyleCnt="5"/>
      <dgm:spPr/>
    </dgm:pt>
    <dgm:pt modelId="{9678E865-8D53-C444-8C3D-6D28D4FAE941}" type="pres">
      <dgm:prSet presAssocID="{5B2C15EB-EC32-6947-9185-71D8D85AF37D}" presName="horz1" presStyleCnt="0"/>
      <dgm:spPr/>
    </dgm:pt>
    <dgm:pt modelId="{3224D7F4-0AF1-9042-B9AB-478FA6E91C50}" type="pres">
      <dgm:prSet presAssocID="{5B2C15EB-EC32-6947-9185-71D8D85AF37D}" presName="tx1" presStyleLbl="revTx" presStyleIdx="1" presStyleCnt="5"/>
      <dgm:spPr/>
    </dgm:pt>
    <dgm:pt modelId="{00EDE993-F9A5-164D-AA66-308B50480A3F}" type="pres">
      <dgm:prSet presAssocID="{5B2C15EB-EC32-6947-9185-71D8D85AF37D}" presName="vert1" presStyleCnt="0"/>
      <dgm:spPr/>
    </dgm:pt>
    <dgm:pt modelId="{18D8975A-F11C-C743-A155-B107E7BDD331}" type="pres">
      <dgm:prSet presAssocID="{893A140E-A63A-824D-8D31-06D158506EEB}" presName="thickLine" presStyleLbl="alignNode1" presStyleIdx="2" presStyleCnt="5"/>
      <dgm:spPr/>
    </dgm:pt>
    <dgm:pt modelId="{2DB82A4A-B86D-3549-B34E-7D6309CD078B}" type="pres">
      <dgm:prSet presAssocID="{893A140E-A63A-824D-8D31-06D158506EEB}" presName="horz1" presStyleCnt="0"/>
      <dgm:spPr/>
    </dgm:pt>
    <dgm:pt modelId="{C57165EC-49A1-E14D-A466-D3F779DDA7E8}" type="pres">
      <dgm:prSet presAssocID="{893A140E-A63A-824D-8D31-06D158506EEB}" presName="tx1" presStyleLbl="revTx" presStyleIdx="2" presStyleCnt="5"/>
      <dgm:spPr/>
    </dgm:pt>
    <dgm:pt modelId="{198C7179-8018-EB46-822D-1ADCCD71B813}" type="pres">
      <dgm:prSet presAssocID="{893A140E-A63A-824D-8D31-06D158506EEB}" presName="vert1" presStyleCnt="0"/>
      <dgm:spPr/>
    </dgm:pt>
    <dgm:pt modelId="{25B418A4-7E51-1742-9B09-D666C0BA5874}" type="pres">
      <dgm:prSet presAssocID="{E80EBC83-9DF2-E64C-A2E0-AE463E8697E2}" presName="thickLine" presStyleLbl="alignNode1" presStyleIdx="3" presStyleCnt="5"/>
      <dgm:spPr/>
    </dgm:pt>
    <dgm:pt modelId="{A63B11D5-F6D7-FE41-B1D3-A004B96A420D}" type="pres">
      <dgm:prSet presAssocID="{E80EBC83-9DF2-E64C-A2E0-AE463E8697E2}" presName="horz1" presStyleCnt="0"/>
      <dgm:spPr/>
    </dgm:pt>
    <dgm:pt modelId="{6FFA628C-0AA6-384E-BC0C-72F8C0031E37}" type="pres">
      <dgm:prSet presAssocID="{E80EBC83-9DF2-E64C-A2E0-AE463E8697E2}" presName="tx1" presStyleLbl="revTx" presStyleIdx="3" presStyleCnt="5"/>
      <dgm:spPr/>
    </dgm:pt>
    <dgm:pt modelId="{38E656FF-FE1C-1D48-A657-A6506DF8877B}" type="pres">
      <dgm:prSet presAssocID="{E80EBC83-9DF2-E64C-A2E0-AE463E8697E2}" presName="vert1" presStyleCnt="0"/>
      <dgm:spPr/>
    </dgm:pt>
    <dgm:pt modelId="{1D386912-ED3D-3A40-ABE3-517201A2F9C6}" type="pres">
      <dgm:prSet presAssocID="{EFC69314-7F20-CC49-963D-E91AEEB2617E}" presName="thickLine" presStyleLbl="alignNode1" presStyleIdx="4" presStyleCnt="5"/>
      <dgm:spPr/>
    </dgm:pt>
    <dgm:pt modelId="{05CA0453-CBDF-6D42-BA40-8CB09FECF499}" type="pres">
      <dgm:prSet presAssocID="{EFC69314-7F20-CC49-963D-E91AEEB2617E}" presName="horz1" presStyleCnt="0"/>
      <dgm:spPr/>
    </dgm:pt>
    <dgm:pt modelId="{E1E89B32-74CC-9549-8CB2-D5CDB1FACF6B}" type="pres">
      <dgm:prSet presAssocID="{EFC69314-7F20-CC49-963D-E91AEEB2617E}" presName="tx1" presStyleLbl="revTx" presStyleIdx="4" presStyleCnt="5"/>
      <dgm:spPr/>
    </dgm:pt>
    <dgm:pt modelId="{836AF7FB-FE12-8F4A-848A-677EBC9D4A36}" type="pres">
      <dgm:prSet presAssocID="{EFC69314-7F20-CC49-963D-E91AEEB2617E}" presName="vert1" presStyleCnt="0"/>
      <dgm:spPr/>
    </dgm:pt>
  </dgm:ptLst>
  <dgm:cxnLst>
    <dgm:cxn modelId="{0D887A01-5A94-9946-950F-D5EEA3D9F0D0}" srcId="{FC24107E-3517-0B44-93B7-B62692F394E9}" destId="{EFC69314-7F20-CC49-963D-E91AEEB2617E}" srcOrd="4" destOrd="0" parTransId="{3537BCD4-002B-8E49-B0A9-10E7D11E6FF2}" sibTransId="{DA2345E7-C37A-CD43-B3E0-61B5C6C1F638}"/>
    <dgm:cxn modelId="{EC60DC15-FDD2-C643-B3B0-2917EF2E95A5}" type="presOf" srcId="{893A140E-A63A-824D-8D31-06D158506EEB}" destId="{C57165EC-49A1-E14D-A466-D3F779DDA7E8}" srcOrd="0" destOrd="0" presId="urn:microsoft.com/office/officeart/2008/layout/LinedList"/>
    <dgm:cxn modelId="{B54A7F1E-6255-774B-8662-8B7DBC88A43B}" type="presOf" srcId="{E80EBC83-9DF2-E64C-A2E0-AE463E8697E2}" destId="{6FFA628C-0AA6-384E-BC0C-72F8C0031E37}" srcOrd="0" destOrd="0" presId="urn:microsoft.com/office/officeart/2008/layout/LinedList"/>
    <dgm:cxn modelId="{98DCD666-4396-804A-BBB1-61BF95496333}" srcId="{FC24107E-3517-0B44-93B7-B62692F394E9}" destId="{893A140E-A63A-824D-8D31-06D158506EEB}" srcOrd="2" destOrd="0" parTransId="{EFF3D0A7-43DE-504C-A2EC-52526B4AD05E}" sibTransId="{13B2CA93-3F8A-BB44-9B26-D9823F23EEA7}"/>
    <dgm:cxn modelId="{03E07F6A-3808-C84C-8113-C73496B93834}" type="presOf" srcId="{5B2C15EB-EC32-6947-9185-71D8D85AF37D}" destId="{3224D7F4-0AF1-9042-B9AB-478FA6E91C50}" srcOrd="0" destOrd="0" presId="urn:microsoft.com/office/officeart/2008/layout/LinedList"/>
    <dgm:cxn modelId="{EB1A2972-3A78-EC4C-A4AE-393FFB955728}" srcId="{FC24107E-3517-0B44-93B7-B62692F394E9}" destId="{E9CF5CA7-0B9E-C443-85E0-0C7E3ACB53D1}" srcOrd="0" destOrd="0" parTransId="{817348D4-09C3-DE4B-992E-AE73B94F1586}" sibTransId="{D6CEC571-5466-DA42-B5E6-6CE0C7252B00}"/>
    <dgm:cxn modelId="{BE748BB3-1DC0-C94A-9DF7-81D7D6516F3F}" srcId="{FC24107E-3517-0B44-93B7-B62692F394E9}" destId="{E80EBC83-9DF2-E64C-A2E0-AE463E8697E2}" srcOrd="3" destOrd="0" parTransId="{7250DB6F-1B31-C243-B677-5376312CB246}" sibTransId="{983F8F52-C4FC-0E49-9867-31F7D1351583}"/>
    <dgm:cxn modelId="{4F0D0DB6-0E60-6447-9A96-C15C628A4E8B}" type="presOf" srcId="{E9CF5CA7-0B9E-C443-85E0-0C7E3ACB53D1}" destId="{B2EB1271-78B8-C449-B526-1E695B6304E7}" srcOrd="0" destOrd="0" presId="urn:microsoft.com/office/officeart/2008/layout/LinedList"/>
    <dgm:cxn modelId="{4DE200BC-B3BC-414F-9EFF-1BA894CB742F}" type="presOf" srcId="{EFC69314-7F20-CC49-963D-E91AEEB2617E}" destId="{E1E89B32-74CC-9549-8CB2-D5CDB1FACF6B}" srcOrd="0" destOrd="0" presId="urn:microsoft.com/office/officeart/2008/layout/LinedList"/>
    <dgm:cxn modelId="{5F5F93D0-AD40-554A-B3B6-07058A4433E3}" type="presOf" srcId="{FC24107E-3517-0B44-93B7-B62692F394E9}" destId="{E93D332B-98F2-F542-83E3-9699AF0FBDE9}" srcOrd="0" destOrd="0" presId="urn:microsoft.com/office/officeart/2008/layout/LinedList"/>
    <dgm:cxn modelId="{5843F5FF-2058-764F-B797-186079316E1D}" srcId="{FC24107E-3517-0B44-93B7-B62692F394E9}" destId="{5B2C15EB-EC32-6947-9185-71D8D85AF37D}" srcOrd="1" destOrd="0" parTransId="{3DB0EF48-58D3-6F40-B3BF-C698780BE9DF}" sibTransId="{64B1EC76-C1B1-3241-94C6-8D137DBC6AC2}"/>
    <dgm:cxn modelId="{8F662550-80AE-9740-B292-AE02CF8034C9}" type="presParOf" srcId="{E93D332B-98F2-F542-83E3-9699AF0FBDE9}" destId="{2C66B508-6EB4-D740-8C52-A17198F0688C}" srcOrd="0" destOrd="0" presId="urn:microsoft.com/office/officeart/2008/layout/LinedList"/>
    <dgm:cxn modelId="{2F8F2992-7210-9545-9F3D-0DE94A5AF214}" type="presParOf" srcId="{E93D332B-98F2-F542-83E3-9699AF0FBDE9}" destId="{7168E9CA-DDEF-AB41-92FE-5C26D1C0BD3D}" srcOrd="1" destOrd="0" presId="urn:microsoft.com/office/officeart/2008/layout/LinedList"/>
    <dgm:cxn modelId="{09F21185-7D88-944B-8D84-1A0CE62CFF03}" type="presParOf" srcId="{7168E9CA-DDEF-AB41-92FE-5C26D1C0BD3D}" destId="{B2EB1271-78B8-C449-B526-1E695B6304E7}" srcOrd="0" destOrd="0" presId="urn:microsoft.com/office/officeart/2008/layout/LinedList"/>
    <dgm:cxn modelId="{004E4860-09B5-454E-A8B3-376651D1A0B9}" type="presParOf" srcId="{7168E9CA-DDEF-AB41-92FE-5C26D1C0BD3D}" destId="{C0FA1F49-D807-DE47-9FB5-69E6F9726E21}" srcOrd="1" destOrd="0" presId="urn:microsoft.com/office/officeart/2008/layout/LinedList"/>
    <dgm:cxn modelId="{5A1F92A4-2A52-554F-807A-D708E7D8EA7C}" type="presParOf" srcId="{E93D332B-98F2-F542-83E3-9699AF0FBDE9}" destId="{6EC80731-E36C-694E-9E6B-8317752CA7F3}" srcOrd="2" destOrd="0" presId="urn:microsoft.com/office/officeart/2008/layout/LinedList"/>
    <dgm:cxn modelId="{7E219339-4DB7-4948-AFF5-D29DEB5C2AF0}" type="presParOf" srcId="{E93D332B-98F2-F542-83E3-9699AF0FBDE9}" destId="{9678E865-8D53-C444-8C3D-6D28D4FAE941}" srcOrd="3" destOrd="0" presId="urn:microsoft.com/office/officeart/2008/layout/LinedList"/>
    <dgm:cxn modelId="{D09ED78F-C6B3-0845-BF2A-34FFC1327303}" type="presParOf" srcId="{9678E865-8D53-C444-8C3D-6D28D4FAE941}" destId="{3224D7F4-0AF1-9042-B9AB-478FA6E91C50}" srcOrd="0" destOrd="0" presId="urn:microsoft.com/office/officeart/2008/layout/LinedList"/>
    <dgm:cxn modelId="{6C5A6A36-1B0F-BD45-9803-7DF156CE059D}" type="presParOf" srcId="{9678E865-8D53-C444-8C3D-6D28D4FAE941}" destId="{00EDE993-F9A5-164D-AA66-308B50480A3F}" srcOrd="1" destOrd="0" presId="urn:microsoft.com/office/officeart/2008/layout/LinedList"/>
    <dgm:cxn modelId="{CF248DA6-61EC-9F45-9315-8998652C1A8D}" type="presParOf" srcId="{E93D332B-98F2-F542-83E3-9699AF0FBDE9}" destId="{18D8975A-F11C-C743-A155-B107E7BDD331}" srcOrd="4" destOrd="0" presId="urn:microsoft.com/office/officeart/2008/layout/LinedList"/>
    <dgm:cxn modelId="{14C153C4-B149-734C-98DD-5FFAA0543C4A}" type="presParOf" srcId="{E93D332B-98F2-F542-83E3-9699AF0FBDE9}" destId="{2DB82A4A-B86D-3549-B34E-7D6309CD078B}" srcOrd="5" destOrd="0" presId="urn:microsoft.com/office/officeart/2008/layout/LinedList"/>
    <dgm:cxn modelId="{4D1CCDA8-BF0C-7842-8603-1625E93F6D71}" type="presParOf" srcId="{2DB82A4A-B86D-3549-B34E-7D6309CD078B}" destId="{C57165EC-49A1-E14D-A466-D3F779DDA7E8}" srcOrd="0" destOrd="0" presId="urn:microsoft.com/office/officeart/2008/layout/LinedList"/>
    <dgm:cxn modelId="{0CB6698D-7065-6747-9237-111281ED6D51}" type="presParOf" srcId="{2DB82A4A-B86D-3549-B34E-7D6309CD078B}" destId="{198C7179-8018-EB46-822D-1ADCCD71B813}" srcOrd="1" destOrd="0" presId="urn:microsoft.com/office/officeart/2008/layout/LinedList"/>
    <dgm:cxn modelId="{5FEB5C91-735C-2547-8D35-75D3E7E722A0}" type="presParOf" srcId="{E93D332B-98F2-F542-83E3-9699AF0FBDE9}" destId="{25B418A4-7E51-1742-9B09-D666C0BA5874}" srcOrd="6" destOrd="0" presId="urn:microsoft.com/office/officeart/2008/layout/LinedList"/>
    <dgm:cxn modelId="{9878B95F-0562-BC44-ACD5-C662CF0EA295}" type="presParOf" srcId="{E93D332B-98F2-F542-83E3-9699AF0FBDE9}" destId="{A63B11D5-F6D7-FE41-B1D3-A004B96A420D}" srcOrd="7" destOrd="0" presId="urn:microsoft.com/office/officeart/2008/layout/LinedList"/>
    <dgm:cxn modelId="{35E47327-BED3-D946-AE19-3A1270047D1D}" type="presParOf" srcId="{A63B11D5-F6D7-FE41-B1D3-A004B96A420D}" destId="{6FFA628C-0AA6-384E-BC0C-72F8C0031E37}" srcOrd="0" destOrd="0" presId="urn:microsoft.com/office/officeart/2008/layout/LinedList"/>
    <dgm:cxn modelId="{8D64D26C-54C3-6E43-AA91-E181DAF95F8D}" type="presParOf" srcId="{A63B11D5-F6D7-FE41-B1D3-A004B96A420D}" destId="{38E656FF-FE1C-1D48-A657-A6506DF8877B}" srcOrd="1" destOrd="0" presId="urn:microsoft.com/office/officeart/2008/layout/LinedList"/>
    <dgm:cxn modelId="{35097E5C-52FE-DB43-B4FA-02542B7565DB}" type="presParOf" srcId="{E93D332B-98F2-F542-83E3-9699AF0FBDE9}" destId="{1D386912-ED3D-3A40-ABE3-517201A2F9C6}" srcOrd="8" destOrd="0" presId="urn:microsoft.com/office/officeart/2008/layout/LinedList"/>
    <dgm:cxn modelId="{DF00693D-BBB1-E847-80AE-D5FFAEDEB3BB}" type="presParOf" srcId="{E93D332B-98F2-F542-83E3-9699AF0FBDE9}" destId="{05CA0453-CBDF-6D42-BA40-8CB09FECF499}" srcOrd="9" destOrd="0" presId="urn:microsoft.com/office/officeart/2008/layout/LinedList"/>
    <dgm:cxn modelId="{566B0D0F-D63B-7D41-A078-C3216328D599}" type="presParOf" srcId="{05CA0453-CBDF-6D42-BA40-8CB09FECF499}" destId="{E1E89B32-74CC-9549-8CB2-D5CDB1FACF6B}" srcOrd="0" destOrd="0" presId="urn:microsoft.com/office/officeart/2008/layout/LinedList"/>
    <dgm:cxn modelId="{9BE02C07-CA33-8B4B-85CB-189E6877692A}" type="presParOf" srcId="{05CA0453-CBDF-6D42-BA40-8CB09FECF499}" destId="{836AF7FB-FE12-8F4A-848A-677EBC9D4A3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1A77BBC-ABA7-084A-87E7-024F3D8937B1}"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356619AC-A119-E242-98E2-1AFD70FC0BEF}">
      <dgm:prSet custT="1"/>
      <dgm:spPr>
        <a:solidFill>
          <a:srgbClr val="4B53B2"/>
        </a:solidFill>
      </dgm:spPr>
      <dgm:t>
        <a:bodyPr anchor="b"/>
        <a:lstStyle/>
        <a:p>
          <a:r>
            <a:rPr lang="en-US" sz="2400" dirty="0" err="1"/>
            <a:t>Associer</a:t>
          </a:r>
          <a:r>
            <a:rPr lang="en-US" sz="2400" dirty="0"/>
            <a:t> le lit </a:t>
          </a:r>
          <a:r>
            <a:rPr lang="en-US" sz="2400" dirty="0" err="1"/>
            <a:t>seulement</a:t>
          </a:r>
          <a:r>
            <a:rPr lang="en-US" sz="2400" dirty="0"/>
            <a:t> au </a:t>
          </a:r>
          <a:r>
            <a:rPr lang="en-US" sz="2400" dirty="0" err="1"/>
            <a:t>sommeil</a:t>
          </a:r>
          <a:r>
            <a:rPr lang="en-US" sz="2400" dirty="0"/>
            <a:t> et aux relations </a:t>
          </a:r>
          <a:r>
            <a:rPr lang="en-US" sz="2400" dirty="0" err="1"/>
            <a:t>sexuelles</a:t>
          </a:r>
          <a:endParaRPr lang="en-GB" sz="2400" dirty="0"/>
        </a:p>
      </dgm:t>
    </dgm:pt>
    <dgm:pt modelId="{263700D2-03A6-E447-AB36-40764C9AEEF2}" type="parTrans" cxnId="{9783DC21-D9C4-F544-BCA8-FE88D6FEB899}">
      <dgm:prSet/>
      <dgm:spPr/>
      <dgm:t>
        <a:bodyPr/>
        <a:lstStyle/>
        <a:p>
          <a:endParaRPr lang="en-US" sz="2400"/>
        </a:p>
      </dgm:t>
    </dgm:pt>
    <dgm:pt modelId="{C5DF9645-5A89-8143-BD50-223F77D43CC3}" type="sibTrans" cxnId="{9783DC21-D9C4-F544-BCA8-FE88D6FEB899}">
      <dgm:prSet custT="1"/>
      <dgm:spPr/>
      <dgm:t>
        <a:bodyPr/>
        <a:lstStyle/>
        <a:p>
          <a:endParaRPr lang="en-US" sz="2400"/>
        </a:p>
      </dgm:t>
    </dgm:pt>
    <dgm:pt modelId="{835B261C-549C-1545-9B6A-472497DC701E}">
      <dgm:prSet custT="1"/>
      <dgm:spPr>
        <a:solidFill>
          <a:srgbClr val="4B53B2"/>
        </a:solidFill>
      </dgm:spPr>
      <dgm:t>
        <a:bodyPr anchor="b"/>
        <a:lstStyle/>
        <a:p>
          <a:r>
            <a:rPr lang="en-US" sz="2400" dirty="0" err="1"/>
            <a:t>Établir</a:t>
          </a:r>
          <a:r>
            <a:rPr lang="en-US" sz="2400" dirty="0"/>
            <a:t> un </a:t>
          </a:r>
          <a:r>
            <a:rPr lang="en-US" sz="2400" dirty="0" err="1"/>
            <a:t>rituel</a:t>
          </a:r>
          <a:r>
            <a:rPr lang="en-US" sz="2400" dirty="0"/>
            <a:t> de relaxation au </a:t>
          </a:r>
          <a:r>
            <a:rPr lang="en-US" sz="2400" dirty="0" err="1"/>
            <a:t>coucher</a:t>
          </a:r>
          <a:endParaRPr lang="en-CA" sz="2400" dirty="0"/>
        </a:p>
      </dgm:t>
    </dgm:pt>
    <dgm:pt modelId="{C12CEF66-B91B-204C-B9B2-A8C35D7455CD}" type="parTrans" cxnId="{2A8C806D-94E2-0C40-99EE-9FFAFACBCA90}">
      <dgm:prSet/>
      <dgm:spPr/>
      <dgm:t>
        <a:bodyPr/>
        <a:lstStyle/>
        <a:p>
          <a:endParaRPr lang="en-US" sz="2400"/>
        </a:p>
      </dgm:t>
    </dgm:pt>
    <dgm:pt modelId="{45E0C75E-0547-8B42-8846-C2D6BA583A00}" type="sibTrans" cxnId="{2A8C806D-94E2-0C40-99EE-9FFAFACBCA90}">
      <dgm:prSet custT="1"/>
      <dgm:spPr/>
      <dgm:t>
        <a:bodyPr/>
        <a:lstStyle/>
        <a:p>
          <a:endParaRPr lang="en-US" sz="2400"/>
        </a:p>
      </dgm:t>
    </dgm:pt>
    <dgm:pt modelId="{4DCE92E7-6FD1-7B40-8E11-268EEA9AD2A3}">
      <dgm:prSet custT="1"/>
      <dgm:spPr>
        <a:solidFill>
          <a:srgbClr val="4B53B2"/>
        </a:solidFill>
      </dgm:spPr>
      <dgm:t>
        <a:bodyPr/>
        <a:lstStyle/>
        <a:p>
          <a:r>
            <a:rPr lang="en-US" sz="2400" dirty="0" err="1"/>
            <a:t>Éviter</a:t>
          </a:r>
          <a:r>
            <a:rPr lang="en-US" sz="2400" dirty="0"/>
            <a:t> </a:t>
          </a:r>
          <a:r>
            <a:rPr lang="en-US" sz="2400" dirty="0" err="1"/>
            <a:t>l’exposition</a:t>
          </a:r>
          <a:r>
            <a:rPr lang="en-US" sz="2400" dirty="0"/>
            <a:t> </a:t>
          </a:r>
          <a:r>
            <a:rPr lang="en-US" sz="2400" dirty="0" err="1"/>
            <a:t>à</a:t>
          </a:r>
          <a:r>
            <a:rPr lang="en-US" sz="2400" dirty="0"/>
            <a:t> la lumière </a:t>
          </a:r>
          <a:r>
            <a:rPr lang="en-US" sz="2400" dirty="0" err="1"/>
            <a:t>vive</a:t>
          </a:r>
          <a:r>
            <a:rPr lang="en-US" sz="2400" dirty="0"/>
            <a:t> </a:t>
          </a:r>
          <a:r>
            <a:rPr lang="en-US" sz="2400" dirty="0" err="1"/>
            <a:t>près</a:t>
          </a:r>
          <a:r>
            <a:rPr lang="en-US" sz="2400" dirty="0"/>
            <a:t> de </a:t>
          </a:r>
          <a:r>
            <a:rPr lang="en-US" sz="2400" dirty="0" err="1"/>
            <a:t>l’heure</a:t>
          </a:r>
          <a:r>
            <a:rPr lang="en-US" sz="2400" dirty="0"/>
            <a:t> du </a:t>
          </a:r>
          <a:r>
            <a:rPr lang="en-US" sz="2400" dirty="0" err="1"/>
            <a:t>coucher</a:t>
          </a:r>
          <a:r>
            <a:rPr lang="en-US" sz="2400" dirty="0"/>
            <a:t> (surtout les </a:t>
          </a:r>
          <a:r>
            <a:rPr lang="en-US" sz="2400" dirty="0" err="1"/>
            <a:t>écrans</a:t>
          </a:r>
          <a:r>
            <a:rPr lang="en-US" sz="2400" dirty="0"/>
            <a:t>)</a:t>
          </a:r>
          <a:endParaRPr lang="en-CA" sz="2400" dirty="0"/>
        </a:p>
      </dgm:t>
    </dgm:pt>
    <dgm:pt modelId="{DF4D2617-6623-EC48-BC36-8D4F07071F73}" type="parTrans" cxnId="{F50F6697-2D92-6841-880E-68EA2DE4BC7C}">
      <dgm:prSet/>
      <dgm:spPr/>
      <dgm:t>
        <a:bodyPr/>
        <a:lstStyle/>
        <a:p>
          <a:endParaRPr lang="en-US" sz="2400"/>
        </a:p>
      </dgm:t>
    </dgm:pt>
    <dgm:pt modelId="{2CE1DC0C-B9B2-314E-A91E-5069E16C2E17}" type="sibTrans" cxnId="{F50F6697-2D92-6841-880E-68EA2DE4BC7C}">
      <dgm:prSet/>
      <dgm:spPr/>
      <dgm:t>
        <a:bodyPr/>
        <a:lstStyle/>
        <a:p>
          <a:endParaRPr lang="en-US" sz="2400"/>
        </a:p>
      </dgm:t>
    </dgm:pt>
    <dgm:pt modelId="{C3AFBFDB-A1D5-5547-81F3-F1312B16CB85}">
      <dgm:prSet custT="1"/>
      <dgm:spPr>
        <a:solidFill>
          <a:srgbClr val="4B53B2"/>
        </a:solidFill>
      </dgm:spPr>
      <dgm:t>
        <a:bodyPr/>
        <a:lstStyle/>
        <a:p>
          <a:r>
            <a:rPr lang="en-US" sz="2400" dirty="0" err="1"/>
            <a:t>Utiliser</a:t>
          </a:r>
          <a:r>
            <a:rPr lang="en-US" sz="2400" dirty="0"/>
            <a:t> des </a:t>
          </a:r>
          <a:r>
            <a:rPr lang="en-US" sz="2400" dirty="0" err="1"/>
            <a:t>stratégies</a:t>
          </a:r>
          <a:r>
            <a:rPr lang="en-US" sz="2400" dirty="0"/>
            <a:t> de relaxation pour </a:t>
          </a:r>
          <a:r>
            <a:rPr lang="en-US" sz="2400" dirty="0" err="1"/>
            <a:t>réduire</a:t>
          </a:r>
          <a:r>
            <a:rPr lang="en-US" sz="2400" dirty="0"/>
            <a:t> la tension </a:t>
          </a:r>
          <a:r>
            <a:rPr lang="en-US" sz="2400" dirty="0" err="1"/>
            <a:t>corporelle</a:t>
          </a:r>
          <a:r>
            <a:rPr lang="en-US" sz="2400" dirty="0"/>
            <a:t> </a:t>
          </a:r>
          <a:r>
            <a:rPr lang="en-US" sz="2400" dirty="0" err="1"/>
            <a:t>avant</a:t>
          </a:r>
          <a:r>
            <a:rPr lang="en-US" sz="2400" dirty="0"/>
            <a:t> de </a:t>
          </a:r>
          <a:r>
            <a:rPr lang="en-US" sz="2400" dirty="0" err="1"/>
            <a:t>s’endormir</a:t>
          </a:r>
          <a:endParaRPr lang="en-US" sz="2400" dirty="0"/>
        </a:p>
      </dgm:t>
    </dgm:pt>
    <dgm:pt modelId="{7C0DC9B2-2CC0-7B4F-B48D-F11736F848AC}" type="parTrans" cxnId="{C2025AEF-D6B5-C04F-B810-8C213A0DA29D}">
      <dgm:prSet/>
      <dgm:spPr/>
      <dgm:t>
        <a:bodyPr/>
        <a:lstStyle/>
        <a:p>
          <a:endParaRPr lang="en-US"/>
        </a:p>
      </dgm:t>
    </dgm:pt>
    <dgm:pt modelId="{8375BC09-CE27-0D42-8369-FB4D545B877E}" type="sibTrans" cxnId="{C2025AEF-D6B5-C04F-B810-8C213A0DA29D}">
      <dgm:prSet/>
      <dgm:spPr/>
      <dgm:t>
        <a:bodyPr/>
        <a:lstStyle/>
        <a:p>
          <a:endParaRPr lang="en-US"/>
        </a:p>
      </dgm:t>
    </dgm:pt>
    <dgm:pt modelId="{0B298486-B8DE-4F4C-B237-AAEFAEAAB7ED}" type="pres">
      <dgm:prSet presAssocID="{61A77BBC-ABA7-084A-87E7-024F3D8937B1}" presName="Name0" presStyleCnt="0">
        <dgm:presLayoutVars>
          <dgm:dir/>
          <dgm:resizeHandles val="exact"/>
        </dgm:presLayoutVars>
      </dgm:prSet>
      <dgm:spPr/>
    </dgm:pt>
    <dgm:pt modelId="{7EB174D6-BC0E-984E-8773-17754D4D41DB}" type="pres">
      <dgm:prSet presAssocID="{61A77BBC-ABA7-084A-87E7-024F3D8937B1}" presName="fgShape" presStyleLbl="fgShp" presStyleIdx="0" presStyleCnt="1"/>
      <dgm:spPr>
        <a:solidFill>
          <a:srgbClr val="D6EDE2"/>
        </a:solidFill>
      </dgm:spPr>
    </dgm:pt>
    <dgm:pt modelId="{9753568D-27CF-D94D-B8C6-FC94FD27C00C}" type="pres">
      <dgm:prSet presAssocID="{61A77BBC-ABA7-084A-87E7-024F3D8937B1}" presName="linComp" presStyleCnt="0"/>
      <dgm:spPr/>
    </dgm:pt>
    <dgm:pt modelId="{B21EBB0F-87E2-D543-9930-D8888F223EC3}" type="pres">
      <dgm:prSet presAssocID="{356619AC-A119-E242-98E2-1AFD70FC0BEF}" presName="compNode" presStyleCnt="0"/>
      <dgm:spPr/>
    </dgm:pt>
    <dgm:pt modelId="{76149164-AB68-824E-A36C-F7666D5391DD}" type="pres">
      <dgm:prSet presAssocID="{356619AC-A119-E242-98E2-1AFD70FC0BEF}" presName="bkgdShape" presStyleLbl="node1" presStyleIdx="0" presStyleCnt="4"/>
      <dgm:spPr/>
    </dgm:pt>
    <dgm:pt modelId="{83B153A6-AABE-6946-B4AA-D4E49B239586}" type="pres">
      <dgm:prSet presAssocID="{356619AC-A119-E242-98E2-1AFD70FC0BEF}" presName="nodeTx" presStyleLbl="node1" presStyleIdx="0" presStyleCnt="4">
        <dgm:presLayoutVars>
          <dgm:bulletEnabled val="1"/>
        </dgm:presLayoutVars>
      </dgm:prSet>
      <dgm:spPr/>
    </dgm:pt>
    <dgm:pt modelId="{6BAEEB81-E67C-094E-B6B2-4934E316BA34}" type="pres">
      <dgm:prSet presAssocID="{356619AC-A119-E242-98E2-1AFD70FC0BEF}" presName="invisiNode" presStyleLbl="node1" presStyleIdx="0" presStyleCnt="4"/>
      <dgm:spPr/>
    </dgm:pt>
    <dgm:pt modelId="{C53B5E9A-F6EB-294A-A289-A6F96206FB56}" type="pres">
      <dgm:prSet presAssocID="{356619AC-A119-E242-98E2-1AFD70FC0BE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d"/>
        </a:ext>
      </dgm:extLst>
    </dgm:pt>
    <dgm:pt modelId="{3049A13B-2555-974D-A79F-2121A4EA2EB2}" type="pres">
      <dgm:prSet presAssocID="{C5DF9645-5A89-8143-BD50-223F77D43CC3}" presName="sibTrans" presStyleLbl="sibTrans2D1" presStyleIdx="0" presStyleCnt="0"/>
      <dgm:spPr/>
    </dgm:pt>
    <dgm:pt modelId="{80470017-6766-BA4D-B9CB-07F49A0543CA}" type="pres">
      <dgm:prSet presAssocID="{835B261C-549C-1545-9B6A-472497DC701E}" presName="compNode" presStyleCnt="0"/>
      <dgm:spPr/>
    </dgm:pt>
    <dgm:pt modelId="{B66EA54E-E363-0944-8FD5-E44AD72D871D}" type="pres">
      <dgm:prSet presAssocID="{835B261C-549C-1545-9B6A-472497DC701E}" presName="bkgdShape" presStyleLbl="node1" presStyleIdx="1" presStyleCnt="4"/>
      <dgm:spPr/>
    </dgm:pt>
    <dgm:pt modelId="{7068E274-DDA4-AE45-A12D-7B8D7C8868E9}" type="pres">
      <dgm:prSet presAssocID="{835B261C-549C-1545-9B6A-472497DC701E}" presName="nodeTx" presStyleLbl="node1" presStyleIdx="1" presStyleCnt="4">
        <dgm:presLayoutVars>
          <dgm:bulletEnabled val="1"/>
        </dgm:presLayoutVars>
      </dgm:prSet>
      <dgm:spPr/>
    </dgm:pt>
    <dgm:pt modelId="{6970B52F-B920-C240-9609-0EBA30A0855E}" type="pres">
      <dgm:prSet presAssocID="{835B261C-549C-1545-9B6A-472497DC701E}" presName="invisiNode" presStyleLbl="node1" presStyleIdx="1" presStyleCnt="4"/>
      <dgm:spPr/>
    </dgm:pt>
    <dgm:pt modelId="{3E227B0B-A60F-EB4B-9E86-C3780C848D0A}" type="pres">
      <dgm:prSet presAssocID="{835B261C-549C-1545-9B6A-472497DC701E}"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ooks with solid fill"/>
        </a:ext>
      </dgm:extLst>
    </dgm:pt>
    <dgm:pt modelId="{7C93F894-D9BF-3248-81E1-EEE342FF295E}" type="pres">
      <dgm:prSet presAssocID="{45E0C75E-0547-8B42-8846-C2D6BA583A00}" presName="sibTrans" presStyleLbl="sibTrans2D1" presStyleIdx="0" presStyleCnt="0"/>
      <dgm:spPr/>
    </dgm:pt>
    <dgm:pt modelId="{A28C17F8-CD57-AD4C-AD68-FFD8F1B4D61E}" type="pres">
      <dgm:prSet presAssocID="{C3AFBFDB-A1D5-5547-81F3-F1312B16CB85}" presName="compNode" presStyleCnt="0"/>
      <dgm:spPr/>
    </dgm:pt>
    <dgm:pt modelId="{AA7CFEBF-DA4A-344C-88E8-8D9AD01EFCCE}" type="pres">
      <dgm:prSet presAssocID="{C3AFBFDB-A1D5-5547-81F3-F1312B16CB85}" presName="bkgdShape" presStyleLbl="node1" presStyleIdx="2" presStyleCnt="4"/>
      <dgm:spPr/>
    </dgm:pt>
    <dgm:pt modelId="{96F2F217-92A9-D34D-B32B-C402BC7FCB07}" type="pres">
      <dgm:prSet presAssocID="{C3AFBFDB-A1D5-5547-81F3-F1312B16CB85}" presName="nodeTx" presStyleLbl="node1" presStyleIdx="2" presStyleCnt="4">
        <dgm:presLayoutVars>
          <dgm:bulletEnabled val="1"/>
        </dgm:presLayoutVars>
      </dgm:prSet>
      <dgm:spPr/>
    </dgm:pt>
    <dgm:pt modelId="{935D8003-2C06-0446-8F53-80B5F787FF4F}" type="pres">
      <dgm:prSet presAssocID="{C3AFBFDB-A1D5-5547-81F3-F1312B16CB85}" presName="invisiNode" presStyleLbl="node1" presStyleIdx="2" presStyleCnt="4"/>
      <dgm:spPr/>
    </dgm:pt>
    <dgm:pt modelId="{C11DF8EA-B258-C44C-8275-90CF98BAB2EC}" type="pres">
      <dgm:prSet presAssocID="{C3AFBFDB-A1D5-5547-81F3-F1312B16CB85}" presName="imagNode" presStyleLbl="fgImgPlace1" presStyleIdx="2" presStyleCnt="4" custLinFactNeighborX="-7407" custLinFactNeighborY="-1296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Yoga with solid fill"/>
        </a:ext>
      </dgm:extLst>
    </dgm:pt>
    <dgm:pt modelId="{D92E17DB-0AD6-6A4A-A7E3-7E8BEE308E99}" type="pres">
      <dgm:prSet presAssocID="{8375BC09-CE27-0D42-8369-FB4D545B877E}" presName="sibTrans" presStyleLbl="sibTrans2D1" presStyleIdx="0" presStyleCnt="0"/>
      <dgm:spPr/>
    </dgm:pt>
    <dgm:pt modelId="{F2327585-D82A-9B49-851D-48171AECB95F}" type="pres">
      <dgm:prSet presAssocID="{4DCE92E7-6FD1-7B40-8E11-268EEA9AD2A3}" presName="compNode" presStyleCnt="0"/>
      <dgm:spPr/>
    </dgm:pt>
    <dgm:pt modelId="{EC243E91-2049-1349-AF77-89126D753661}" type="pres">
      <dgm:prSet presAssocID="{4DCE92E7-6FD1-7B40-8E11-268EEA9AD2A3}" presName="bkgdShape" presStyleLbl="node1" presStyleIdx="3" presStyleCnt="4"/>
      <dgm:spPr/>
    </dgm:pt>
    <dgm:pt modelId="{CFC35217-E221-614C-B2CC-FD9ED6C5BE3A}" type="pres">
      <dgm:prSet presAssocID="{4DCE92E7-6FD1-7B40-8E11-268EEA9AD2A3}" presName="nodeTx" presStyleLbl="node1" presStyleIdx="3" presStyleCnt="4">
        <dgm:presLayoutVars>
          <dgm:bulletEnabled val="1"/>
        </dgm:presLayoutVars>
      </dgm:prSet>
      <dgm:spPr/>
    </dgm:pt>
    <dgm:pt modelId="{2F67DF91-B75A-7A40-9BA0-16A247305557}" type="pres">
      <dgm:prSet presAssocID="{4DCE92E7-6FD1-7B40-8E11-268EEA9AD2A3}" presName="invisiNode" presStyleLbl="node1" presStyleIdx="3" presStyleCnt="4"/>
      <dgm:spPr/>
    </dgm:pt>
    <dgm:pt modelId="{CE35FB32-BB89-4C41-948B-AD18E498CF7F}" type="pres">
      <dgm:prSet presAssocID="{4DCE92E7-6FD1-7B40-8E11-268EEA9AD2A3}"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No Phones with solid fill"/>
        </a:ext>
      </dgm:extLst>
    </dgm:pt>
  </dgm:ptLst>
  <dgm:cxnLst>
    <dgm:cxn modelId="{F6094002-D535-3044-8824-5FB98EA7F9CA}" type="presOf" srcId="{C3AFBFDB-A1D5-5547-81F3-F1312B16CB85}" destId="{96F2F217-92A9-D34D-B32B-C402BC7FCB07}" srcOrd="1" destOrd="0" presId="urn:microsoft.com/office/officeart/2005/8/layout/hList7"/>
    <dgm:cxn modelId="{9783DC21-D9C4-F544-BCA8-FE88D6FEB899}" srcId="{61A77BBC-ABA7-084A-87E7-024F3D8937B1}" destId="{356619AC-A119-E242-98E2-1AFD70FC0BEF}" srcOrd="0" destOrd="0" parTransId="{263700D2-03A6-E447-AB36-40764C9AEEF2}" sibTransId="{C5DF9645-5A89-8143-BD50-223F77D43CC3}"/>
    <dgm:cxn modelId="{2430E621-E969-D841-9D88-BD5772DA72A3}" type="presOf" srcId="{45E0C75E-0547-8B42-8846-C2D6BA583A00}" destId="{7C93F894-D9BF-3248-81E1-EEE342FF295E}" srcOrd="0" destOrd="0" presId="urn:microsoft.com/office/officeart/2005/8/layout/hList7"/>
    <dgm:cxn modelId="{730D032F-A408-3144-A85F-455B19A97D6E}" type="presOf" srcId="{4DCE92E7-6FD1-7B40-8E11-268EEA9AD2A3}" destId="{CFC35217-E221-614C-B2CC-FD9ED6C5BE3A}" srcOrd="1" destOrd="0" presId="urn:microsoft.com/office/officeart/2005/8/layout/hList7"/>
    <dgm:cxn modelId="{5A42D130-FF02-8748-BDB2-3900D92D61BF}" type="presOf" srcId="{356619AC-A119-E242-98E2-1AFD70FC0BEF}" destId="{83B153A6-AABE-6946-B4AA-D4E49B239586}" srcOrd="1" destOrd="0" presId="urn:microsoft.com/office/officeart/2005/8/layout/hList7"/>
    <dgm:cxn modelId="{854D3836-ECE3-6443-93B2-534E8BC45CF7}" type="presOf" srcId="{835B261C-549C-1545-9B6A-472497DC701E}" destId="{7068E274-DDA4-AE45-A12D-7B8D7C8868E9}" srcOrd="1" destOrd="0" presId="urn:microsoft.com/office/officeart/2005/8/layout/hList7"/>
    <dgm:cxn modelId="{9B680539-7A50-1F45-9574-16D91B59F3CB}" type="presOf" srcId="{C3AFBFDB-A1D5-5547-81F3-F1312B16CB85}" destId="{AA7CFEBF-DA4A-344C-88E8-8D9AD01EFCCE}" srcOrd="0" destOrd="0" presId="urn:microsoft.com/office/officeart/2005/8/layout/hList7"/>
    <dgm:cxn modelId="{2A8C806D-94E2-0C40-99EE-9FFAFACBCA90}" srcId="{61A77BBC-ABA7-084A-87E7-024F3D8937B1}" destId="{835B261C-549C-1545-9B6A-472497DC701E}" srcOrd="1" destOrd="0" parTransId="{C12CEF66-B91B-204C-B9B2-A8C35D7455CD}" sibTransId="{45E0C75E-0547-8B42-8846-C2D6BA583A00}"/>
    <dgm:cxn modelId="{B5F19D73-4E1C-A446-B4AC-EF5E2B3F1942}" type="presOf" srcId="{61A77BBC-ABA7-084A-87E7-024F3D8937B1}" destId="{0B298486-B8DE-4F4C-B237-AAEFAEAAB7ED}" srcOrd="0" destOrd="0" presId="urn:microsoft.com/office/officeart/2005/8/layout/hList7"/>
    <dgm:cxn modelId="{ABC50188-F5C7-B949-AFE2-ECB2308EFB09}" type="presOf" srcId="{4DCE92E7-6FD1-7B40-8E11-268EEA9AD2A3}" destId="{EC243E91-2049-1349-AF77-89126D753661}" srcOrd="0" destOrd="0" presId="urn:microsoft.com/office/officeart/2005/8/layout/hList7"/>
    <dgm:cxn modelId="{C22E9289-9C0D-2042-BD33-BE29002FC585}" type="presOf" srcId="{8375BC09-CE27-0D42-8369-FB4D545B877E}" destId="{D92E17DB-0AD6-6A4A-A7E3-7E8BEE308E99}" srcOrd="0" destOrd="0" presId="urn:microsoft.com/office/officeart/2005/8/layout/hList7"/>
    <dgm:cxn modelId="{F50F6697-2D92-6841-880E-68EA2DE4BC7C}" srcId="{61A77BBC-ABA7-084A-87E7-024F3D8937B1}" destId="{4DCE92E7-6FD1-7B40-8E11-268EEA9AD2A3}" srcOrd="3" destOrd="0" parTransId="{DF4D2617-6623-EC48-BC36-8D4F07071F73}" sibTransId="{2CE1DC0C-B9B2-314E-A91E-5069E16C2E17}"/>
    <dgm:cxn modelId="{14255E9E-DBC2-0848-9C44-AC6E2F558018}" type="presOf" srcId="{835B261C-549C-1545-9B6A-472497DC701E}" destId="{B66EA54E-E363-0944-8FD5-E44AD72D871D}" srcOrd="0" destOrd="0" presId="urn:microsoft.com/office/officeart/2005/8/layout/hList7"/>
    <dgm:cxn modelId="{2E416EA1-BFA7-B847-81D0-D7ED0C7092BE}" type="presOf" srcId="{C5DF9645-5A89-8143-BD50-223F77D43CC3}" destId="{3049A13B-2555-974D-A79F-2121A4EA2EB2}" srcOrd="0" destOrd="0" presId="urn:microsoft.com/office/officeart/2005/8/layout/hList7"/>
    <dgm:cxn modelId="{64CD69DB-DCA2-5049-AAFB-56E3A1B5277D}" type="presOf" srcId="{356619AC-A119-E242-98E2-1AFD70FC0BEF}" destId="{76149164-AB68-824E-A36C-F7666D5391DD}" srcOrd="0" destOrd="0" presId="urn:microsoft.com/office/officeart/2005/8/layout/hList7"/>
    <dgm:cxn modelId="{C2025AEF-D6B5-C04F-B810-8C213A0DA29D}" srcId="{61A77BBC-ABA7-084A-87E7-024F3D8937B1}" destId="{C3AFBFDB-A1D5-5547-81F3-F1312B16CB85}" srcOrd="2" destOrd="0" parTransId="{7C0DC9B2-2CC0-7B4F-B48D-F11736F848AC}" sibTransId="{8375BC09-CE27-0D42-8369-FB4D545B877E}"/>
    <dgm:cxn modelId="{33848E69-FEBD-5043-A7DA-20230DCDEAD4}" type="presParOf" srcId="{0B298486-B8DE-4F4C-B237-AAEFAEAAB7ED}" destId="{7EB174D6-BC0E-984E-8773-17754D4D41DB}" srcOrd="0" destOrd="0" presId="urn:microsoft.com/office/officeart/2005/8/layout/hList7"/>
    <dgm:cxn modelId="{27AC57DC-C361-094C-962A-C590DC10A6DF}" type="presParOf" srcId="{0B298486-B8DE-4F4C-B237-AAEFAEAAB7ED}" destId="{9753568D-27CF-D94D-B8C6-FC94FD27C00C}" srcOrd="1" destOrd="0" presId="urn:microsoft.com/office/officeart/2005/8/layout/hList7"/>
    <dgm:cxn modelId="{A15B1951-FB4C-B744-AA91-25A84E46CC49}" type="presParOf" srcId="{9753568D-27CF-D94D-B8C6-FC94FD27C00C}" destId="{B21EBB0F-87E2-D543-9930-D8888F223EC3}" srcOrd="0" destOrd="0" presId="urn:microsoft.com/office/officeart/2005/8/layout/hList7"/>
    <dgm:cxn modelId="{99D7829F-7184-AD45-B90F-9FBA9C61BB5A}" type="presParOf" srcId="{B21EBB0F-87E2-D543-9930-D8888F223EC3}" destId="{76149164-AB68-824E-A36C-F7666D5391DD}" srcOrd="0" destOrd="0" presId="urn:microsoft.com/office/officeart/2005/8/layout/hList7"/>
    <dgm:cxn modelId="{6A9C2CB5-8380-DF4F-A5AD-EF9C5ADD6A2A}" type="presParOf" srcId="{B21EBB0F-87E2-D543-9930-D8888F223EC3}" destId="{83B153A6-AABE-6946-B4AA-D4E49B239586}" srcOrd="1" destOrd="0" presId="urn:microsoft.com/office/officeart/2005/8/layout/hList7"/>
    <dgm:cxn modelId="{6E24AB82-6AF1-2C4F-97C7-47FA826FD2C8}" type="presParOf" srcId="{B21EBB0F-87E2-D543-9930-D8888F223EC3}" destId="{6BAEEB81-E67C-094E-B6B2-4934E316BA34}" srcOrd="2" destOrd="0" presId="urn:microsoft.com/office/officeart/2005/8/layout/hList7"/>
    <dgm:cxn modelId="{88EAE8E2-0DBE-BA45-B61E-CBD1F1926DBB}" type="presParOf" srcId="{B21EBB0F-87E2-D543-9930-D8888F223EC3}" destId="{C53B5E9A-F6EB-294A-A289-A6F96206FB56}" srcOrd="3" destOrd="0" presId="urn:microsoft.com/office/officeart/2005/8/layout/hList7"/>
    <dgm:cxn modelId="{87AA8FE4-A188-264F-B630-7AD65EEB4139}" type="presParOf" srcId="{9753568D-27CF-D94D-B8C6-FC94FD27C00C}" destId="{3049A13B-2555-974D-A79F-2121A4EA2EB2}" srcOrd="1" destOrd="0" presId="urn:microsoft.com/office/officeart/2005/8/layout/hList7"/>
    <dgm:cxn modelId="{297D9723-6328-4D49-9139-E9E7248C6030}" type="presParOf" srcId="{9753568D-27CF-D94D-B8C6-FC94FD27C00C}" destId="{80470017-6766-BA4D-B9CB-07F49A0543CA}" srcOrd="2" destOrd="0" presId="urn:microsoft.com/office/officeart/2005/8/layout/hList7"/>
    <dgm:cxn modelId="{CD7BD499-E579-D048-8BE8-DB5AB4736361}" type="presParOf" srcId="{80470017-6766-BA4D-B9CB-07F49A0543CA}" destId="{B66EA54E-E363-0944-8FD5-E44AD72D871D}" srcOrd="0" destOrd="0" presId="urn:microsoft.com/office/officeart/2005/8/layout/hList7"/>
    <dgm:cxn modelId="{B557AFEF-9CBF-4F47-83FC-27BBDE4ACF2C}" type="presParOf" srcId="{80470017-6766-BA4D-B9CB-07F49A0543CA}" destId="{7068E274-DDA4-AE45-A12D-7B8D7C8868E9}" srcOrd="1" destOrd="0" presId="urn:microsoft.com/office/officeart/2005/8/layout/hList7"/>
    <dgm:cxn modelId="{70DA6F19-33EA-5144-843B-A6CD3B98A4B6}" type="presParOf" srcId="{80470017-6766-BA4D-B9CB-07F49A0543CA}" destId="{6970B52F-B920-C240-9609-0EBA30A0855E}" srcOrd="2" destOrd="0" presId="urn:microsoft.com/office/officeart/2005/8/layout/hList7"/>
    <dgm:cxn modelId="{3CA515CA-DDB0-644F-B2EA-C0077B569E50}" type="presParOf" srcId="{80470017-6766-BA4D-B9CB-07F49A0543CA}" destId="{3E227B0B-A60F-EB4B-9E86-C3780C848D0A}" srcOrd="3" destOrd="0" presId="urn:microsoft.com/office/officeart/2005/8/layout/hList7"/>
    <dgm:cxn modelId="{5D14F432-ADE7-7442-A37F-B9C5CB6D7C52}" type="presParOf" srcId="{9753568D-27CF-D94D-B8C6-FC94FD27C00C}" destId="{7C93F894-D9BF-3248-81E1-EEE342FF295E}" srcOrd="3" destOrd="0" presId="urn:microsoft.com/office/officeart/2005/8/layout/hList7"/>
    <dgm:cxn modelId="{86ACB01C-2265-1D42-97C3-3A7976CEEC21}" type="presParOf" srcId="{9753568D-27CF-D94D-B8C6-FC94FD27C00C}" destId="{A28C17F8-CD57-AD4C-AD68-FFD8F1B4D61E}" srcOrd="4" destOrd="0" presId="urn:microsoft.com/office/officeart/2005/8/layout/hList7"/>
    <dgm:cxn modelId="{C3E9DAFB-3E52-A64C-AA18-A178877DFD46}" type="presParOf" srcId="{A28C17F8-CD57-AD4C-AD68-FFD8F1B4D61E}" destId="{AA7CFEBF-DA4A-344C-88E8-8D9AD01EFCCE}" srcOrd="0" destOrd="0" presId="urn:microsoft.com/office/officeart/2005/8/layout/hList7"/>
    <dgm:cxn modelId="{77D839E6-46BA-AE40-84FD-7F3E3A42C4F8}" type="presParOf" srcId="{A28C17F8-CD57-AD4C-AD68-FFD8F1B4D61E}" destId="{96F2F217-92A9-D34D-B32B-C402BC7FCB07}" srcOrd="1" destOrd="0" presId="urn:microsoft.com/office/officeart/2005/8/layout/hList7"/>
    <dgm:cxn modelId="{D6FD17AD-2104-A648-B905-59895881710A}" type="presParOf" srcId="{A28C17F8-CD57-AD4C-AD68-FFD8F1B4D61E}" destId="{935D8003-2C06-0446-8F53-80B5F787FF4F}" srcOrd="2" destOrd="0" presId="urn:microsoft.com/office/officeart/2005/8/layout/hList7"/>
    <dgm:cxn modelId="{66E9AE91-2049-E04D-8C62-2A8D3616075C}" type="presParOf" srcId="{A28C17F8-CD57-AD4C-AD68-FFD8F1B4D61E}" destId="{C11DF8EA-B258-C44C-8275-90CF98BAB2EC}" srcOrd="3" destOrd="0" presId="urn:microsoft.com/office/officeart/2005/8/layout/hList7"/>
    <dgm:cxn modelId="{EC54EAC4-6E24-2047-814A-9A634E3E6702}" type="presParOf" srcId="{9753568D-27CF-D94D-B8C6-FC94FD27C00C}" destId="{D92E17DB-0AD6-6A4A-A7E3-7E8BEE308E99}" srcOrd="5" destOrd="0" presId="urn:microsoft.com/office/officeart/2005/8/layout/hList7"/>
    <dgm:cxn modelId="{CBC05C00-B357-2944-9BBD-5CC5F3D791C8}" type="presParOf" srcId="{9753568D-27CF-D94D-B8C6-FC94FD27C00C}" destId="{F2327585-D82A-9B49-851D-48171AECB95F}" srcOrd="6" destOrd="0" presId="urn:microsoft.com/office/officeart/2005/8/layout/hList7"/>
    <dgm:cxn modelId="{C15D515A-7B46-F04E-B88F-7D6026303D94}" type="presParOf" srcId="{F2327585-D82A-9B49-851D-48171AECB95F}" destId="{EC243E91-2049-1349-AF77-89126D753661}" srcOrd="0" destOrd="0" presId="urn:microsoft.com/office/officeart/2005/8/layout/hList7"/>
    <dgm:cxn modelId="{8890921F-9FBB-E74B-997E-8B54F50A8B5B}" type="presParOf" srcId="{F2327585-D82A-9B49-851D-48171AECB95F}" destId="{CFC35217-E221-614C-B2CC-FD9ED6C5BE3A}" srcOrd="1" destOrd="0" presId="urn:microsoft.com/office/officeart/2005/8/layout/hList7"/>
    <dgm:cxn modelId="{2A17CB83-BDF9-CB4E-8F8E-EA67E8B7AC31}" type="presParOf" srcId="{F2327585-D82A-9B49-851D-48171AECB95F}" destId="{2F67DF91-B75A-7A40-9BA0-16A247305557}" srcOrd="2" destOrd="0" presId="urn:microsoft.com/office/officeart/2005/8/layout/hList7"/>
    <dgm:cxn modelId="{0AE29E22-DAC2-F448-84F4-A8DDCADD7B9C}" type="presParOf" srcId="{F2327585-D82A-9B49-851D-48171AECB95F}" destId="{CE35FB32-BB89-4C41-948B-AD18E498CF7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1A77BBC-ABA7-084A-87E7-024F3D8937B1}"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356619AC-A119-E242-98E2-1AFD70FC0BEF}">
      <dgm:prSet custT="1"/>
      <dgm:spPr>
        <a:solidFill>
          <a:srgbClr val="4B53B2"/>
        </a:solidFill>
      </dgm:spPr>
      <dgm:t>
        <a:bodyPr anchor="b"/>
        <a:lstStyle/>
        <a:p>
          <a:r>
            <a:rPr lang="en-US" sz="2300" dirty="0" err="1"/>
            <a:t>L’environnement</a:t>
          </a:r>
          <a:r>
            <a:rPr lang="en-US" sz="2300" dirty="0"/>
            <a:t> de </a:t>
          </a:r>
          <a:r>
            <a:rPr lang="en-US" sz="2300" dirty="0" err="1"/>
            <a:t>sommeil</a:t>
          </a:r>
          <a:r>
            <a:rPr lang="en-US" sz="2300" dirty="0"/>
            <a:t> </a:t>
          </a:r>
          <a:r>
            <a:rPr lang="en-US" sz="2300" dirty="0" err="1"/>
            <a:t>est</a:t>
          </a:r>
          <a:r>
            <a:rPr lang="en-US" sz="2300" dirty="0"/>
            <a:t> relaxant, </a:t>
          </a:r>
          <a:r>
            <a:rPr lang="en-US" sz="2300" dirty="0" err="1"/>
            <a:t>confortable</a:t>
          </a:r>
          <a:r>
            <a:rPr lang="en-US" sz="2300" dirty="0"/>
            <a:t>, </a:t>
          </a:r>
          <a:r>
            <a:rPr lang="en-US" sz="2300" dirty="0" err="1"/>
            <a:t>sombre</a:t>
          </a:r>
          <a:r>
            <a:rPr lang="en-US" sz="2300" dirty="0"/>
            <a:t> et </a:t>
          </a:r>
          <a:r>
            <a:rPr lang="en-US" sz="2300" dirty="0" err="1"/>
            <a:t>silencieux</a:t>
          </a:r>
          <a:endParaRPr lang="en-US" sz="2300" dirty="0"/>
        </a:p>
      </dgm:t>
    </dgm:pt>
    <dgm:pt modelId="{263700D2-03A6-E447-AB36-40764C9AEEF2}" type="parTrans" cxnId="{9783DC21-D9C4-F544-BCA8-FE88D6FEB899}">
      <dgm:prSet/>
      <dgm:spPr/>
      <dgm:t>
        <a:bodyPr/>
        <a:lstStyle/>
        <a:p>
          <a:endParaRPr lang="en-US" sz="2400"/>
        </a:p>
      </dgm:t>
    </dgm:pt>
    <dgm:pt modelId="{C5DF9645-5A89-8143-BD50-223F77D43CC3}" type="sibTrans" cxnId="{9783DC21-D9C4-F544-BCA8-FE88D6FEB899}">
      <dgm:prSet custT="1"/>
      <dgm:spPr/>
      <dgm:t>
        <a:bodyPr/>
        <a:lstStyle/>
        <a:p>
          <a:endParaRPr lang="en-US" sz="2400"/>
        </a:p>
      </dgm:t>
    </dgm:pt>
    <dgm:pt modelId="{835B261C-549C-1545-9B6A-472497DC701E}">
      <dgm:prSet custT="1"/>
      <dgm:spPr>
        <a:solidFill>
          <a:srgbClr val="4B53B2"/>
        </a:solidFill>
      </dgm:spPr>
      <dgm:t>
        <a:bodyPr anchor="b"/>
        <a:lstStyle/>
        <a:p>
          <a:r>
            <a:rPr lang="fr-CA" sz="2400" dirty="0"/>
            <a:t>Exercice quotidien​</a:t>
          </a:r>
          <a:endParaRPr lang="en-CA" sz="2400" dirty="0"/>
        </a:p>
      </dgm:t>
    </dgm:pt>
    <dgm:pt modelId="{C12CEF66-B91B-204C-B9B2-A8C35D7455CD}" type="parTrans" cxnId="{2A8C806D-94E2-0C40-99EE-9FFAFACBCA90}">
      <dgm:prSet/>
      <dgm:spPr/>
      <dgm:t>
        <a:bodyPr/>
        <a:lstStyle/>
        <a:p>
          <a:endParaRPr lang="en-US" sz="2400"/>
        </a:p>
      </dgm:t>
    </dgm:pt>
    <dgm:pt modelId="{45E0C75E-0547-8B42-8846-C2D6BA583A00}" type="sibTrans" cxnId="{2A8C806D-94E2-0C40-99EE-9FFAFACBCA90}">
      <dgm:prSet custT="1"/>
      <dgm:spPr/>
      <dgm:t>
        <a:bodyPr/>
        <a:lstStyle/>
        <a:p>
          <a:endParaRPr lang="en-US" sz="2400"/>
        </a:p>
      </dgm:t>
    </dgm:pt>
    <dgm:pt modelId="{4DCE92E7-6FD1-7B40-8E11-268EEA9AD2A3}">
      <dgm:prSet custT="1"/>
      <dgm:spPr>
        <a:solidFill>
          <a:srgbClr val="4B53B2"/>
        </a:solidFill>
      </dgm:spPr>
      <dgm:t>
        <a:bodyPr/>
        <a:lstStyle/>
        <a:p>
          <a:r>
            <a:rPr lang="fr-CA" sz="2400" dirty="0"/>
            <a:t>Évitez la caféine, l’alcool et les cigarettes</a:t>
          </a:r>
          <a:endParaRPr lang="en-US" sz="2400" dirty="0"/>
        </a:p>
      </dgm:t>
    </dgm:pt>
    <dgm:pt modelId="{DF4D2617-6623-EC48-BC36-8D4F07071F73}" type="parTrans" cxnId="{F50F6697-2D92-6841-880E-68EA2DE4BC7C}">
      <dgm:prSet/>
      <dgm:spPr/>
      <dgm:t>
        <a:bodyPr/>
        <a:lstStyle/>
        <a:p>
          <a:endParaRPr lang="en-US" sz="2400"/>
        </a:p>
      </dgm:t>
    </dgm:pt>
    <dgm:pt modelId="{2CE1DC0C-B9B2-314E-A91E-5069E16C2E17}" type="sibTrans" cxnId="{F50F6697-2D92-6841-880E-68EA2DE4BC7C}">
      <dgm:prSet/>
      <dgm:spPr/>
      <dgm:t>
        <a:bodyPr/>
        <a:lstStyle/>
        <a:p>
          <a:endParaRPr lang="en-US" sz="2400"/>
        </a:p>
      </dgm:t>
    </dgm:pt>
    <dgm:pt modelId="{C3AFBFDB-A1D5-5547-81F3-F1312B16CB85}">
      <dgm:prSet custT="1"/>
      <dgm:spPr>
        <a:solidFill>
          <a:srgbClr val="4B53B2"/>
        </a:solidFill>
      </dgm:spPr>
      <dgm:t>
        <a:bodyPr/>
        <a:lstStyle/>
        <a:p>
          <a:r>
            <a:rPr lang="fr-CA" sz="2400" dirty="0"/>
            <a:t>Évitez les repas copieux en fin de soirée</a:t>
          </a:r>
          <a:endParaRPr lang="en-US" sz="2400" dirty="0"/>
        </a:p>
      </dgm:t>
    </dgm:pt>
    <dgm:pt modelId="{7C0DC9B2-2CC0-7B4F-B48D-F11736F848AC}" type="parTrans" cxnId="{C2025AEF-D6B5-C04F-B810-8C213A0DA29D}">
      <dgm:prSet/>
      <dgm:spPr/>
      <dgm:t>
        <a:bodyPr/>
        <a:lstStyle/>
        <a:p>
          <a:endParaRPr lang="en-US"/>
        </a:p>
      </dgm:t>
    </dgm:pt>
    <dgm:pt modelId="{8375BC09-CE27-0D42-8369-FB4D545B877E}" type="sibTrans" cxnId="{C2025AEF-D6B5-C04F-B810-8C213A0DA29D}">
      <dgm:prSet/>
      <dgm:spPr/>
      <dgm:t>
        <a:bodyPr/>
        <a:lstStyle/>
        <a:p>
          <a:endParaRPr lang="en-US"/>
        </a:p>
      </dgm:t>
    </dgm:pt>
    <dgm:pt modelId="{0B298486-B8DE-4F4C-B237-AAEFAEAAB7ED}" type="pres">
      <dgm:prSet presAssocID="{61A77BBC-ABA7-084A-87E7-024F3D8937B1}" presName="Name0" presStyleCnt="0">
        <dgm:presLayoutVars>
          <dgm:dir/>
          <dgm:resizeHandles val="exact"/>
        </dgm:presLayoutVars>
      </dgm:prSet>
      <dgm:spPr/>
    </dgm:pt>
    <dgm:pt modelId="{7EB174D6-BC0E-984E-8773-17754D4D41DB}" type="pres">
      <dgm:prSet presAssocID="{61A77BBC-ABA7-084A-87E7-024F3D8937B1}" presName="fgShape" presStyleLbl="fgShp" presStyleIdx="0" presStyleCnt="1"/>
      <dgm:spPr>
        <a:solidFill>
          <a:srgbClr val="D6EDE2"/>
        </a:solidFill>
      </dgm:spPr>
    </dgm:pt>
    <dgm:pt modelId="{9753568D-27CF-D94D-B8C6-FC94FD27C00C}" type="pres">
      <dgm:prSet presAssocID="{61A77BBC-ABA7-084A-87E7-024F3D8937B1}" presName="linComp" presStyleCnt="0"/>
      <dgm:spPr/>
    </dgm:pt>
    <dgm:pt modelId="{B21EBB0F-87E2-D543-9930-D8888F223EC3}" type="pres">
      <dgm:prSet presAssocID="{356619AC-A119-E242-98E2-1AFD70FC0BEF}" presName="compNode" presStyleCnt="0"/>
      <dgm:spPr/>
    </dgm:pt>
    <dgm:pt modelId="{76149164-AB68-824E-A36C-F7666D5391DD}" type="pres">
      <dgm:prSet presAssocID="{356619AC-A119-E242-98E2-1AFD70FC0BEF}" presName="bkgdShape" presStyleLbl="node1" presStyleIdx="0" presStyleCnt="4"/>
      <dgm:spPr/>
    </dgm:pt>
    <dgm:pt modelId="{83B153A6-AABE-6946-B4AA-D4E49B239586}" type="pres">
      <dgm:prSet presAssocID="{356619AC-A119-E242-98E2-1AFD70FC0BEF}" presName="nodeTx" presStyleLbl="node1" presStyleIdx="0" presStyleCnt="4">
        <dgm:presLayoutVars>
          <dgm:bulletEnabled val="1"/>
        </dgm:presLayoutVars>
      </dgm:prSet>
      <dgm:spPr/>
    </dgm:pt>
    <dgm:pt modelId="{6BAEEB81-E67C-094E-B6B2-4934E316BA34}" type="pres">
      <dgm:prSet presAssocID="{356619AC-A119-E242-98E2-1AFD70FC0BEF}" presName="invisiNode" presStyleLbl="node1" presStyleIdx="0" presStyleCnt="4"/>
      <dgm:spPr/>
    </dgm:pt>
    <dgm:pt modelId="{C53B5E9A-F6EB-294A-A289-A6F96206FB56}" type="pres">
      <dgm:prSet presAssocID="{356619AC-A119-E242-98E2-1AFD70FC0BEF}" presName="imagNode" presStyleLbl="fgImgPlace1" presStyleIdx="0" presStyleCnt="4" custLinFactNeighborX="-2452" custLinFactNeighborY="-925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on and stars"/>
        </a:ext>
      </dgm:extLst>
    </dgm:pt>
    <dgm:pt modelId="{3049A13B-2555-974D-A79F-2121A4EA2EB2}" type="pres">
      <dgm:prSet presAssocID="{C5DF9645-5A89-8143-BD50-223F77D43CC3}" presName="sibTrans" presStyleLbl="sibTrans2D1" presStyleIdx="0" presStyleCnt="0"/>
      <dgm:spPr/>
    </dgm:pt>
    <dgm:pt modelId="{80470017-6766-BA4D-B9CB-07F49A0543CA}" type="pres">
      <dgm:prSet presAssocID="{835B261C-549C-1545-9B6A-472497DC701E}" presName="compNode" presStyleCnt="0"/>
      <dgm:spPr/>
    </dgm:pt>
    <dgm:pt modelId="{B66EA54E-E363-0944-8FD5-E44AD72D871D}" type="pres">
      <dgm:prSet presAssocID="{835B261C-549C-1545-9B6A-472497DC701E}" presName="bkgdShape" presStyleLbl="node1" presStyleIdx="1" presStyleCnt="4"/>
      <dgm:spPr/>
    </dgm:pt>
    <dgm:pt modelId="{7068E274-DDA4-AE45-A12D-7B8D7C8868E9}" type="pres">
      <dgm:prSet presAssocID="{835B261C-549C-1545-9B6A-472497DC701E}" presName="nodeTx" presStyleLbl="node1" presStyleIdx="1" presStyleCnt="4">
        <dgm:presLayoutVars>
          <dgm:bulletEnabled val="1"/>
        </dgm:presLayoutVars>
      </dgm:prSet>
      <dgm:spPr/>
    </dgm:pt>
    <dgm:pt modelId="{6970B52F-B920-C240-9609-0EBA30A0855E}" type="pres">
      <dgm:prSet presAssocID="{835B261C-549C-1545-9B6A-472497DC701E}" presName="invisiNode" presStyleLbl="node1" presStyleIdx="1" presStyleCnt="4"/>
      <dgm:spPr/>
    </dgm:pt>
    <dgm:pt modelId="{3E227B0B-A60F-EB4B-9E86-C3780C848D0A}" type="pres">
      <dgm:prSet presAssocID="{835B261C-549C-1545-9B6A-472497DC701E}"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n"/>
        </a:ext>
      </dgm:extLst>
    </dgm:pt>
    <dgm:pt modelId="{7C93F894-D9BF-3248-81E1-EEE342FF295E}" type="pres">
      <dgm:prSet presAssocID="{45E0C75E-0547-8B42-8846-C2D6BA583A00}" presName="sibTrans" presStyleLbl="sibTrans2D1" presStyleIdx="0" presStyleCnt="0"/>
      <dgm:spPr/>
    </dgm:pt>
    <dgm:pt modelId="{A28C17F8-CD57-AD4C-AD68-FFD8F1B4D61E}" type="pres">
      <dgm:prSet presAssocID="{C3AFBFDB-A1D5-5547-81F3-F1312B16CB85}" presName="compNode" presStyleCnt="0"/>
      <dgm:spPr/>
    </dgm:pt>
    <dgm:pt modelId="{AA7CFEBF-DA4A-344C-88E8-8D9AD01EFCCE}" type="pres">
      <dgm:prSet presAssocID="{C3AFBFDB-A1D5-5547-81F3-F1312B16CB85}" presName="bkgdShape" presStyleLbl="node1" presStyleIdx="2" presStyleCnt="4"/>
      <dgm:spPr/>
    </dgm:pt>
    <dgm:pt modelId="{96F2F217-92A9-D34D-B32B-C402BC7FCB07}" type="pres">
      <dgm:prSet presAssocID="{C3AFBFDB-A1D5-5547-81F3-F1312B16CB85}" presName="nodeTx" presStyleLbl="node1" presStyleIdx="2" presStyleCnt="4">
        <dgm:presLayoutVars>
          <dgm:bulletEnabled val="1"/>
        </dgm:presLayoutVars>
      </dgm:prSet>
      <dgm:spPr/>
    </dgm:pt>
    <dgm:pt modelId="{935D8003-2C06-0446-8F53-80B5F787FF4F}" type="pres">
      <dgm:prSet presAssocID="{C3AFBFDB-A1D5-5547-81F3-F1312B16CB85}" presName="invisiNode" presStyleLbl="node1" presStyleIdx="2" presStyleCnt="4"/>
      <dgm:spPr/>
    </dgm:pt>
    <dgm:pt modelId="{C11DF8EA-B258-C44C-8275-90CF98BAB2EC}" type="pres">
      <dgm:prSet presAssocID="{C3AFBFDB-A1D5-5547-81F3-F1312B16CB85}"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oked Turkey"/>
        </a:ext>
      </dgm:extLst>
    </dgm:pt>
    <dgm:pt modelId="{D92E17DB-0AD6-6A4A-A7E3-7E8BEE308E99}" type="pres">
      <dgm:prSet presAssocID="{8375BC09-CE27-0D42-8369-FB4D545B877E}" presName="sibTrans" presStyleLbl="sibTrans2D1" presStyleIdx="0" presStyleCnt="0"/>
      <dgm:spPr/>
    </dgm:pt>
    <dgm:pt modelId="{F2327585-D82A-9B49-851D-48171AECB95F}" type="pres">
      <dgm:prSet presAssocID="{4DCE92E7-6FD1-7B40-8E11-268EEA9AD2A3}" presName="compNode" presStyleCnt="0"/>
      <dgm:spPr/>
    </dgm:pt>
    <dgm:pt modelId="{EC243E91-2049-1349-AF77-89126D753661}" type="pres">
      <dgm:prSet presAssocID="{4DCE92E7-6FD1-7B40-8E11-268EEA9AD2A3}" presName="bkgdShape" presStyleLbl="node1" presStyleIdx="3" presStyleCnt="4"/>
      <dgm:spPr/>
    </dgm:pt>
    <dgm:pt modelId="{CFC35217-E221-614C-B2CC-FD9ED6C5BE3A}" type="pres">
      <dgm:prSet presAssocID="{4DCE92E7-6FD1-7B40-8E11-268EEA9AD2A3}" presName="nodeTx" presStyleLbl="node1" presStyleIdx="3" presStyleCnt="4">
        <dgm:presLayoutVars>
          <dgm:bulletEnabled val="1"/>
        </dgm:presLayoutVars>
      </dgm:prSet>
      <dgm:spPr/>
    </dgm:pt>
    <dgm:pt modelId="{2F67DF91-B75A-7A40-9BA0-16A247305557}" type="pres">
      <dgm:prSet presAssocID="{4DCE92E7-6FD1-7B40-8E11-268EEA9AD2A3}" presName="invisiNode" presStyleLbl="node1" presStyleIdx="3" presStyleCnt="4"/>
      <dgm:spPr/>
    </dgm:pt>
    <dgm:pt modelId="{CE35FB32-BB89-4C41-948B-AD18E498CF7F}" type="pres">
      <dgm:prSet presAssocID="{4DCE92E7-6FD1-7B40-8E11-268EEA9AD2A3}"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ffee"/>
        </a:ext>
      </dgm:extLst>
    </dgm:pt>
  </dgm:ptLst>
  <dgm:cxnLst>
    <dgm:cxn modelId="{F6094002-D535-3044-8824-5FB98EA7F9CA}" type="presOf" srcId="{C3AFBFDB-A1D5-5547-81F3-F1312B16CB85}" destId="{96F2F217-92A9-D34D-B32B-C402BC7FCB07}" srcOrd="1" destOrd="0" presId="urn:microsoft.com/office/officeart/2005/8/layout/hList7"/>
    <dgm:cxn modelId="{9783DC21-D9C4-F544-BCA8-FE88D6FEB899}" srcId="{61A77BBC-ABA7-084A-87E7-024F3D8937B1}" destId="{356619AC-A119-E242-98E2-1AFD70FC0BEF}" srcOrd="0" destOrd="0" parTransId="{263700D2-03A6-E447-AB36-40764C9AEEF2}" sibTransId="{C5DF9645-5A89-8143-BD50-223F77D43CC3}"/>
    <dgm:cxn modelId="{2430E621-E969-D841-9D88-BD5772DA72A3}" type="presOf" srcId="{45E0C75E-0547-8B42-8846-C2D6BA583A00}" destId="{7C93F894-D9BF-3248-81E1-EEE342FF295E}" srcOrd="0" destOrd="0" presId="urn:microsoft.com/office/officeart/2005/8/layout/hList7"/>
    <dgm:cxn modelId="{730D032F-A408-3144-A85F-455B19A97D6E}" type="presOf" srcId="{4DCE92E7-6FD1-7B40-8E11-268EEA9AD2A3}" destId="{CFC35217-E221-614C-B2CC-FD9ED6C5BE3A}" srcOrd="1" destOrd="0" presId="urn:microsoft.com/office/officeart/2005/8/layout/hList7"/>
    <dgm:cxn modelId="{5A42D130-FF02-8748-BDB2-3900D92D61BF}" type="presOf" srcId="{356619AC-A119-E242-98E2-1AFD70FC0BEF}" destId="{83B153A6-AABE-6946-B4AA-D4E49B239586}" srcOrd="1" destOrd="0" presId="urn:microsoft.com/office/officeart/2005/8/layout/hList7"/>
    <dgm:cxn modelId="{854D3836-ECE3-6443-93B2-534E8BC45CF7}" type="presOf" srcId="{835B261C-549C-1545-9B6A-472497DC701E}" destId="{7068E274-DDA4-AE45-A12D-7B8D7C8868E9}" srcOrd="1" destOrd="0" presId="urn:microsoft.com/office/officeart/2005/8/layout/hList7"/>
    <dgm:cxn modelId="{9B680539-7A50-1F45-9574-16D91B59F3CB}" type="presOf" srcId="{C3AFBFDB-A1D5-5547-81F3-F1312B16CB85}" destId="{AA7CFEBF-DA4A-344C-88E8-8D9AD01EFCCE}" srcOrd="0" destOrd="0" presId="urn:microsoft.com/office/officeart/2005/8/layout/hList7"/>
    <dgm:cxn modelId="{2A8C806D-94E2-0C40-99EE-9FFAFACBCA90}" srcId="{61A77BBC-ABA7-084A-87E7-024F3D8937B1}" destId="{835B261C-549C-1545-9B6A-472497DC701E}" srcOrd="1" destOrd="0" parTransId="{C12CEF66-B91B-204C-B9B2-A8C35D7455CD}" sibTransId="{45E0C75E-0547-8B42-8846-C2D6BA583A00}"/>
    <dgm:cxn modelId="{B5F19D73-4E1C-A446-B4AC-EF5E2B3F1942}" type="presOf" srcId="{61A77BBC-ABA7-084A-87E7-024F3D8937B1}" destId="{0B298486-B8DE-4F4C-B237-AAEFAEAAB7ED}" srcOrd="0" destOrd="0" presId="urn:microsoft.com/office/officeart/2005/8/layout/hList7"/>
    <dgm:cxn modelId="{ABC50188-F5C7-B949-AFE2-ECB2308EFB09}" type="presOf" srcId="{4DCE92E7-6FD1-7B40-8E11-268EEA9AD2A3}" destId="{EC243E91-2049-1349-AF77-89126D753661}" srcOrd="0" destOrd="0" presId="urn:microsoft.com/office/officeart/2005/8/layout/hList7"/>
    <dgm:cxn modelId="{C22E9289-9C0D-2042-BD33-BE29002FC585}" type="presOf" srcId="{8375BC09-CE27-0D42-8369-FB4D545B877E}" destId="{D92E17DB-0AD6-6A4A-A7E3-7E8BEE308E99}" srcOrd="0" destOrd="0" presId="urn:microsoft.com/office/officeart/2005/8/layout/hList7"/>
    <dgm:cxn modelId="{F50F6697-2D92-6841-880E-68EA2DE4BC7C}" srcId="{61A77BBC-ABA7-084A-87E7-024F3D8937B1}" destId="{4DCE92E7-6FD1-7B40-8E11-268EEA9AD2A3}" srcOrd="3" destOrd="0" parTransId="{DF4D2617-6623-EC48-BC36-8D4F07071F73}" sibTransId="{2CE1DC0C-B9B2-314E-A91E-5069E16C2E17}"/>
    <dgm:cxn modelId="{14255E9E-DBC2-0848-9C44-AC6E2F558018}" type="presOf" srcId="{835B261C-549C-1545-9B6A-472497DC701E}" destId="{B66EA54E-E363-0944-8FD5-E44AD72D871D}" srcOrd="0" destOrd="0" presId="urn:microsoft.com/office/officeart/2005/8/layout/hList7"/>
    <dgm:cxn modelId="{2E416EA1-BFA7-B847-81D0-D7ED0C7092BE}" type="presOf" srcId="{C5DF9645-5A89-8143-BD50-223F77D43CC3}" destId="{3049A13B-2555-974D-A79F-2121A4EA2EB2}" srcOrd="0" destOrd="0" presId="urn:microsoft.com/office/officeart/2005/8/layout/hList7"/>
    <dgm:cxn modelId="{64CD69DB-DCA2-5049-AAFB-56E3A1B5277D}" type="presOf" srcId="{356619AC-A119-E242-98E2-1AFD70FC0BEF}" destId="{76149164-AB68-824E-A36C-F7666D5391DD}" srcOrd="0" destOrd="0" presId="urn:microsoft.com/office/officeart/2005/8/layout/hList7"/>
    <dgm:cxn modelId="{C2025AEF-D6B5-C04F-B810-8C213A0DA29D}" srcId="{61A77BBC-ABA7-084A-87E7-024F3D8937B1}" destId="{C3AFBFDB-A1D5-5547-81F3-F1312B16CB85}" srcOrd="2" destOrd="0" parTransId="{7C0DC9B2-2CC0-7B4F-B48D-F11736F848AC}" sibTransId="{8375BC09-CE27-0D42-8369-FB4D545B877E}"/>
    <dgm:cxn modelId="{33848E69-FEBD-5043-A7DA-20230DCDEAD4}" type="presParOf" srcId="{0B298486-B8DE-4F4C-B237-AAEFAEAAB7ED}" destId="{7EB174D6-BC0E-984E-8773-17754D4D41DB}" srcOrd="0" destOrd="0" presId="urn:microsoft.com/office/officeart/2005/8/layout/hList7"/>
    <dgm:cxn modelId="{27AC57DC-C361-094C-962A-C590DC10A6DF}" type="presParOf" srcId="{0B298486-B8DE-4F4C-B237-AAEFAEAAB7ED}" destId="{9753568D-27CF-D94D-B8C6-FC94FD27C00C}" srcOrd="1" destOrd="0" presId="urn:microsoft.com/office/officeart/2005/8/layout/hList7"/>
    <dgm:cxn modelId="{A15B1951-FB4C-B744-AA91-25A84E46CC49}" type="presParOf" srcId="{9753568D-27CF-D94D-B8C6-FC94FD27C00C}" destId="{B21EBB0F-87E2-D543-9930-D8888F223EC3}" srcOrd="0" destOrd="0" presId="urn:microsoft.com/office/officeart/2005/8/layout/hList7"/>
    <dgm:cxn modelId="{99D7829F-7184-AD45-B90F-9FBA9C61BB5A}" type="presParOf" srcId="{B21EBB0F-87E2-D543-9930-D8888F223EC3}" destId="{76149164-AB68-824E-A36C-F7666D5391DD}" srcOrd="0" destOrd="0" presId="urn:microsoft.com/office/officeart/2005/8/layout/hList7"/>
    <dgm:cxn modelId="{6A9C2CB5-8380-DF4F-A5AD-EF9C5ADD6A2A}" type="presParOf" srcId="{B21EBB0F-87E2-D543-9930-D8888F223EC3}" destId="{83B153A6-AABE-6946-B4AA-D4E49B239586}" srcOrd="1" destOrd="0" presId="urn:microsoft.com/office/officeart/2005/8/layout/hList7"/>
    <dgm:cxn modelId="{6E24AB82-6AF1-2C4F-97C7-47FA826FD2C8}" type="presParOf" srcId="{B21EBB0F-87E2-D543-9930-D8888F223EC3}" destId="{6BAEEB81-E67C-094E-B6B2-4934E316BA34}" srcOrd="2" destOrd="0" presId="urn:microsoft.com/office/officeart/2005/8/layout/hList7"/>
    <dgm:cxn modelId="{88EAE8E2-0DBE-BA45-B61E-CBD1F1926DBB}" type="presParOf" srcId="{B21EBB0F-87E2-D543-9930-D8888F223EC3}" destId="{C53B5E9A-F6EB-294A-A289-A6F96206FB56}" srcOrd="3" destOrd="0" presId="urn:microsoft.com/office/officeart/2005/8/layout/hList7"/>
    <dgm:cxn modelId="{87AA8FE4-A188-264F-B630-7AD65EEB4139}" type="presParOf" srcId="{9753568D-27CF-D94D-B8C6-FC94FD27C00C}" destId="{3049A13B-2555-974D-A79F-2121A4EA2EB2}" srcOrd="1" destOrd="0" presId="urn:microsoft.com/office/officeart/2005/8/layout/hList7"/>
    <dgm:cxn modelId="{297D9723-6328-4D49-9139-E9E7248C6030}" type="presParOf" srcId="{9753568D-27CF-D94D-B8C6-FC94FD27C00C}" destId="{80470017-6766-BA4D-B9CB-07F49A0543CA}" srcOrd="2" destOrd="0" presId="urn:microsoft.com/office/officeart/2005/8/layout/hList7"/>
    <dgm:cxn modelId="{CD7BD499-E579-D048-8BE8-DB5AB4736361}" type="presParOf" srcId="{80470017-6766-BA4D-B9CB-07F49A0543CA}" destId="{B66EA54E-E363-0944-8FD5-E44AD72D871D}" srcOrd="0" destOrd="0" presId="urn:microsoft.com/office/officeart/2005/8/layout/hList7"/>
    <dgm:cxn modelId="{B557AFEF-9CBF-4F47-83FC-27BBDE4ACF2C}" type="presParOf" srcId="{80470017-6766-BA4D-B9CB-07F49A0543CA}" destId="{7068E274-DDA4-AE45-A12D-7B8D7C8868E9}" srcOrd="1" destOrd="0" presId="urn:microsoft.com/office/officeart/2005/8/layout/hList7"/>
    <dgm:cxn modelId="{70DA6F19-33EA-5144-843B-A6CD3B98A4B6}" type="presParOf" srcId="{80470017-6766-BA4D-B9CB-07F49A0543CA}" destId="{6970B52F-B920-C240-9609-0EBA30A0855E}" srcOrd="2" destOrd="0" presId="urn:microsoft.com/office/officeart/2005/8/layout/hList7"/>
    <dgm:cxn modelId="{3CA515CA-DDB0-644F-B2EA-C0077B569E50}" type="presParOf" srcId="{80470017-6766-BA4D-B9CB-07F49A0543CA}" destId="{3E227B0B-A60F-EB4B-9E86-C3780C848D0A}" srcOrd="3" destOrd="0" presId="urn:microsoft.com/office/officeart/2005/8/layout/hList7"/>
    <dgm:cxn modelId="{5D14F432-ADE7-7442-A37F-B9C5CB6D7C52}" type="presParOf" srcId="{9753568D-27CF-D94D-B8C6-FC94FD27C00C}" destId="{7C93F894-D9BF-3248-81E1-EEE342FF295E}" srcOrd="3" destOrd="0" presId="urn:microsoft.com/office/officeart/2005/8/layout/hList7"/>
    <dgm:cxn modelId="{86ACB01C-2265-1D42-97C3-3A7976CEEC21}" type="presParOf" srcId="{9753568D-27CF-D94D-B8C6-FC94FD27C00C}" destId="{A28C17F8-CD57-AD4C-AD68-FFD8F1B4D61E}" srcOrd="4" destOrd="0" presId="urn:microsoft.com/office/officeart/2005/8/layout/hList7"/>
    <dgm:cxn modelId="{C3E9DAFB-3E52-A64C-AA18-A178877DFD46}" type="presParOf" srcId="{A28C17F8-CD57-AD4C-AD68-FFD8F1B4D61E}" destId="{AA7CFEBF-DA4A-344C-88E8-8D9AD01EFCCE}" srcOrd="0" destOrd="0" presId="urn:microsoft.com/office/officeart/2005/8/layout/hList7"/>
    <dgm:cxn modelId="{77D839E6-46BA-AE40-84FD-7F3E3A42C4F8}" type="presParOf" srcId="{A28C17F8-CD57-AD4C-AD68-FFD8F1B4D61E}" destId="{96F2F217-92A9-D34D-B32B-C402BC7FCB07}" srcOrd="1" destOrd="0" presId="urn:microsoft.com/office/officeart/2005/8/layout/hList7"/>
    <dgm:cxn modelId="{D6FD17AD-2104-A648-B905-59895881710A}" type="presParOf" srcId="{A28C17F8-CD57-AD4C-AD68-FFD8F1B4D61E}" destId="{935D8003-2C06-0446-8F53-80B5F787FF4F}" srcOrd="2" destOrd="0" presId="urn:microsoft.com/office/officeart/2005/8/layout/hList7"/>
    <dgm:cxn modelId="{66E9AE91-2049-E04D-8C62-2A8D3616075C}" type="presParOf" srcId="{A28C17F8-CD57-AD4C-AD68-FFD8F1B4D61E}" destId="{C11DF8EA-B258-C44C-8275-90CF98BAB2EC}" srcOrd="3" destOrd="0" presId="urn:microsoft.com/office/officeart/2005/8/layout/hList7"/>
    <dgm:cxn modelId="{EC54EAC4-6E24-2047-814A-9A634E3E6702}" type="presParOf" srcId="{9753568D-27CF-D94D-B8C6-FC94FD27C00C}" destId="{D92E17DB-0AD6-6A4A-A7E3-7E8BEE308E99}" srcOrd="5" destOrd="0" presId="urn:microsoft.com/office/officeart/2005/8/layout/hList7"/>
    <dgm:cxn modelId="{CBC05C00-B357-2944-9BBD-5CC5F3D791C8}" type="presParOf" srcId="{9753568D-27CF-D94D-B8C6-FC94FD27C00C}" destId="{F2327585-D82A-9B49-851D-48171AECB95F}" srcOrd="6" destOrd="0" presId="urn:microsoft.com/office/officeart/2005/8/layout/hList7"/>
    <dgm:cxn modelId="{C15D515A-7B46-F04E-B88F-7D6026303D94}" type="presParOf" srcId="{F2327585-D82A-9B49-851D-48171AECB95F}" destId="{EC243E91-2049-1349-AF77-89126D753661}" srcOrd="0" destOrd="0" presId="urn:microsoft.com/office/officeart/2005/8/layout/hList7"/>
    <dgm:cxn modelId="{8890921F-9FBB-E74B-997E-8B54F50A8B5B}" type="presParOf" srcId="{F2327585-D82A-9B49-851D-48171AECB95F}" destId="{CFC35217-E221-614C-B2CC-FD9ED6C5BE3A}" srcOrd="1" destOrd="0" presId="urn:microsoft.com/office/officeart/2005/8/layout/hList7"/>
    <dgm:cxn modelId="{2A17CB83-BDF9-CB4E-8F8E-EA67E8B7AC31}" type="presParOf" srcId="{F2327585-D82A-9B49-851D-48171AECB95F}" destId="{2F67DF91-B75A-7A40-9BA0-16A247305557}" srcOrd="2" destOrd="0" presId="urn:microsoft.com/office/officeart/2005/8/layout/hList7"/>
    <dgm:cxn modelId="{0AE29E22-DAC2-F448-84F4-A8DDCADD7B9C}" type="presParOf" srcId="{F2327585-D82A-9B49-851D-48171AECB95F}" destId="{CE35FB32-BB89-4C41-948B-AD18E498CF7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1A77BBC-ABA7-084A-87E7-024F3D8937B1}"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356619AC-A119-E242-98E2-1AFD70FC0BEF}">
      <dgm:prSet custT="1"/>
      <dgm:spPr>
        <a:solidFill>
          <a:srgbClr val="4B53B2"/>
        </a:solidFill>
      </dgm:spPr>
      <dgm:t>
        <a:bodyPr anchor="b"/>
        <a:lstStyle/>
        <a:p>
          <a:r>
            <a:rPr lang="fr-CA" sz="2400" dirty="0"/>
            <a:t>Levez-vous à la même heure chaque matin</a:t>
          </a:r>
          <a:endParaRPr lang="en-US" sz="2400" b="1" dirty="0"/>
        </a:p>
      </dgm:t>
    </dgm:pt>
    <dgm:pt modelId="{263700D2-03A6-E447-AB36-40764C9AEEF2}" type="parTrans" cxnId="{9783DC21-D9C4-F544-BCA8-FE88D6FEB899}">
      <dgm:prSet/>
      <dgm:spPr/>
      <dgm:t>
        <a:bodyPr/>
        <a:lstStyle/>
        <a:p>
          <a:endParaRPr lang="en-US" sz="2400"/>
        </a:p>
      </dgm:t>
    </dgm:pt>
    <dgm:pt modelId="{C5DF9645-5A89-8143-BD50-223F77D43CC3}" type="sibTrans" cxnId="{9783DC21-D9C4-F544-BCA8-FE88D6FEB899}">
      <dgm:prSet custT="1"/>
      <dgm:spPr/>
      <dgm:t>
        <a:bodyPr/>
        <a:lstStyle/>
        <a:p>
          <a:endParaRPr lang="en-US" sz="2400"/>
        </a:p>
      </dgm:t>
    </dgm:pt>
    <dgm:pt modelId="{835B261C-549C-1545-9B6A-472497DC701E}">
      <dgm:prSet custT="1"/>
      <dgm:spPr>
        <a:solidFill>
          <a:srgbClr val="4B53B2"/>
        </a:solidFill>
      </dgm:spPr>
      <dgm:t>
        <a:bodyPr anchor="b"/>
        <a:lstStyle/>
        <a:p>
          <a:r>
            <a:rPr lang="fr-CA" sz="2400" dirty="0"/>
            <a:t>Maintenez la même heure de réveil les jours de semaine et les fins de semaine</a:t>
          </a:r>
          <a:endParaRPr lang="en-US" sz="2400" b="1" dirty="0"/>
        </a:p>
      </dgm:t>
    </dgm:pt>
    <dgm:pt modelId="{C12CEF66-B91B-204C-B9B2-A8C35D7455CD}" type="parTrans" cxnId="{2A8C806D-94E2-0C40-99EE-9FFAFACBCA90}">
      <dgm:prSet/>
      <dgm:spPr/>
      <dgm:t>
        <a:bodyPr/>
        <a:lstStyle/>
        <a:p>
          <a:endParaRPr lang="en-US" sz="2400"/>
        </a:p>
      </dgm:t>
    </dgm:pt>
    <dgm:pt modelId="{45E0C75E-0547-8B42-8846-C2D6BA583A00}" type="sibTrans" cxnId="{2A8C806D-94E2-0C40-99EE-9FFAFACBCA90}">
      <dgm:prSet custT="1"/>
      <dgm:spPr/>
      <dgm:t>
        <a:bodyPr/>
        <a:lstStyle/>
        <a:p>
          <a:endParaRPr lang="en-US" sz="2400"/>
        </a:p>
      </dgm:t>
    </dgm:pt>
    <dgm:pt modelId="{4DCE92E7-6FD1-7B40-8E11-268EEA9AD2A3}">
      <dgm:prSet custT="1"/>
      <dgm:spPr>
        <a:solidFill>
          <a:srgbClr val="4B53B2"/>
        </a:solidFill>
      </dgm:spPr>
      <dgm:t>
        <a:bodyPr/>
        <a:lstStyle/>
        <a:p>
          <a:r>
            <a:rPr lang="fr-CA" sz="2400" dirty="0"/>
            <a:t>Évitez les siestes ou limitez-les à une seule part jour, d’une durée maximale de 30 minutes</a:t>
          </a:r>
          <a:endParaRPr lang="en-US" sz="2400" dirty="0"/>
        </a:p>
      </dgm:t>
    </dgm:pt>
    <dgm:pt modelId="{DF4D2617-6623-EC48-BC36-8D4F07071F73}" type="parTrans" cxnId="{F50F6697-2D92-6841-880E-68EA2DE4BC7C}">
      <dgm:prSet/>
      <dgm:spPr/>
      <dgm:t>
        <a:bodyPr/>
        <a:lstStyle/>
        <a:p>
          <a:endParaRPr lang="en-US" sz="2400"/>
        </a:p>
      </dgm:t>
    </dgm:pt>
    <dgm:pt modelId="{2CE1DC0C-B9B2-314E-A91E-5069E16C2E17}" type="sibTrans" cxnId="{F50F6697-2D92-6841-880E-68EA2DE4BC7C}">
      <dgm:prSet/>
      <dgm:spPr/>
      <dgm:t>
        <a:bodyPr/>
        <a:lstStyle/>
        <a:p>
          <a:endParaRPr lang="en-US" sz="2400"/>
        </a:p>
      </dgm:t>
    </dgm:pt>
    <dgm:pt modelId="{C3AFBFDB-A1D5-5547-81F3-F1312B16CB85}">
      <dgm:prSet custT="1"/>
      <dgm:spPr>
        <a:solidFill>
          <a:srgbClr val="4B53B2"/>
        </a:solidFill>
      </dgm:spPr>
      <dgm:t>
        <a:bodyPr/>
        <a:lstStyle/>
        <a:p>
          <a:r>
            <a:rPr lang="fr-CA" sz="2400" dirty="0"/>
            <a:t>Ne vous couchez que lorsque vous vous sentez assez fatigué pour vous endormir</a:t>
          </a:r>
          <a:endParaRPr lang="en-US" sz="2400" dirty="0"/>
        </a:p>
      </dgm:t>
    </dgm:pt>
    <dgm:pt modelId="{7C0DC9B2-2CC0-7B4F-B48D-F11736F848AC}" type="parTrans" cxnId="{C2025AEF-D6B5-C04F-B810-8C213A0DA29D}">
      <dgm:prSet/>
      <dgm:spPr/>
      <dgm:t>
        <a:bodyPr/>
        <a:lstStyle/>
        <a:p>
          <a:endParaRPr lang="en-US"/>
        </a:p>
      </dgm:t>
    </dgm:pt>
    <dgm:pt modelId="{8375BC09-CE27-0D42-8369-FB4D545B877E}" type="sibTrans" cxnId="{C2025AEF-D6B5-C04F-B810-8C213A0DA29D}">
      <dgm:prSet/>
      <dgm:spPr/>
      <dgm:t>
        <a:bodyPr/>
        <a:lstStyle/>
        <a:p>
          <a:endParaRPr lang="en-US"/>
        </a:p>
      </dgm:t>
    </dgm:pt>
    <dgm:pt modelId="{BDF310A1-881C-2E45-BF7B-0E0161F6FBB0}" type="pres">
      <dgm:prSet presAssocID="{61A77BBC-ABA7-084A-87E7-024F3D8937B1}" presName="Name0" presStyleCnt="0">
        <dgm:presLayoutVars>
          <dgm:dir/>
          <dgm:resizeHandles val="exact"/>
        </dgm:presLayoutVars>
      </dgm:prSet>
      <dgm:spPr/>
    </dgm:pt>
    <dgm:pt modelId="{A0F60CCB-78D0-C348-931F-09DD6D7302D3}" type="pres">
      <dgm:prSet presAssocID="{61A77BBC-ABA7-084A-87E7-024F3D8937B1}" presName="fgShape" presStyleLbl="fgShp" presStyleIdx="0" presStyleCnt="1" custScaleX="103321"/>
      <dgm:spPr>
        <a:solidFill>
          <a:srgbClr val="D6EDE2"/>
        </a:solidFill>
      </dgm:spPr>
    </dgm:pt>
    <dgm:pt modelId="{336729EC-70FB-804B-A2B2-618C23E53129}" type="pres">
      <dgm:prSet presAssocID="{61A77BBC-ABA7-084A-87E7-024F3D8937B1}" presName="linComp" presStyleCnt="0"/>
      <dgm:spPr/>
    </dgm:pt>
    <dgm:pt modelId="{67281EAE-B079-5640-8472-49E9236481D1}" type="pres">
      <dgm:prSet presAssocID="{356619AC-A119-E242-98E2-1AFD70FC0BEF}" presName="compNode" presStyleCnt="0"/>
      <dgm:spPr/>
    </dgm:pt>
    <dgm:pt modelId="{A7504691-CB65-2F47-99A4-DE3464035CB3}" type="pres">
      <dgm:prSet presAssocID="{356619AC-A119-E242-98E2-1AFD70FC0BEF}" presName="bkgdShape" presStyleLbl="node1" presStyleIdx="0" presStyleCnt="4"/>
      <dgm:spPr/>
    </dgm:pt>
    <dgm:pt modelId="{BA27132F-6336-064E-917F-74D06BE5E493}" type="pres">
      <dgm:prSet presAssocID="{356619AC-A119-E242-98E2-1AFD70FC0BEF}" presName="nodeTx" presStyleLbl="node1" presStyleIdx="0" presStyleCnt="4">
        <dgm:presLayoutVars>
          <dgm:bulletEnabled val="1"/>
        </dgm:presLayoutVars>
      </dgm:prSet>
      <dgm:spPr/>
    </dgm:pt>
    <dgm:pt modelId="{16506655-C52C-0C4F-83C2-8C4B2A0A9ACE}" type="pres">
      <dgm:prSet presAssocID="{356619AC-A119-E242-98E2-1AFD70FC0BEF}" presName="invisiNode" presStyleLbl="node1" presStyleIdx="0" presStyleCnt="4"/>
      <dgm:spPr/>
    </dgm:pt>
    <dgm:pt modelId="{388BA155-E9B5-F14C-BA7B-30BB94C6E1CB}" type="pres">
      <dgm:prSet presAssocID="{356619AC-A119-E242-98E2-1AFD70FC0BE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n"/>
        </a:ext>
      </dgm:extLst>
    </dgm:pt>
    <dgm:pt modelId="{6BDD556F-F349-CA4B-99C3-519CA6AD678A}" type="pres">
      <dgm:prSet presAssocID="{C5DF9645-5A89-8143-BD50-223F77D43CC3}" presName="sibTrans" presStyleLbl="sibTrans2D1" presStyleIdx="0" presStyleCnt="0"/>
      <dgm:spPr/>
    </dgm:pt>
    <dgm:pt modelId="{77F4C790-0C42-F94D-A619-6DEEDB62F7C2}" type="pres">
      <dgm:prSet presAssocID="{835B261C-549C-1545-9B6A-472497DC701E}" presName="compNode" presStyleCnt="0"/>
      <dgm:spPr/>
    </dgm:pt>
    <dgm:pt modelId="{8D2DADCC-839D-AA4D-B360-A83603EE1963}" type="pres">
      <dgm:prSet presAssocID="{835B261C-549C-1545-9B6A-472497DC701E}" presName="bkgdShape" presStyleLbl="node1" presStyleIdx="1" presStyleCnt="4"/>
      <dgm:spPr/>
    </dgm:pt>
    <dgm:pt modelId="{13682BF6-0ACF-9A43-9A31-D3BA98259797}" type="pres">
      <dgm:prSet presAssocID="{835B261C-549C-1545-9B6A-472497DC701E}" presName="nodeTx" presStyleLbl="node1" presStyleIdx="1" presStyleCnt="4">
        <dgm:presLayoutVars>
          <dgm:bulletEnabled val="1"/>
        </dgm:presLayoutVars>
      </dgm:prSet>
      <dgm:spPr/>
    </dgm:pt>
    <dgm:pt modelId="{0741A332-6D95-D84D-A1F6-2EDE16F0F358}" type="pres">
      <dgm:prSet presAssocID="{835B261C-549C-1545-9B6A-472497DC701E}" presName="invisiNode" presStyleLbl="node1" presStyleIdx="1" presStyleCnt="4"/>
      <dgm:spPr/>
    </dgm:pt>
    <dgm:pt modelId="{5BC64041-8002-7041-80D9-25FEC92D2DC2}" type="pres">
      <dgm:prSet presAssocID="{835B261C-549C-1545-9B6A-472497DC701E}"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larm Ringing with solid fill"/>
        </a:ext>
      </dgm:extLst>
    </dgm:pt>
    <dgm:pt modelId="{B111BE43-1737-BF45-AB3A-BB87C0B2E769}" type="pres">
      <dgm:prSet presAssocID="{45E0C75E-0547-8B42-8846-C2D6BA583A00}" presName="sibTrans" presStyleLbl="sibTrans2D1" presStyleIdx="0" presStyleCnt="0"/>
      <dgm:spPr/>
    </dgm:pt>
    <dgm:pt modelId="{AE66F526-80E2-EF40-8E58-007B2259ACB7}" type="pres">
      <dgm:prSet presAssocID="{C3AFBFDB-A1D5-5547-81F3-F1312B16CB85}" presName="compNode" presStyleCnt="0"/>
      <dgm:spPr/>
    </dgm:pt>
    <dgm:pt modelId="{607C01C3-265B-0F4E-A016-5C5D3A584D3A}" type="pres">
      <dgm:prSet presAssocID="{C3AFBFDB-A1D5-5547-81F3-F1312B16CB85}" presName="bkgdShape" presStyleLbl="node1" presStyleIdx="2" presStyleCnt="4"/>
      <dgm:spPr/>
    </dgm:pt>
    <dgm:pt modelId="{75B651B4-2BBC-3146-8F37-33FB5175A758}" type="pres">
      <dgm:prSet presAssocID="{C3AFBFDB-A1D5-5547-81F3-F1312B16CB85}" presName="nodeTx" presStyleLbl="node1" presStyleIdx="2" presStyleCnt="4">
        <dgm:presLayoutVars>
          <dgm:bulletEnabled val="1"/>
        </dgm:presLayoutVars>
      </dgm:prSet>
      <dgm:spPr/>
    </dgm:pt>
    <dgm:pt modelId="{5653E730-5BD8-2748-B3F2-13369D17A3D3}" type="pres">
      <dgm:prSet presAssocID="{C3AFBFDB-A1D5-5547-81F3-F1312B16CB85}" presName="invisiNode" presStyleLbl="node1" presStyleIdx="2" presStyleCnt="4"/>
      <dgm:spPr/>
    </dgm:pt>
    <dgm:pt modelId="{55A927D1-A1AA-1244-AD85-B58794A8F517}" type="pres">
      <dgm:prSet presAssocID="{C3AFBFDB-A1D5-5547-81F3-F1312B16CB85}" presName="imagNode" presStyleLbl="fgImgPlace1" presStyleIdx="2" presStyleCnt="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mart Phone outline"/>
        </a:ext>
      </dgm:extLst>
    </dgm:pt>
    <dgm:pt modelId="{F99B3173-422F-314C-A8EF-DD9F567D9FB5}" type="pres">
      <dgm:prSet presAssocID="{8375BC09-CE27-0D42-8369-FB4D545B877E}" presName="sibTrans" presStyleLbl="sibTrans2D1" presStyleIdx="0" presStyleCnt="0"/>
      <dgm:spPr/>
    </dgm:pt>
    <dgm:pt modelId="{FAE7FB51-2D57-A244-A56B-F270DC90F635}" type="pres">
      <dgm:prSet presAssocID="{4DCE92E7-6FD1-7B40-8E11-268EEA9AD2A3}" presName="compNode" presStyleCnt="0"/>
      <dgm:spPr/>
    </dgm:pt>
    <dgm:pt modelId="{096EB40D-1E54-FB43-B306-EEAFF5C9EE63}" type="pres">
      <dgm:prSet presAssocID="{4DCE92E7-6FD1-7B40-8E11-268EEA9AD2A3}" presName="bkgdShape" presStyleLbl="node1" presStyleIdx="3" presStyleCnt="4"/>
      <dgm:spPr/>
    </dgm:pt>
    <dgm:pt modelId="{5FD6B281-7D6F-F344-9DD7-7B69AB23165E}" type="pres">
      <dgm:prSet presAssocID="{4DCE92E7-6FD1-7B40-8E11-268EEA9AD2A3}" presName="nodeTx" presStyleLbl="node1" presStyleIdx="3" presStyleCnt="4">
        <dgm:presLayoutVars>
          <dgm:bulletEnabled val="1"/>
        </dgm:presLayoutVars>
      </dgm:prSet>
      <dgm:spPr/>
    </dgm:pt>
    <dgm:pt modelId="{CCF0BD3F-79C9-4E4C-90B1-6ED586A47087}" type="pres">
      <dgm:prSet presAssocID="{4DCE92E7-6FD1-7B40-8E11-268EEA9AD2A3}" presName="invisiNode" presStyleLbl="node1" presStyleIdx="3" presStyleCnt="4"/>
      <dgm:spPr/>
    </dgm:pt>
    <dgm:pt modelId="{041EF747-1731-A94F-A93A-931139060690}" type="pres">
      <dgm:prSet presAssocID="{4DCE92E7-6FD1-7B40-8E11-268EEA9AD2A3}" presName="imagNode" presStyleLbl="fgImgPlace1" presStyleIdx="3" presStyleCnt="4" custLinFactNeighborY="-1111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Lst>
  <dgm:cxnLst>
    <dgm:cxn modelId="{E155000D-0D01-8D4A-9136-50A553B29B0A}" type="presOf" srcId="{356619AC-A119-E242-98E2-1AFD70FC0BEF}" destId="{A7504691-CB65-2F47-99A4-DE3464035CB3}" srcOrd="0" destOrd="0" presId="urn:microsoft.com/office/officeart/2005/8/layout/hList7"/>
    <dgm:cxn modelId="{60F5B610-5036-834F-8291-593B82B46AD9}" type="presOf" srcId="{4DCE92E7-6FD1-7B40-8E11-268EEA9AD2A3}" destId="{5FD6B281-7D6F-F344-9DD7-7B69AB23165E}" srcOrd="1" destOrd="0" presId="urn:microsoft.com/office/officeart/2005/8/layout/hList7"/>
    <dgm:cxn modelId="{A510F512-6268-CA4E-B7BB-22CED9DE50DD}" type="presOf" srcId="{61A77BBC-ABA7-084A-87E7-024F3D8937B1}" destId="{BDF310A1-881C-2E45-BF7B-0E0161F6FBB0}" srcOrd="0" destOrd="0" presId="urn:microsoft.com/office/officeart/2005/8/layout/hList7"/>
    <dgm:cxn modelId="{F842521A-609D-3C48-B540-83C9456D69E5}" type="presOf" srcId="{45E0C75E-0547-8B42-8846-C2D6BA583A00}" destId="{B111BE43-1737-BF45-AB3A-BB87C0B2E769}" srcOrd="0" destOrd="0" presId="urn:microsoft.com/office/officeart/2005/8/layout/hList7"/>
    <dgm:cxn modelId="{9783DC21-D9C4-F544-BCA8-FE88D6FEB899}" srcId="{61A77BBC-ABA7-084A-87E7-024F3D8937B1}" destId="{356619AC-A119-E242-98E2-1AFD70FC0BEF}" srcOrd="0" destOrd="0" parTransId="{263700D2-03A6-E447-AB36-40764C9AEEF2}" sibTransId="{C5DF9645-5A89-8143-BD50-223F77D43CC3}"/>
    <dgm:cxn modelId="{F9B5142B-2110-3D48-A971-CE84E08AC138}" type="presOf" srcId="{C3AFBFDB-A1D5-5547-81F3-F1312B16CB85}" destId="{607C01C3-265B-0F4E-A016-5C5D3A584D3A}" srcOrd="0" destOrd="0" presId="urn:microsoft.com/office/officeart/2005/8/layout/hList7"/>
    <dgm:cxn modelId="{BAB4B03F-B657-E747-9DD4-5CF237F49C45}" type="presOf" srcId="{835B261C-549C-1545-9B6A-472497DC701E}" destId="{13682BF6-0ACF-9A43-9A31-D3BA98259797}" srcOrd="1" destOrd="0" presId="urn:microsoft.com/office/officeart/2005/8/layout/hList7"/>
    <dgm:cxn modelId="{2A8C806D-94E2-0C40-99EE-9FFAFACBCA90}" srcId="{61A77BBC-ABA7-084A-87E7-024F3D8937B1}" destId="{835B261C-549C-1545-9B6A-472497DC701E}" srcOrd="1" destOrd="0" parTransId="{C12CEF66-B91B-204C-B9B2-A8C35D7455CD}" sibTransId="{45E0C75E-0547-8B42-8846-C2D6BA583A00}"/>
    <dgm:cxn modelId="{E563DF6D-6982-6A4C-89F3-57F8DEA7397A}" type="presOf" srcId="{C3AFBFDB-A1D5-5547-81F3-F1312B16CB85}" destId="{75B651B4-2BBC-3146-8F37-33FB5175A758}" srcOrd="1" destOrd="0" presId="urn:microsoft.com/office/officeart/2005/8/layout/hList7"/>
    <dgm:cxn modelId="{C912FE95-4A40-E24A-AF35-8BB1712AE13D}" type="presOf" srcId="{4DCE92E7-6FD1-7B40-8E11-268EEA9AD2A3}" destId="{096EB40D-1E54-FB43-B306-EEAFF5C9EE63}" srcOrd="0" destOrd="0" presId="urn:microsoft.com/office/officeart/2005/8/layout/hList7"/>
    <dgm:cxn modelId="{F50F6697-2D92-6841-880E-68EA2DE4BC7C}" srcId="{61A77BBC-ABA7-084A-87E7-024F3D8937B1}" destId="{4DCE92E7-6FD1-7B40-8E11-268EEA9AD2A3}" srcOrd="3" destOrd="0" parTransId="{DF4D2617-6623-EC48-BC36-8D4F07071F73}" sibTransId="{2CE1DC0C-B9B2-314E-A91E-5069E16C2E17}"/>
    <dgm:cxn modelId="{4E5AF697-9F11-1348-84D0-40D2AC0EE873}" type="presOf" srcId="{356619AC-A119-E242-98E2-1AFD70FC0BEF}" destId="{BA27132F-6336-064E-917F-74D06BE5E493}" srcOrd="1" destOrd="0" presId="urn:microsoft.com/office/officeart/2005/8/layout/hList7"/>
    <dgm:cxn modelId="{42A7D2A3-6CBD-D343-ADAA-68FEBFD07A99}" type="presOf" srcId="{C5DF9645-5A89-8143-BD50-223F77D43CC3}" destId="{6BDD556F-F349-CA4B-99C3-519CA6AD678A}" srcOrd="0" destOrd="0" presId="urn:microsoft.com/office/officeart/2005/8/layout/hList7"/>
    <dgm:cxn modelId="{D86E87B1-0D79-2F46-B329-9FCA5373EE51}" type="presOf" srcId="{835B261C-549C-1545-9B6A-472497DC701E}" destId="{8D2DADCC-839D-AA4D-B360-A83603EE1963}" srcOrd="0" destOrd="0" presId="urn:microsoft.com/office/officeart/2005/8/layout/hList7"/>
    <dgm:cxn modelId="{89389CDE-F1FF-5045-9929-FB50ADC93F45}" type="presOf" srcId="{8375BC09-CE27-0D42-8369-FB4D545B877E}" destId="{F99B3173-422F-314C-A8EF-DD9F567D9FB5}" srcOrd="0" destOrd="0" presId="urn:microsoft.com/office/officeart/2005/8/layout/hList7"/>
    <dgm:cxn modelId="{C2025AEF-D6B5-C04F-B810-8C213A0DA29D}" srcId="{61A77BBC-ABA7-084A-87E7-024F3D8937B1}" destId="{C3AFBFDB-A1D5-5547-81F3-F1312B16CB85}" srcOrd="2" destOrd="0" parTransId="{7C0DC9B2-2CC0-7B4F-B48D-F11736F848AC}" sibTransId="{8375BC09-CE27-0D42-8369-FB4D545B877E}"/>
    <dgm:cxn modelId="{DD670B7C-FDCC-1443-AB07-2E88FE129F78}" type="presParOf" srcId="{BDF310A1-881C-2E45-BF7B-0E0161F6FBB0}" destId="{A0F60CCB-78D0-C348-931F-09DD6D7302D3}" srcOrd="0" destOrd="0" presId="urn:microsoft.com/office/officeart/2005/8/layout/hList7"/>
    <dgm:cxn modelId="{F408D9BE-F332-E245-881C-450C620E7BB3}" type="presParOf" srcId="{BDF310A1-881C-2E45-BF7B-0E0161F6FBB0}" destId="{336729EC-70FB-804B-A2B2-618C23E53129}" srcOrd="1" destOrd="0" presId="urn:microsoft.com/office/officeart/2005/8/layout/hList7"/>
    <dgm:cxn modelId="{9C01B62E-D490-F040-B18D-22B092165321}" type="presParOf" srcId="{336729EC-70FB-804B-A2B2-618C23E53129}" destId="{67281EAE-B079-5640-8472-49E9236481D1}" srcOrd="0" destOrd="0" presId="urn:microsoft.com/office/officeart/2005/8/layout/hList7"/>
    <dgm:cxn modelId="{87FDD390-7A3C-6642-8AE2-2FCC9C9F38A2}" type="presParOf" srcId="{67281EAE-B079-5640-8472-49E9236481D1}" destId="{A7504691-CB65-2F47-99A4-DE3464035CB3}" srcOrd="0" destOrd="0" presId="urn:microsoft.com/office/officeart/2005/8/layout/hList7"/>
    <dgm:cxn modelId="{F3402B73-A5D7-8143-ACF6-53A45B75EBEA}" type="presParOf" srcId="{67281EAE-B079-5640-8472-49E9236481D1}" destId="{BA27132F-6336-064E-917F-74D06BE5E493}" srcOrd="1" destOrd="0" presId="urn:microsoft.com/office/officeart/2005/8/layout/hList7"/>
    <dgm:cxn modelId="{9201AEDF-86A4-EE45-B41F-789290CEA683}" type="presParOf" srcId="{67281EAE-B079-5640-8472-49E9236481D1}" destId="{16506655-C52C-0C4F-83C2-8C4B2A0A9ACE}" srcOrd="2" destOrd="0" presId="urn:microsoft.com/office/officeart/2005/8/layout/hList7"/>
    <dgm:cxn modelId="{5D244769-3F60-8F4D-8E66-A0A13717A1BA}" type="presParOf" srcId="{67281EAE-B079-5640-8472-49E9236481D1}" destId="{388BA155-E9B5-F14C-BA7B-30BB94C6E1CB}" srcOrd="3" destOrd="0" presId="urn:microsoft.com/office/officeart/2005/8/layout/hList7"/>
    <dgm:cxn modelId="{E44E2E4A-5C91-9A46-9F88-7A093401EB0F}" type="presParOf" srcId="{336729EC-70FB-804B-A2B2-618C23E53129}" destId="{6BDD556F-F349-CA4B-99C3-519CA6AD678A}" srcOrd="1" destOrd="0" presId="urn:microsoft.com/office/officeart/2005/8/layout/hList7"/>
    <dgm:cxn modelId="{1E0F8805-0A0C-124E-BDE9-55DBA1340BAA}" type="presParOf" srcId="{336729EC-70FB-804B-A2B2-618C23E53129}" destId="{77F4C790-0C42-F94D-A619-6DEEDB62F7C2}" srcOrd="2" destOrd="0" presId="urn:microsoft.com/office/officeart/2005/8/layout/hList7"/>
    <dgm:cxn modelId="{A2B397CC-1382-344C-8F9D-7D3B4E22AB47}" type="presParOf" srcId="{77F4C790-0C42-F94D-A619-6DEEDB62F7C2}" destId="{8D2DADCC-839D-AA4D-B360-A83603EE1963}" srcOrd="0" destOrd="0" presId="urn:microsoft.com/office/officeart/2005/8/layout/hList7"/>
    <dgm:cxn modelId="{2A372AAD-9C6C-5145-86F1-84970021327B}" type="presParOf" srcId="{77F4C790-0C42-F94D-A619-6DEEDB62F7C2}" destId="{13682BF6-0ACF-9A43-9A31-D3BA98259797}" srcOrd="1" destOrd="0" presId="urn:microsoft.com/office/officeart/2005/8/layout/hList7"/>
    <dgm:cxn modelId="{7E89B634-2D3B-E943-9969-BA44623B128A}" type="presParOf" srcId="{77F4C790-0C42-F94D-A619-6DEEDB62F7C2}" destId="{0741A332-6D95-D84D-A1F6-2EDE16F0F358}" srcOrd="2" destOrd="0" presId="urn:microsoft.com/office/officeart/2005/8/layout/hList7"/>
    <dgm:cxn modelId="{C17E5912-42F6-6F43-923E-98BFADAF1FDE}" type="presParOf" srcId="{77F4C790-0C42-F94D-A619-6DEEDB62F7C2}" destId="{5BC64041-8002-7041-80D9-25FEC92D2DC2}" srcOrd="3" destOrd="0" presId="urn:microsoft.com/office/officeart/2005/8/layout/hList7"/>
    <dgm:cxn modelId="{DD767702-0202-BF42-B2E8-A2ED667881C8}" type="presParOf" srcId="{336729EC-70FB-804B-A2B2-618C23E53129}" destId="{B111BE43-1737-BF45-AB3A-BB87C0B2E769}" srcOrd="3" destOrd="0" presId="urn:microsoft.com/office/officeart/2005/8/layout/hList7"/>
    <dgm:cxn modelId="{A5A24876-4902-B24A-9D63-6EF10B751AB2}" type="presParOf" srcId="{336729EC-70FB-804B-A2B2-618C23E53129}" destId="{AE66F526-80E2-EF40-8E58-007B2259ACB7}" srcOrd="4" destOrd="0" presId="urn:microsoft.com/office/officeart/2005/8/layout/hList7"/>
    <dgm:cxn modelId="{A1CF9E24-AEDA-A148-9B28-DF92C69ECF78}" type="presParOf" srcId="{AE66F526-80E2-EF40-8E58-007B2259ACB7}" destId="{607C01C3-265B-0F4E-A016-5C5D3A584D3A}" srcOrd="0" destOrd="0" presId="urn:microsoft.com/office/officeart/2005/8/layout/hList7"/>
    <dgm:cxn modelId="{06CAA6BB-AD80-FD44-BAE1-81243DA80404}" type="presParOf" srcId="{AE66F526-80E2-EF40-8E58-007B2259ACB7}" destId="{75B651B4-2BBC-3146-8F37-33FB5175A758}" srcOrd="1" destOrd="0" presId="urn:microsoft.com/office/officeart/2005/8/layout/hList7"/>
    <dgm:cxn modelId="{23E3FA07-614B-1940-BF58-9087A5270288}" type="presParOf" srcId="{AE66F526-80E2-EF40-8E58-007B2259ACB7}" destId="{5653E730-5BD8-2748-B3F2-13369D17A3D3}" srcOrd="2" destOrd="0" presId="urn:microsoft.com/office/officeart/2005/8/layout/hList7"/>
    <dgm:cxn modelId="{50F3458D-3AE4-EC4F-A094-C5CED2223F73}" type="presParOf" srcId="{AE66F526-80E2-EF40-8E58-007B2259ACB7}" destId="{55A927D1-A1AA-1244-AD85-B58794A8F517}" srcOrd="3" destOrd="0" presId="urn:microsoft.com/office/officeart/2005/8/layout/hList7"/>
    <dgm:cxn modelId="{54F0470B-3728-C04B-B72D-96376804F5A0}" type="presParOf" srcId="{336729EC-70FB-804B-A2B2-618C23E53129}" destId="{F99B3173-422F-314C-A8EF-DD9F567D9FB5}" srcOrd="5" destOrd="0" presId="urn:microsoft.com/office/officeart/2005/8/layout/hList7"/>
    <dgm:cxn modelId="{7E3C782B-9ECC-AD4A-8365-94C36FABCD9A}" type="presParOf" srcId="{336729EC-70FB-804B-A2B2-618C23E53129}" destId="{FAE7FB51-2D57-A244-A56B-F270DC90F635}" srcOrd="6" destOrd="0" presId="urn:microsoft.com/office/officeart/2005/8/layout/hList7"/>
    <dgm:cxn modelId="{08B1504A-2C3A-3745-989E-CCBB62F2DCF9}" type="presParOf" srcId="{FAE7FB51-2D57-A244-A56B-F270DC90F635}" destId="{096EB40D-1E54-FB43-B306-EEAFF5C9EE63}" srcOrd="0" destOrd="0" presId="urn:microsoft.com/office/officeart/2005/8/layout/hList7"/>
    <dgm:cxn modelId="{C2B5693E-F31F-C149-89CC-246CE65F68BF}" type="presParOf" srcId="{FAE7FB51-2D57-A244-A56B-F270DC90F635}" destId="{5FD6B281-7D6F-F344-9DD7-7B69AB23165E}" srcOrd="1" destOrd="0" presId="urn:microsoft.com/office/officeart/2005/8/layout/hList7"/>
    <dgm:cxn modelId="{2F0607C8-C512-AF42-8B3D-70F28CF44207}" type="presParOf" srcId="{FAE7FB51-2D57-A244-A56B-F270DC90F635}" destId="{CCF0BD3F-79C9-4E4C-90B1-6ED586A47087}" srcOrd="2" destOrd="0" presId="urn:microsoft.com/office/officeart/2005/8/layout/hList7"/>
    <dgm:cxn modelId="{5348B9FC-AC3E-F645-8F6B-3276C3FBA172}" type="presParOf" srcId="{FAE7FB51-2D57-A244-A56B-F270DC90F635}" destId="{041EF747-1731-A94F-A93A-93113906069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1A77BBC-ABA7-084A-87E7-024F3D8937B1}"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356619AC-A119-E242-98E2-1AFD70FC0BEF}">
      <dgm:prSet custT="1"/>
      <dgm:spPr>
        <a:solidFill>
          <a:srgbClr val="4B53B2"/>
        </a:solidFill>
      </dgm:spPr>
      <dgm:t>
        <a:bodyPr anchor="b"/>
        <a:lstStyle/>
        <a:p>
          <a:r>
            <a:rPr lang="fr-CA" sz="2000" dirty="0"/>
            <a:t>Si vous ne pouvez pas vous endormir en moins de 20 minutes, sortez du lit (et de la chambre à coucher). Faites une activité calme et relaxante (pas d’écran, pas de nourriture, pas de cigarettes)</a:t>
          </a:r>
          <a:endParaRPr lang="en-US" sz="2000" b="0" dirty="0"/>
        </a:p>
      </dgm:t>
    </dgm:pt>
    <dgm:pt modelId="{263700D2-03A6-E447-AB36-40764C9AEEF2}" type="parTrans" cxnId="{9783DC21-D9C4-F544-BCA8-FE88D6FEB899}">
      <dgm:prSet/>
      <dgm:spPr/>
      <dgm:t>
        <a:bodyPr/>
        <a:lstStyle/>
        <a:p>
          <a:endParaRPr lang="en-US" sz="2400"/>
        </a:p>
      </dgm:t>
    </dgm:pt>
    <dgm:pt modelId="{C5DF9645-5A89-8143-BD50-223F77D43CC3}" type="sibTrans" cxnId="{9783DC21-D9C4-F544-BCA8-FE88D6FEB899}">
      <dgm:prSet custT="1"/>
      <dgm:spPr/>
      <dgm:t>
        <a:bodyPr/>
        <a:lstStyle/>
        <a:p>
          <a:endParaRPr lang="en-US" sz="2400"/>
        </a:p>
      </dgm:t>
    </dgm:pt>
    <dgm:pt modelId="{835B261C-549C-1545-9B6A-472497DC701E}">
      <dgm:prSet custT="1"/>
      <dgm:spPr>
        <a:solidFill>
          <a:srgbClr val="4B53B2"/>
        </a:solidFill>
      </dgm:spPr>
      <dgm:t>
        <a:bodyPr anchor="b"/>
        <a:lstStyle/>
        <a:p>
          <a:r>
            <a:rPr lang="en-US" sz="2400" b="0" dirty="0"/>
            <a:t>Ne </a:t>
          </a:r>
          <a:r>
            <a:rPr lang="en-US" sz="2400" b="0" dirty="0" err="1"/>
            <a:t>retournez</a:t>
          </a:r>
          <a:r>
            <a:rPr lang="en-US" sz="2400" b="0" dirty="0"/>
            <a:t> au lit que </a:t>
          </a:r>
          <a:r>
            <a:rPr lang="en-US" sz="2400" b="0" dirty="0" err="1"/>
            <a:t>lorsque</a:t>
          </a:r>
          <a:r>
            <a:rPr lang="en-US" sz="2400" b="0" dirty="0"/>
            <a:t> </a:t>
          </a:r>
          <a:r>
            <a:rPr lang="en-US" sz="2400" b="0" dirty="0" err="1"/>
            <a:t>vous</a:t>
          </a:r>
          <a:r>
            <a:rPr lang="en-US" sz="2400" b="0" dirty="0"/>
            <a:t> </a:t>
          </a:r>
          <a:r>
            <a:rPr lang="en-US" sz="2400" b="0" dirty="0" err="1"/>
            <a:t>avez</a:t>
          </a:r>
          <a:r>
            <a:rPr lang="en-US" sz="2400" b="0" dirty="0"/>
            <a:t> </a:t>
          </a:r>
          <a:r>
            <a:rPr lang="en-US" sz="2400" b="0" dirty="0" err="1"/>
            <a:t>sommeil</a:t>
          </a:r>
          <a:endParaRPr lang="en-US" sz="2400" b="0" dirty="0"/>
        </a:p>
      </dgm:t>
    </dgm:pt>
    <dgm:pt modelId="{C12CEF66-B91B-204C-B9B2-A8C35D7455CD}" type="parTrans" cxnId="{2A8C806D-94E2-0C40-99EE-9FFAFACBCA90}">
      <dgm:prSet/>
      <dgm:spPr/>
      <dgm:t>
        <a:bodyPr/>
        <a:lstStyle/>
        <a:p>
          <a:endParaRPr lang="en-US" sz="2400"/>
        </a:p>
      </dgm:t>
    </dgm:pt>
    <dgm:pt modelId="{45E0C75E-0547-8B42-8846-C2D6BA583A00}" type="sibTrans" cxnId="{2A8C806D-94E2-0C40-99EE-9FFAFACBCA90}">
      <dgm:prSet custT="1"/>
      <dgm:spPr/>
      <dgm:t>
        <a:bodyPr/>
        <a:lstStyle/>
        <a:p>
          <a:endParaRPr lang="en-US" sz="2400"/>
        </a:p>
      </dgm:t>
    </dgm:pt>
    <dgm:pt modelId="{4DCE92E7-6FD1-7B40-8E11-268EEA9AD2A3}">
      <dgm:prSet custT="1"/>
      <dgm:spPr>
        <a:solidFill>
          <a:srgbClr val="4B53B2"/>
        </a:solidFill>
      </dgm:spPr>
      <dgm:t>
        <a:bodyPr/>
        <a:lstStyle/>
        <a:p>
          <a:r>
            <a:rPr lang="en-US" sz="2400" dirty="0" err="1"/>
            <a:t>Répétez</a:t>
          </a:r>
          <a:r>
            <a:rPr lang="en-US" sz="2400" dirty="0"/>
            <a:t> le </a:t>
          </a:r>
          <a:r>
            <a:rPr lang="en-US" sz="2400" dirty="0" err="1"/>
            <a:t>processus</a:t>
          </a:r>
          <a:r>
            <a:rPr lang="en-US" sz="2400" dirty="0"/>
            <a:t> </a:t>
          </a:r>
          <a:r>
            <a:rPr lang="en-US" sz="2400" dirty="0" err="1"/>
            <a:t>jusqu’à</a:t>
          </a:r>
          <a:r>
            <a:rPr lang="en-US" sz="2400" dirty="0"/>
            <a:t> </a:t>
          </a:r>
          <a:r>
            <a:rPr lang="en-US" sz="2400" dirty="0" err="1"/>
            <a:t>ce</a:t>
          </a:r>
          <a:r>
            <a:rPr lang="en-US" sz="2400" dirty="0"/>
            <a:t> que </a:t>
          </a:r>
          <a:r>
            <a:rPr lang="en-US" sz="2400" dirty="0" err="1"/>
            <a:t>vous</a:t>
          </a:r>
          <a:r>
            <a:rPr lang="en-US" sz="2400" dirty="0"/>
            <a:t> </a:t>
          </a:r>
          <a:r>
            <a:rPr lang="en-US" sz="2400" dirty="0" err="1"/>
            <a:t>puissiez</a:t>
          </a:r>
          <a:r>
            <a:rPr lang="en-US" sz="2400" dirty="0"/>
            <a:t> </a:t>
          </a:r>
          <a:r>
            <a:rPr lang="en-US" sz="2400" dirty="0" err="1"/>
            <a:t>vous</a:t>
          </a:r>
          <a:r>
            <a:rPr lang="en-US" sz="2400" dirty="0"/>
            <a:t> </a:t>
          </a:r>
          <a:r>
            <a:rPr lang="en-US" sz="2400" dirty="0" err="1"/>
            <a:t>endormir</a:t>
          </a:r>
          <a:r>
            <a:rPr lang="en-US" sz="2400" dirty="0"/>
            <a:t> </a:t>
          </a:r>
          <a:r>
            <a:rPr lang="en-US" sz="2400" dirty="0" err="1"/>
            <a:t>en</a:t>
          </a:r>
          <a:r>
            <a:rPr lang="en-US" sz="2400" dirty="0"/>
            <a:t> </a:t>
          </a:r>
          <a:r>
            <a:rPr lang="en-US" sz="2400" dirty="0" err="1"/>
            <a:t>moins</a:t>
          </a:r>
          <a:r>
            <a:rPr lang="en-US" sz="2400" dirty="0"/>
            <a:t> de 20 minutes.</a:t>
          </a:r>
        </a:p>
      </dgm:t>
    </dgm:pt>
    <dgm:pt modelId="{DF4D2617-6623-EC48-BC36-8D4F07071F73}" type="parTrans" cxnId="{F50F6697-2D92-6841-880E-68EA2DE4BC7C}">
      <dgm:prSet/>
      <dgm:spPr/>
      <dgm:t>
        <a:bodyPr/>
        <a:lstStyle/>
        <a:p>
          <a:endParaRPr lang="en-US" sz="2400"/>
        </a:p>
      </dgm:t>
    </dgm:pt>
    <dgm:pt modelId="{2CE1DC0C-B9B2-314E-A91E-5069E16C2E17}" type="sibTrans" cxnId="{F50F6697-2D92-6841-880E-68EA2DE4BC7C}">
      <dgm:prSet/>
      <dgm:spPr/>
      <dgm:t>
        <a:bodyPr/>
        <a:lstStyle/>
        <a:p>
          <a:endParaRPr lang="en-US" sz="2400"/>
        </a:p>
      </dgm:t>
    </dgm:pt>
    <dgm:pt modelId="{D424D086-74D4-234E-9E19-F874B306783F}" type="pres">
      <dgm:prSet presAssocID="{61A77BBC-ABA7-084A-87E7-024F3D8937B1}" presName="Name0" presStyleCnt="0">
        <dgm:presLayoutVars>
          <dgm:dir/>
          <dgm:resizeHandles val="exact"/>
        </dgm:presLayoutVars>
      </dgm:prSet>
      <dgm:spPr/>
    </dgm:pt>
    <dgm:pt modelId="{B8AA2191-A7D2-FA49-89D9-6EEE3311BF8C}" type="pres">
      <dgm:prSet presAssocID="{61A77BBC-ABA7-084A-87E7-024F3D8937B1}" presName="fgShape" presStyleLbl="fgShp" presStyleIdx="0" presStyleCnt="1"/>
      <dgm:spPr>
        <a:solidFill>
          <a:srgbClr val="D6EDE2"/>
        </a:solidFill>
      </dgm:spPr>
    </dgm:pt>
    <dgm:pt modelId="{63237133-0D23-6B49-8A1F-A064F13ED6DA}" type="pres">
      <dgm:prSet presAssocID="{61A77BBC-ABA7-084A-87E7-024F3D8937B1}" presName="linComp" presStyleCnt="0"/>
      <dgm:spPr/>
    </dgm:pt>
    <dgm:pt modelId="{561A0323-DD3F-F14D-913C-C8049AA09E38}" type="pres">
      <dgm:prSet presAssocID="{356619AC-A119-E242-98E2-1AFD70FC0BEF}" presName="compNode" presStyleCnt="0"/>
      <dgm:spPr/>
    </dgm:pt>
    <dgm:pt modelId="{A8FBDFAE-5758-E343-B3A9-8D922C178F5D}" type="pres">
      <dgm:prSet presAssocID="{356619AC-A119-E242-98E2-1AFD70FC0BEF}" presName="bkgdShape" presStyleLbl="node1" presStyleIdx="0" presStyleCnt="3"/>
      <dgm:spPr/>
    </dgm:pt>
    <dgm:pt modelId="{CB876468-4201-0640-B734-ADE2B0B1BC8F}" type="pres">
      <dgm:prSet presAssocID="{356619AC-A119-E242-98E2-1AFD70FC0BEF}" presName="nodeTx" presStyleLbl="node1" presStyleIdx="0" presStyleCnt="3">
        <dgm:presLayoutVars>
          <dgm:bulletEnabled val="1"/>
        </dgm:presLayoutVars>
      </dgm:prSet>
      <dgm:spPr/>
    </dgm:pt>
    <dgm:pt modelId="{0E632FEC-69C6-434D-8094-9B9AE75CE53B}" type="pres">
      <dgm:prSet presAssocID="{356619AC-A119-E242-98E2-1AFD70FC0BEF}" presName="invisiNode" presStyleLbl="node1" presStyleIdx="0" presStyleCnt="3"/>
      <dgm:spPr/>
    </dgm:pt>
    <dgm:pt modelId="{DB643EAA-E90A-874D-8EBD-CE5AA1AB9523}" type="pres">
      <dgm:prSet presAssocID="{356619AC-A119-E242-98E2-1AFD70FC0BEF}" presName="imagNode" presStyleLbl="fgImgPlace1" presStyleIdx="0" presStyleCnt="3" custScaleX="86789" custScaleY="87021" custLinFactNeighborX="-3704" custLinFactNeighborY="-3257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uzzle pieces with solid fill"/>
        </a:ext>
      </dgm:extLst>
    </dgm:pt>
    <dgm:pt modelId="{C709BFFA-75E2-3B4C-933D-E7ACE31C12CF}" type="pres">
      <dgm:prSet presAssocID="{C5DF9645-5A89-8143-BD50-223F77D43CC3}" presName="sibTrans" presStyleLbl="sibTrans2D1" presStyleIdx="0" presStyleCnt="0"/>
      <dgm:spPr/>
    </dgm:pt>
    <dgm:pt modelId="{222F7F4A-EA83-3349-AF7E-634BCA45C247}" type="pres">
      <dgm:prSet presAssocID="{835B261C-549C-1545-9B6A-472497DC701E}" presName="compNode" presStyleCnt="0"/>
      <dgm:spPr/>
    </dgm:pt>
    <dgm:pt modelId="{26ED5B67-5D28-4941-B995-4C06DDA08BE4}" type="pres">
      <dgm:prSet presAssocID="{835B261C-549C-1545-9B6A-472497DC701E}" presName="bkgdShape" presStyleLbl="node1" presStyleIdx="1" presStyleCnt="3"/>
      <dgm:spPr/>
    </dgm:pt>
    <dgm:pt modelId="{CCEAE1DD-9C52-4F48-BF7B-870362EA121E}" type="pres">
      <dgm:prSet presAssocID="{835B261C-549C-1545-9B6A-472497DC701E}" presName="nodeTx" presStyleLbl="node1" presStyleIdx="1" presStyleCnt="3">
        <dgm:presLayoutVars>
          <dgm:bulletEnabled val="1"/>
        </dgm:presLayoutVars>
      </dgm:prSet>
      <dgm:spPr/>
    </dgm:pt>
    <dgm:pt modelId="{5CFC3625-7366-714D-90B4-CE42F9BCCE14}" type="pres">
      <dgm:prSet presAssocID="{835B261C-549C-1545-9B6A-472497DC701E}" presName="invisiNode" presStyleLbl="node1" presStyleIdx="1" presStyleCnt="3"/>
      <dgm:spPr/>
    </dgm:pt>
    <dgm:pt modelId="{941FDABD-B345-B543-B4F2-6BF5285E85C1}" type="pres">
      <dgm:prSet presAssocID="{835B261C-549C-1545-9B6A-472497DC701E}" presName="imagNode" presStyleLbl="fgImgPlac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larm Ringing with solid fill"/>
        </a:ext>
      </dgm:extLst>
    </dgm:pt>
    <dgm:pt modelId="{432E62CC-4F54-4D41-9380-18DCAE87B54D}" type="pres">
      <dgm:prSet presAssocID="{45E0C75E-0547-8B42-8846-C2D6BA583A00}" presName="sibTrans" presStyleLbl="sibTrans2D1" presStyleIdx="0" presStyleCnt="0"/>
      <dgm:spPr/>
    </dgm:pt>
    <dgm:pt modelId="{EFC9876F-B536-4C48-BFBB-716673C3DC3F}" type="pres">
      <dgm:prSet presAssocID="{4DCE92E7-6FD1-7B40-8E11-268EEA9AD2A3}" presName="compNode" presStyleCnt="0"/>
      <dgm:spPr/>
    </dgm:pt>
    <dgm:pt modelId="{991E8FAC-D541-5944-9AD8-52276DD05A8B}" type="pres">
      <dgm:prSet presAssocID="{4DCE92E7-6FD1-7B40-8E11-268EEA9AD2A3}" presName="bkgdShape" presStyleLbl="node1" presStyleIdx="2" presStyleCnt="3"/>
      <dgm:spPr/>
    </dgm:pt>
    <dgm:pt modelId="{518F5293-1A76-0D45-9211-C1732DE1CE4A}" type="pres">
      <dgm:prSet presAssocID="{4DCE92E7-6FD1-7B40-8E11-268EEA9AD2A3}" presName="nodeTx" presStyleLbl="node1" presStyleIdx="2" presStyleCnt="3">
        <dgm:presLayoutVars>
          <dgm:bulletEnabled val="1"/>
        </dgm:presLayoutVars>
      </dgm:prSet>
      <dgm:spPr/>
    </dgm:pt>
    <dgm:pt modelId="{2306B9AF-C776-894F-AD63-2ADF9916708B}" type="pres">
      <dgm:prSet presAssocID="{4DCE92E7-6FD1-7B40-8E11-268EEA9AD2A3}" presName="invisiNode" presStyleLbl="node1" presStyleIdx="2" presStyleCnt="3"/>
      <dgm:spPr/>
    </dgm:pt>
    <dgm:pt modelId="{4CF175BF-3FA2-854A-9764-E16797E55C72}" type="pres">
      <dgm:prSet presAssocID="{4DCE92E7-6FD1-7B40-8E11-268EEA9AD2A3}" presName="imagNode" presStyleLbl="fgImgPlac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mart Phone outline"/>
        </a:ext>
      </dgm:extLst>
    </dgm:pt>
  </dgm:ptLst>
  <dgm:cxnLst>
    <dgm:cxn modelId="{C967CF0A-E67F-F04F-9750-3345A31DC589}" type="presOf" srcId="{45E0C75E-0547-8B42-8846-C2D6BA583A00}" destId="{432E62CC-4F54-4D41-9380-18DCAE87B54D}" srcOrd="0" destOrd="0" presId="urn:microsoft.com/office/officeart/2005/8/layout/hList7"/>
    <dgm:cxn modelId="{5269CF21-1834-6C4B-891F-0D12BB70B227}" type="presOf" srcId="{835B261C-549C-1545-9B6A-472497DC701E}" destId="{CCEAE1DD-9C52-4F48-BF7B-870362EA121E}" srcOrd="1" destOrd="0" presId="urn:microsoft.com/office/officeart/2005/8/layout/hList7"/>
    <dgm:cxn modelId="{9783DC21-D9C4-F544-BCA8-FE88D6FEB899}" srcId="{61A77BBC-ABA7-084A-87E7-024F3D8937B1}" destId="{356619AC-A119-E242-98E2-1AFD70FC0BEF}" srcOrd="0" destOrd="0" parTransId="{263700D2-03A6-E447-AB36-40764C9AEEF2}" sibTransId="{C5DF9645-5A89-8143-BD50-223F77D43CC3}"/>
    <dgm:cxn modelId="{8417B959-AE11-A742-ACC1-39DBB168B729}" type="presOf" srcId="{356619AC-A119-E242-98E2-1AFD70FC0BEF}" destId="{CB876468-4201-0640-B734-ADE2B0B1BC8F}" srcOrd="1" destOrd="0" presId="urn:microsoft.com/office/officeart/2005/8/layout/hList7"/>
    <dgm:cxn modelId="{2A8C806D-94E2-0C40-99EE-9FFAFACBCA90}" srcId="{61A77BBC-ABA7-084A-87E7-024F3D8937B1}" destId="{835B261C-549C-1545-9B6A-472497DC701E}" srcOrd="1" destOrd="0" parTransId="{C12CEF66-B91B-204C-B9B2-A8C35D7455CD}" sibTransId="{45E0C75E-0547-8B42-8846-C2D6BA583A00}"/>
    <dgm:cxn modelId="{F50F6697-2D92-6841-880E-68EA2DE4BC7C}" srcId="{61A77BBC-ABA7-084A-87E7-024F3D8937B1}" destId="{4DCE92E7-6FD1-7B40-8E11-268EEA9AD2A3}" srcOrd="2" destOrd="0" parTransId="{DF4D2617-6623-EC48-BC36-8D4F07071F73}" sibTransId="{2CE1DC0C-B9B2-314E-A91E-5069E16C2E17}"/>
    <dgm:cxn modelId="{1DAFF7A1-BD3E-0C43-A0F6-C5C652F79B8F}" type="presOf" srcId="{356619AC-A119-E242-98E2-1AFD70FC0BEF}" destId="{A8FBDFAE-5758-E343-B3A9-8D922C178F5D}" srcOrd="0" destOrd="0" presId="urn:microsoft.com/office/officeart/2005/8/layout/hList7"/>
    <dgm:cxn modelId="{7D44FED2-513D-3E41-9D39-AA7A787949AD}" type="presOf" srcId="{4DCE92E7-6FD1-7B40-8E11-268EEA9AD2A3}" destId="{991E8FAC-D541-5944-9AD8-52276DD05A8B}" srcOrd="0" destOrd="0" presId="urn:microsoft.com/office/officeart/2005/8/layout/hList7"/>
    <dgm:cxn modelId="{F44C31D8-0981-3646-9DC1-83343AFDB1F6}" type="presOf" srcId="{835B261C-549C-1545-9B6A-472497DC701E}" destId="{26ED5B67-5D28-4941-B995-4C06DDA08BE4}" srcOrd="0" destOrd="0" presId="urn:microsoft.com/office/officeart/2005/8/layout/hList7"/>
    <dgm:cxn modelId="{41599FDA-E970-EA4B-9BF6-BBDD900A2522}" type="presOf" srcId="{61A77BBC-ABA7-084A-87E7-024F3D8937B1}" destId="{D424D086-74D4-234E-9E19-F874B306783F}" srcOrd="0" destOrd="0" presId="urn:microsoft.com/office/officeart/2005/8/layout/hList7"/>
    <dgm:cxn modelId="{7F3DD1DD-66CC-F24A-A97B-251998FCE23F}" type="presOf" srcId="{4DCE92E7-6FD1-7B40-8E11-268EEA9AD2A3}" destId="{518F5293-1A76-0D45-9211-C1732DE1CE4A}" srcOrd="1" destOrd="0" presId="urn:microsoft.com/office/officeart/2005/8/layout/hList7"/>
    <dgm:cxn modelId="{26A07CF0-8202-6F44-9376-2428D005667D}" type="presOf" srcId="{C5DF9645-5A89-8143-BD50-223F77D43CC3}" destId="{C709BFFA-75E2-3B4C-933D-E7ACE31C12CF}" srcOrd="0" destOrd="0" presId="urn:microsoft.com/office/officeart/2005/8/layout/hList7"/>
    <dgm:cxn modelId="{F3E7DF98-1F20-1541-93B9-A723B18F2692}" type="presParOf" srcId="{D424D086-74D4-234E-9E19-F874B306783F}" destId="{B8AA2191-A7D2-FA49-89D9-6EEE3311BF8C}" srcOrd="0" destOrd="0" presId="urn:microsoft.com/office/officeart/2005/8/layout/hList7"/>
    <dgm:cxn modelId="{CA4B366C-AB81-EB4D-874E-9C8DDF51F7E6}" type="presParOf" srcId="{D424D086-74D4-234E-9E19-F874B306783F}" destId="{63237133-0D23-6B49-8A1F-A064F13ED6DA}" srcOrd="1" destOrd="0" presId="urn:microsoft.com/office/officeart/2005/8/layout/hList7"/>
    <dgm:cxn modelId="{3E6086E1-7199-2748-88A5-5FEBA6A80388}" type="presParOf" srcId="{63237133-0D23-6B49-8A1F-A064F13ED6DA}" destId="{561A0323-DD3F-F14D-913C-C8049AA09E38}" srcOrd="0" destOrd="0" presId="urn:microsoft.com/office/officeart/2005/8/layout/hList7"/>
    <dgm:cxn modelId="{833CD4DC-3A9B-D844-9B2A-1BA70FFB4BC0}" type="presParOf" srcId="{561A0323-DD3F-F14D-913C-C8049AA09E38}" destId="{A8FBDFAE-5758-E343-B3A9-8D922C178F5D}" srcOrd="0" destOrd="0" presId="urn:microsoft.com/office/officeart/2005/8/layout/hList7"/>
    <dgm:cxn modelId="{1976BA42-8157-4A4F-8CB1-54E1266AE4B2}" type="presParOf" srcId="{561A0323-DD3F-F14D-913C-C8049AA09E38}" destId="{CB876468-4201-0640-B734-ADE2B0B1BC8F}" srcOrd="1" destOrd="0" presId="urn:microsoft.com/office/officeart/2005/8/layout/hList7"/>
    <dgm:cxn modelId="{D0B017FF-7F3C-7F4E-A958-B9008F214DF1}" type="presParOf" srcId="{561A0323-DD3F-F14D-913C-C8049AA09E38}" destId="{0E632FEC-69C6-434D-8094-9B9AE75CE53B}" srcOrd="2" destOrd="0" presId="urn:microsoft.com/office/officeart/2005/8/layout/hList7"/>
    <dgm:cxn modelId="{80BAC718-0059-2A40-A53D-57713E015AB2}" type="presParOf" srcId="{561A0323-DD3F-F14D-913C-C8049AA09E38}" destId="{DB643EAA-E90A-874D-8EBD-CE5AA1AB9523}" srcOrd="3" destOrd="0" presId="urn:microsoft.com/office/officeart/2005/8/layout/hList7"/>
    <dgm:cxn modelId="{86FB1883-D9FF-2947-9D86-4AF4CBB47AB1}" type="presParOf" srcId="{63237133-0D23-6B49-8A1F-A064F13ED6DA}" destId="{C709BFFA-75E2-3B4C-933D-E7ACE31C12CF}" srcOrd="1" destOrd="0" presId="urn:microsoft.com/office/officeart/2005/8/layout/hList7"/>
    <dgm:cxn modelId="{7254AA6F-6918-604D-AB68-313C0426AAD5}" type="presParOf" srcId="{63237133-0D23-6B49-8A1F-A064F13ED6DA}" destId="{222F7F4A-EA83-3349-AF7E-634BCA45C247}" srcOrd="2" destOrd="0" presId="urn:microsoft.com/office/officeart/2005/8/layout/hList7"/>
    <dgm:cxn modelId="{3D59E012-922D-1B4E-8AE7-D3203B4B6B86}" type="presParOf" srcId="{222F7F4A-EA83-3349-AF7E-634BCA45C247}" destId="{26ED5B67-5D28-4941-B995-4C06DDA08BE4}" srcOrd="0" destOrd="0" presId="urn:microsoft.com/office/officeart/2005/8/layout/hList7"/>
    <dgm:cxn modelId="{CBFDD14E-0183-D743-8803-43F7B87FBF66}" type="presParOf" srcId="{222F7F4A-EA83-3349-AF7E-634BCA45C247}" destId="{CCEAE1DD-9C52-4F48-BF7B-870362EA121E}" srcOrd="1" destOrd="0" presId="urn:microsoft.com/office/officeart/2005/8/layout/hList7"/>
    <dgm:cxn modelId="{1AB75EF1-48D4-FD43-846A-B29B68D90569}" type="presParOf" srcId="{222F7F4A-EA83-3349-AF7E-634BCA45C247}" destId="{5CFC3625-7366-714D-90B4-CE42F9BCCE14}" srcOrd="2" destOrd="0" presId="urn:microsoft.com/office/officeart/2005/8/layout/hList7"/>
    <dgm:cxn modelId="{E3F131F0-8D56-EA4A-B71C-B70877CF742F}" type="presParOf" srcId="{222F7F4A-EA83-3349-AF7E-634BCA45C247}" destId="{941FDABD-B345-B543-B4F2-6BF5285E85C1}" srcOrd="3" destOrd="0" presId="urn:microsoft.com/office/officeart/2005/8/layout/hList7"/>
    <dgm:cxn modelId="{21DDA3BA-AD88-EA46-8C79-338447282C99}" type="presParOf" srcId="{63237133-0D23-6B49-8A1F-A064F13ED6DA}" destId="{432E62CC-4F54-4D41-9380-18DCAE87B54D}" srcOrd="3" destOrd="0" presId="urn:microsoft.com/office/officeart/2005/8/layout/hList7"/>
    <dgm:cxn modelId="{7A67821A-3756-FC47-A18E-E3F8FC0DDBE3}" type="presParOf" srcId="{63237133-0D23-6B49-8A1F-A064F13ED6DA}" destId="{EFC9876F-B536-4C48-BFBB-716673C3DC3F}" srcOrd="4" destOrd="0" presId="urn:microsoft.com/office/officeart/2005/8/layout/hList7"/>
    <dgm:cxn modelId="{B6638AB1-7136-C84C-879E-A0A060D2FBDD}" type="presParOf" srcId="{EFC9876F-B536-4C48-BFBB-716673C3DC3F}" destId="{991E8FAC-D541-5944-9AD8-52276DD05A8B}" srcOrd="0" destOrd="0" presId="urn:microsoft.com/office/officeart/2005/8/layout/hList7"/>
    <dgm:cxn modelId="{E5C4E43C-8E2C-9F41-A966-DD8EF862F7F3}" type="presParOf" srcId="{EFC9876F-B536-4C48-BFBB-716673C3DC3F}" destId="{518F5293-1A76-0D45-9211-C1732DE1CE4A}" srcOrd="1" destOrd="0" presId="urn:microsoft.com/office/officeart/2005/8/layout/hList7"/>
    <dgm:cxn modelId="{3AFDED22-CF8D-1841-8226-4A639DF813C3}" type="presParOf" srcId="{EFC9876F-B536-4C48-BFBB-716673C3DC3F}" destId="{2306B9AF-C776-894F-AD63-2ADF9916708B}" srcOrd="2" destOrd="0" presId="urn:microsoft.com/office/officeart/2005/8/layout/hList7"/>
    <dgm:cxn modelId="{FC915FFF-5183-3549-A6E7-A5FCAD09A481}" type="presParOf" srcId="{EFC9876F-B536-4C48-BFBB-716673C3DC3F}" destId="{4CF175BF-3FA2-854A-9764-E16797E55C7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054A9DF-5412-4027-ABBE-3D2EF006BD95}"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D880D3B9-438A-4E5D-9420-4B549A9C32FA}">
      <dgm:prSet/>
      <dgm:spPr>
        <a:solidFill>
          <a:srgbClr val="766299"/>
        </a:solidFill>
      </dgm:spPr>
      <dgm:t>
        <a:bodyPr/>
        <a:lstStyle/>
        <a:p>
          <a:r>
            <a:rPr lang="fr-CA" dirty="0"/>
            <a:t>Alterner les périodes de sommeil et les siestes</a:t>
          </a:r>
          <a:endParaRPr lang="en-US" dirty="0"/>
        </a:p>
      </dgm:t>
    </dgm:pt>
    <dgm:pt modelId="{23E7B9B9-E88D-4203-8812-1EF49F37C96E}" type="parTrans" cxnId="{F9B7FAEC-B9CB-4394-B95B-C8105DE6DA2E}">
      <dgm:prSet/>
      <dgm:spPr/>
      <dgm:t>
        <a:bodyPr/>
        <a:lstStyle/>
        <a:p>
          <a:endParaRPr lang="en-US"/>
        </a:p>
      </dgm:t>
    </dgm:pt>
    <dgm:pt modelId="{B3249799-32BC-4469-B8FD-A678BFA12C7E}" type="sibTrans" cxnId="{F9B7FAEC-B9CB-4394-B95B-C8105DE6DA2E}">
      <dgm:prSet/>
      <dgm:spPr/>
      <dgm:t>
        <a:bodyPr/>
        <a:lstStyle/>
        <a:p>
          <a:endParaRPr lang="en-US"/>
        </a:p>
      </dgm:t>
    </dgm:pt>
    <dgm:pt modelId="{117CF20B-C732-4328-B628-978F10556F15}">
      <dgm:prSet/>
      <dgm:spPr/>
      <dgm:t>
        <a:bodyPr/>
        <a:lstStyle/>
        <a:p>
          <a:r>
            <a:rPr lang="fr-CA" dirty="0"/>
            <a:t>1 longue période de sommeil diurne et une sieste de courte durée (20 min)</a:t>
          </a:r>
          <a:endParaRPr lang="en-US" dirty="0"/>
        </a:p>
      </dgm:t>
    </dgm:pt>
    <dgm:pt modelId="{74FC0879-C5BB-47E2-BA09-824D0835B90D}" type="parTrans" cxnId="{1AC5DE7B-9F5A-41CB-8AC9-EB184F004C13}">
      <dgm:prSet/>
      <dgm:spPr/>
      <dgm:t>
        <a:bodyPr/>
        <a:lstStyle/>
        <a:p>
          <a:endParaRPr lang="en-US"/>
        </a:p>
      </dgm:t>
    </dgm:pt>
    <dgm:pt modelId="{C384F942-1185-4754-870A-EED3B27ED575}" type="sibTrans" cxnId="{1AC5DE7B-9F5A-41CB-8AC9-EB184F004C13}">
      <dgm:prSet/>
      <dgm:spPr/>
      <dgm:t>
        <a:bodyPr/>
        <a:lstStyle/>
        <a:p>
          <a:endParaRPr lang="en-US"/>
        </a:p>
      </dgm:t>
    </dgm:pt>
    <dgm:pt modelId="{865D30F1-17C4-4E65-95DF-89E4D623906C}">
      <dgm:prSet/>
      <dgm:spPr>
        <a:solidFill>
          <a:srgbClr val="766299"/>
        </a:solidFill>
      </dgm:spPr>
      <dgm:t>
        <a:bodyPr/>
        <a:lstStyle/>
        <a:p>
          <a:r>
            <a:rPr lang="fr-CA" dirty="0"/>
            <a:t>Modifications de l’environnement de sommeil</a:t>
          </a:r>
          <a:endParaRPr lang="en-US" dirty="0"/>
        </a:p>
      </dgm:t>
    </dgm:pt>
    <dgm:pt modelId="{F90F7F72-1276-4E7A-A85F-7638D8988A23}" type="parTrans" cxnId="{AC6D6F0E-5FB6-4212-BE31-A4FEF62942C4}">
      <dgm:prSet/>
      <dgm:spPr/>
      <dgm:t>
        <a:bodyPr/>
        <a:lstStyle/>
        <a:p>
          <a:endParaRPr lang="en-US"/>
        </a:p>
      </dgm:t>
    </dgm:pt>
    <dgm:pt modelId="{F13E7737-5423-4A2C-B2B0-74AB2ECC6973}" type="sibTrans" cxnId="{AC6D6F0E-5FB6-4212-BE31-A4FEF62942C4}">
      <dgm:prSet/>
      <dgm:spPr/>
      <dgm:t>
        <a:bodyPr/>
        <a:lstStyle/>
        <a:p>
          <a:endParaRPr lang="en-US"/>
        </a:p>
      </dgm:t>
    </dgm:pt>
    <dgm:pt modelId="{F03F99BC-CF4D-405C-BFBF-2ED1707B7D17}">
      <dgm:prSet/>
      <dgm:spPr/>
      <dgm:t>
        <a:bodyPr/>
        <a:lstStyle/>
        <a:p>
          <a:r>
            <a:rPr lang="fr-CA" dirty="0"/>
            <a:t>p. ex. rideaux occultants, appareils antibruit blancs ou ventilateur</a:t>
          </a:r>
          <a:endParaRPr lang="en-US" dirty="0"/>
        </a:p>
      </dgm:t>
    </dgm:pt>
    <dgm:pt modelId="{60647CBE-F772-4565-B02C-12FDF12D4E44}" type="parTrans" cxnId="{AA84E92C-B00A-4B35-8767-11C0207C1FCE}">
      <dgm:prSet/>
      <dgm:spPr/>
      <dgm:t>
        <a:bodyPr/>
        <a:lstStyle/>
        <a:p>
          <a:endParaRPr lang="en-US"/>
        </a:p>
      </dgm:t>
    </dgm:pt>
    <dgm:pt modelId="{9D53A853-E874-45AB-A40B-1B1485F8B3BC}" type="sibTrans" cxnId="{AA84E92C-B00A-4B35-8767-11C0207C1FCE}">
      <dgm:prSet/>
      <dgm:spPr/>
      <dgm:t>
        <a:bodyPr/>
        <a:lstStyle/>
        <a:p>
          <a:endParaRPr lang="en-US"/>
        </a:p>
      </dgm:t>
    </dgm:pt>
    <dgm:pt modelId="{E32CF67A-9040-4003-AAA9-0D976E8E3D29}">
      <dgm:prSet/>
      <dgm:spPr>
        <a:solidFill>
          <a:srgbClr val="766299"/>
        </a:solidFill>
      </dgm:spPr>
      <dgm:t>
        <a:bodyPr/>
        <a:lstStyle/>
        <a:p>
          <a:r>
            <a:rPr lang="fr-CA" dirty="0"/>
            <a:t>Suggestions nutritionnelles</a:t>
          </a:r>
          <a:endParaRPr lang="en-US" dirty="0"/>
        </a:p>
      </dgm:t>
    </dgm:pt>
    <dgm:pt modelId="{720D8B7F-4770-4072-A2E9-4E58998F568B}" type="parTrans" cxnId="{25DDBF1C-1D93-4E5F-948C-B01429D102B1}">
      <dgm:prSet/>
      <dgm:spPr/>
      <dgm:t>
        <a:bodyPr/>
        <a:lstStyle/>
        <a:p>
          <a:endParaRPr lang="en-US"/>
        </a:p>
      </dgm:t>
    </dgm:pt>
    <dgm:pt modelId="{4DAADC2A-BB2E-468D-8316-FA8FC22FC8E3}" type="sibTrans" cxnId="{25DDBF1C-1D93-4E5F-948C-B01429D102B1}">
      <dgm:prSet/>
      <dgm:spPr/>
      <dgm:t>
        <a:bodyPr/>
        <a:lstStyle/>
        <a:p>
          <a:endParaRPr lang="en-US"/>
        </a:p>
      </dgm:t>
    </dgm:pt>
    <dgm:pt modelId="{275B6308-9509-4E74-8074-DFA573F44875}">
      <dgm:prSet/>
      <dgm:spPr/>
      <dgm:t>
        <a:bodyPr/>
        <a:lstStyle/>
        <a:p>
          <a:r>
            <a:rPr lang="fr-CA" dirty="0"/>
            <a:t>Si vous avez faim avant d’aller dormir, essayez un repas léger comprenant des gras sains et peu de sucre, comme des œufs, des noix, et du fromage, ou des rôties avec du beurre d’arachide.</a:t>
          </a:r>
          <a:endParaRPr lang="en-US" dirty="0"/>
        </a:p>
      </dgm:t>
    </dgm:pt>
    <dgm:pt modelId="{CB2CEAFB-8E92-476B-9FA2-183040FB2E4E}" type="parTrans" cxnId="{20471435-010E-4281-9486-AA0930A9479F}">
      <dgm:prSet/>
      <dgm:spPr/>
      <dgm:t>
        <a:bodyPr/>
        <a:lstStyle/>
        <a:p>
          <a:endParaRPr lang="en-US"/>
        </a:p>
      </dgm:t>
    </dgm:pt>
    <dgm:pt modelId="{D2418327-6087-44CD-8EB4-0700ACB82D77}" type="sibTrans" cxnId="{20471435-010E-4281-9486-AA0930A9479F}">
      <dgm:prSet/>
      <dgm:spPr/>
      <dgm:t>
        <a:bodyPr/>
        <a:lstStyle/>
        <a:p>
          <a:endParaRPr lang="en-US"/>
        </a:p>
      </dgm:t>
    </dgm:pt>
    <dgm:pt modelId="{30C37F30-EE3F-7945-A703-740C8D33B119}" type="pres">
      <dgm:prSet presAssocID="{9054A9DF-5412-4027-ABBE-3D2EF006BD95}" presName="linear" presStyleCnt="0">
        <dgm:presLayoutVars>
          <dgm:animLvl val="lvl"/>
          <dgm:resizeHandles val="exact"/>
        </dgm:presLayoutVars>
      </dgm:prSet>
      <dgm:spPr/>
    </dgm:pt>
    <dgm:pt modelId="{A8761B75-6C22-5C46-BBF7-56A363237C74}" type="pres">
      <dgm:prSet presAssocID="{D880D3B9-438A-4E5D-9420-4B549A9C32FA}" presName="parentText" presStyleLbl="node1" presStyleIdx="0" presStyleCnt="3">
        <dgm:presLayoutVars>
          <dgm:chMax val="0"/>
          <dgm:bulletEnabled val="1"/>
        </dgm:presLayoutVars>
      </dgm:prSet>
      <dgm:spPr/>
    </dgm:pt>
    <dgm:pt modelId="{C44F3FB8-7772-1544-9658-2C3D39B6318E}" type="pres">
      <dgm:prSet presAssocID="{D880D3B9-438A-4E5D-9420-4B549A9C32FA}" presName="childText" presStyleLbl="revTx" presStyleIdx="0" presStyleCnt="3">
        <dgm:presLayoutVars>
          <dgm:bulletEnabled val="1"/>
        </dgm:presLayoutVars>
      </dgm:prSet>
      <dgm:spPr/>
    </dgm:pt>
    <dgm:pt modelId="{6D26E792-8746-5041-A221-316BE24FBF5B}" type="pres">
      <dgm:prSet presAssocID="{865D30F1-17C4-4E65-95DF-89E4D623906C}" presName="parentText" presStyleLbl="node1" presStyleIdx="1" presStyleCnt="3">
        <dgm:presLayoutVars>
          <dgm:chMax val="0"/>
          <dgm:bulletEnabled val="1"/>
        </dgm:presLayoutVars>
      </dgm:prSet>
      <dgm:spPr/>
    </dgm:pt>
    <dgm:pt modelId="{091BAA47-6360-8F4A-918D-8310AACE8D95}" type="pres">
      <dgm:prSet presAssocID="{865D30F1-17C4-4E65-95DF-89E4D623906C}" presName="childText" presStyleLbl="revTx" presStyleIdx="1" presStyleCnt="3">
        <dgm:presLayoutVars>
          <dgm:bulletEnabled val="1"/>
        </dgm:presLayoutVars>
      </dgm:prSet>
      <dgm:spPr/>
    </dgm:pt>
    <dgm:pt modelId="{F788ED0F-7DBF-AD4E-A8F9-74A3A768247B}" type="pres">
      <dgm:prSet presAssocID="{E32CF67A-9040-4003-AAA9-0D976E8E3D29}" presName="parentText" presStyleLbl="node1" presStyleIdx="2" presStyleCnt="3">
        <dgm:presLayoutVars>
          <dgm:chMax val="0"/>
          <dgm:bulletEnabled val="1"/>
        </dgm:presLayoutVars>
      </dgm:prSet>
      <dgm:spPr/>
    </dgm:pt>
    <dgm:pt modelId="{F4EBE076-4E4A-824D-8419-844717EA1B3C}" type="pres">
      <dgm:prSet presAssocID="{E32CF67A-9040-4003-AAA9-0D976E8E3D29}" presName="childText" presStyleLbl="revTx" presStyleIdx="2" presStyleCnt="3">
        <dgm:presLayoutVars>
          <dgm:bulletEnabled val="1"/>
        </dgm:presLayoutVars>
      </dgm:prSet>
      <dgm:spPr/>
    </dgm:pt>
  </dgm:ptLst>
  <dgm:cxnLst>
    <dgm:cxn modelId="{AC6D6F0E-5FB6-4212-BE31-A4FEF62942C4}" srcId="{9054A9DF-5412-4027-ABBE-3D2EF006BD95}" destId="{865D30F1-17C4-4E65-95DF-89E4D623906C}" srcOrd="1" destOrd="0" parTransId="{F90F7F72-1276-4E7A-A85F-7638D8988A23}" sibTransId="{F13E7737-5423-4A2C-B2B0-74AB2ECC6973}"/>
    <dgm:cxn modelId="{2733551B-DADA-2E4B-8AE9-2DF37483E3C9}" type="presOf" srcId="{117CF20B-C732-4328-B628-978F10556F15}" destId="{C44F3FB8-7772-1544-9658-2C3D39B6318E}" srcOrd="0" destOrd="0" presId="urn:microsoft.com/office/officeart/2005/8/layout/vList2"/>
    <dgm:cxn modelId="{25DDBF1C-1D93-4E5F-948C-B01429D102B1}" srcId="{9054A9DF-5412-4027-ABBE-3D2EF006BD95}" destId="{E32CF67A-9040-4003-AAA9-0D976E8E3D29}" srcOrd="2" destOrd="0" parTransId="{720D8B7F-4770-4072-A2E9-4E58998F568B}" sibTransId="{4DAADC2A-BB2E-468D-8316-FA8FC22FC8E3}"/>
    <dgm:cxn modelId="{AA84E92C-B00A-4B35-8767-11C0207C1FCE}" srcId="{865D30F1-17C4-4E65-95DF-89E4D623906C}" destId="{F03F99BC-CF4D-405C-BFBF-2ED1707B7D17}" srcOrd="0" destOrd="0" parTransId="{60647CBE-F772-4565-B02C-12FDF12D4E44}" sibTransId="{9D53A853-E874-45AB-A40B-1B1485F8B3BC}"/>
    <dgm:cxn modelId="{20471435-010E-4281-9486-AA0930A9479F}" srcId="{E32CF67A-9040-4003-AAA9-0D976E8E3D29}" destId="{275B6308-9509-4E74-8074-DFA573F44875}" srcOrd="0" destOrd="0" parTransId="{CB2CEAFB-8E92-476B-9FA2-183040FB2E4E}" sibTransId="{D2418327-6087-44CD-8EB4-0700ACB82D77}"/>
    <dgm:cxn modelId="{C5FB2C4A-FF4C-BB4C-9B0D-F6FD28F48DEE}" type="presOf" srcId="{9054A9DF-5412-4027-ABBE-3D2EF006BD95}" destId="{30C37F30-EE3F-7945-A703-740C8D33B119}" srcOrd="0" destOrd="0" presId="urn:microsoft.com/office/officeart/2005/8/layout/vList2"/>
    <dgm:cxn modelId="{1AC5DE7B-9F5A-41CB-8AC9-EB184F004C13}" srcId="{D880D3B9-438A-4E5D-9420-4B549A9C32FA}" destId="{117CF20B-C732-4328-B628-978F10556F15}" srcOrd="0" destOrd="0" parTransId="{74FC0879-C5BB-47E2-BA09-824D0835B90D}" sibTransId="{C384F942-1185-4754-870A-EED3B27ED575}"/>
    <dgm:cxn modelId="{5C521E8A-ED57-BC4F-9E32-28098377244B}" type="presOf" srcId="{F03F99BC-CF4D-405C-BFBF-2ED1707B7D17}" destId="{091BAA47-6360-8F4A-918D-8310AACE8D95}" srcOrd="0" destOrd="0" presId="urn:microsoft.com/office/officeart/2005/8/layout/vList2"/>
    <dgm:cxn modelId="{0C4F69AF-81C4-1A49-B15C-B8E892BD26B0}" type="presOf" srcId="{275B6308-9509-4E74-8074-DFA573F44875}" destId="{F4EBE076-4E4A-824D-8419-844717EA1B3C}" srcOrd="0" destOrd="0" presId="urn:microsoft.com/office/officeart/2005/8/layout/vList2"/>
    <dgm:cxn modelId="{F9B7FAEC-B9CB-4394-B95B-C8105DE6DA2E}" srcId="{9054A9DF-5412-4027-ABBE-3D2EF006BD95}" destId="{D880D3B9-438A-4E5D-9420-4B549A9C32FA}" srcOrd="0" destOrd="0" parTransId="{23E7B9B9-E88D-4203-8812-1EF49F37C96E}" sibTransId="{B3249799-32BC-4469-B8FD-A678BFA12C7E}"/>
    <dgm:cxn modelId="{D70575ED-C340-104D-B2D5-BCD659EF09DE}" type="presOf" srcId="{865D30F1-17C4-4E65-95DF-89E4D623906C}" destId="{6D26E792-8746-5041-A221-316BE24FBF5B}" srcOrd="0" destOrd="0" presId="urn:microsoft.com/office/officeart/2005/8/layout/vList2"/>
    <dgm:cxn modelId="{7976BFF4-359C-8A46-A879-66D219689491}" type="presOf" srcId="{D880D3B9-438A-4E5D-9420-4B549A9C32FA}" destId="{A8761B75-6C22-5C46-BBF7-56A363237C74}" srcOrd="0" destOrd="0" presId="urn:microsoft.com/office/officeart/2005/8/layout/vList2"/>
    <dgm:cxn modelId="{29071EF7-B9B8-7F40-AC86-B07023921F23}" type="presOf" srcId="{E32CF67A-9040-4003-AAA9-0D976E8E3D29}" destId="{F788ED0F-7DBF-AD4E-A8F9-74A3A768247B}" srcOrd="0" destOrd="0" presId="urn:microsoft.com/office/officeart/2005/8/layout/vList2"/>
    <dgm:cxn modelId="{010E549F-4AC4-9743-8491-3E4024E68A2B}" type="presParOf" srcId="{30C37F30-EE3F-7945-A703-740C8D33B119}" destId="{A8761B75-6C22-5C46-BBF7-56A363237C74}" srcOrd="0" destOrd="0" presId="urn:microsoft.com/office/officeart/2005/8/layout/vList2"/>
    <dgm:cxn modelId="{2005FBAD-5583-6F44-82F7-060D23FC87CC}" type="presParOf" srcId="{30C37F30-EE3F-7945-A703-740C8D33B119}" destId="{C44F3FB8-7772-1544-9658-2C3D39B6318E}" srcOrd="1" destOrd="0" presId="urn:microsoft.com/office/officeart/2005/8/layout/vList2"/>
    <dgm:cxn modelId="{7DF55B15-1D7A-7B44-B367-5ABF5ED33B89}" type="presParOf" srcId="{30C37F30-EE3F-7945-A703-740C8D33B119}" destId="{6D26E792-8746-5041-A221-316BE24FBF5B}" srcOrd="2" destOrd="0" presId="urn:microsoft.com/office/officeart/2005/8/layout/vList2"/>
    <dgm:cxn modelId="{7C54FF8B-C288-F44A-9851-40A30BB667E8}" type="presParOf" srcId="{30C37F30-EE3F-7945-A703-740C8D33B119}" destId="{091BAA47-6360-8F4A-918D-8310AACE8D95}" srcOrd="3" destOrd="0" presId="urn:microsoft.com/office/officeart/2005/8/layout/vList2"/>
    <dgm:cxn modelId="{F9A1621F-D462-A842-94AB-8D6D5CA7193D}" type="presParOf" srcId="{30C37F30-EE3F-7945-A703-740C8D33B119}" destId="{F788ED0F-7DBF-AD4E-A8F9-74A3A768247B}" srcOrd="4" destOrd="0" presId="urn:microsoft.com/office/officeart/2005/8/layout/vList2"/>
    <dgm:cxn modelId="{A4FB8F09-4972-BF49-9113-1821B0229671}" type="presParOf" srcId="{30C37F30-EE3F-7945-A703-740C8D33B119}" destId="{F4EBE076-4E4A-824D-8419-844717EA1B3C}"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7B07515-0185-4FF3-B8E2-DD3361DB11A9}" type="doc">
      <dgm:prSet loTypeId="urn:microsoft.com/office/officeart/2016/7/layout/BasicLinearProcessNumbered" loCatId="process" qsTypeId="urn:microsoft.com/office/officeart/2005/8/quickstyle/simple2" qsCatId="simple" csTypeId="urn:microsoft.com/office/officeart/2005/8/colors/accent1_2" csCatId="accent1" phldr="1"/>
      <dgm:spPr/>
      <dgm:t>
        <a:bodyPr/>
        <a:lstStyle/>
        <a:p>
          <a:endParaRPr lang="en-US"/>
        </a:p>
      </dgm:t>
    </dgm:pt>
    <dgm:pt modelId="{6702F75C-BC5E-4FD9-8CA0-CF7D5AE8997A}">
      <dgm:prSet custT="1"/>
      <dgm:spPr>
        <a:solidFill>
          <a:srgbClr val="EDF2F2">
            <a:alpha val="90000"/>
          </a:srgbClr>
        </a:solidFill>
      </dgm:spPr>
      <dgm:t>
        <a:bodyPr/>
        <a:lstStyle/>
        <a:p>
          <a:r>
            <a:rPr lang="en-US" sz="2000" dirty="0" err="1"/>
            <a:t>Parlez-vous</a:t>
          </a:r>
          <a:r>
            <a:rPr lang="en-US" sz="2000" dirty="0"/>
            <a:t> </a:t>
          </a:r>
          <a:r>
            <a:rPr lang="en-US" sz="2000" dirty="0" err="1"/>
            <a:t>rationnellement</a:t>
          </a:r>
          <a:r>
            <a:rPr lang="en-US" sz="2000" dirty="0"/>
            <a:t> du cauchemar. </a:t>
          </a:r>
        </a:p>
        <a:p>
          <a:r>
            <a:rPr lang="en-US" sz="2000" dirty="0" err="1"/>
            <a:t>Résistez</a:t>
          </a:r>
          <a:r>
            <a:rPr lang="en-US" sz="2000" dirty="0"/>
            <a:t> </a:t>
          </a:r>
          <a:r>
            <a:rPr lang="en-US" sz="2000" dirty="0" err="1"/>
            <a:t>à</a:t>
          </a:r>
          <a:r>
            <a:rPr lang="en-US" sz="2000" dirty="0"/>
            <a:t> la pensée </a:t>
          </a:r>
          <a:r>
            <a:rPr lang="en-US" sz="2000" dirty="0" err="1"/>
            <a:t>catastrophique</a:t>
          </a:r>
          <a:r>
            <a:rPr lang="en-US" sz="2000" dirty="0"/>
            <a:t>.</a:t>
          </a:r>
        </a:p>
      </dgm:t>
    </dgm:pt>
    <dgm:pt modelId="{3036261E-2F06-4B0F-8A30-66C75C4460B5}" type="parTrans" cxnId="{CA1AD462-619E-46F3-8AFD-B275DCE7CF0B}">
      <dgm:prSet/>
      <dgm:spPr/>
      <dgm:t>
        <a:bodyPr/>
        <a:lstStyle/>
        <a:p>
          <a:endParaRPr lang="en-US" sz="1600"/>
        </a:p>
      </dgm:t>
    </dgm:pt>
    <dgm:pt modelId="{2243567C-E9D6-4E56-AE68-FF89799BE465}" type="sibTrans" cxnId="{CA1AD462-619E-46F3-8AFD-B275DCE7CF0B}">
      <dgm:prSet phldrT="1" phldr="0" custT="1"/>
      <dgm:spPr>
        <a:solidFill>
          <a:srgbClr val="8B73B3"/>
        </a:solidFill>
        <a:ln>
          <a:solidFill>
            <a:srgbClr val="766299"/>
          </a:solidFill>
        </a:ln>
      </dgm:spPr>
      <dgm:t>
        <a:bodyPr/>
        <a:lstStyle/>
        <a:p>
          <a:r>
            <a:rPr lang="en-US" sz="4400"/>
            <a:t>1</a:t>
          </a:r>
        </a:p>
      </dgm:t>
    </dgm:pt>
    <dgm:pt modelId="{EA92B78E-6B20-4021-8CF7-D8CF99E52A55}">
      <dgm:prSet custT="1"/>
      <dgm:spPr>
        <a:solidFill>
          <a:srgbClr val="EDF2F2">
            <a:alpha val="90000"/>
          </a:srgbClr>
        </a:solidFill>
      </dgm:spPr>
      <dgm:t>
        <a:bodyPr anchor="b"/>
        <a:lstStyle/>
        <a:p>
          <a:r>
            <a:rPr lang="en-US" sz="2000" dirty="0" err="1"/>
            <a:t>Ayez</a:t>
          </a:r>
          <a:r>
            <a:rPr lang="en-US" sz="2000" dirty="0"/>
            <a:t> un plan pour </a:t>
          </a:r>
          <a:r>
            <a:rPr lang="en-US" sz="2000" dirty="0" err="1"/>
            <a:t>apaiser</a:t>
          </a:r>
          <a:r>
            <a:rPr lang="en-US" sz="2000" dirty="0"/>
            <a:t> </a:t>
          </a:r>
          <a:r>
            <a:rPr lang="en-US" sz="2000" dirty="0" err="1"/>
            <a:t>votre</a:t>
          </a:r>
          <a:r>
            <a:rPr lang="en-US" sz="2000" dirty="0"/>
            <a:t> esprit et </a:t>
          </a:r>
          <a:r>
            <a:rPr lang="en-US" sz="2000" dirty="0" err="1"/>
            <a:t>votre</a:t>
          </a:r>
          <a:r>
            <a:rPr lang="en-US" sz="2000" dirty="0"/>
            <a:t> corps. Suivez le plan. </a:t>
          </a:r>
          <a:r>
            <a:rPr lang="en-US" sz="2000" dirty="0" err="1"/>
            <a:t>Faites</a:t>
          </a:r>
          <a:r>
            <a:rPr lang="en-US" sz="2000" dirty="0"/>
            <a:t> </a:t>
          </a:r>
          <a:r>
            <a:rPr lang="en-US" sz="2000" dirty="0" err="1"/>
            <a:t>en</a:t>
          </a:r>
          <a:r>
            <a:rPr lang="en-US" sz="2000" dirty="0"/>
            <a:t> </a:t>
          </a:r>
          <a:r>
            <a:rPr lang="en-US" sz="2000" dirty="0" err="1"/>
            <a:t>sorte</a:t>
          </a:r>
          <a:r>
            <a:rPr lang="en-US" sz="2000" dirty="0"/>
            <a:t> que les choses </a:t>
          </a:r>
          <a:r>
            <a:rPr lang="en-US" sz="2000" dirty="0" err="1"/>
            <a:t>soient</a:t>
          </a:r>
          <a:r>
            <a:rPr lang="en-US" sz="2000" dirty="0"/>
            <a:t> </a:t>
          </a:r>
          <a:r>
            <a:rPr lang="en-US" sz="2000" dirty="0" err="1"/>
            <a:t>prévisibles</a:t>
          </a:r>
          <a:r>
            <a:rPr lang="en-US" sz="2000" dirty="0"/>
            <a:t> et </a:t>
          </a:r>
          <a:r>
            <a:rPr lang="en-US" sz="2000" dirty="0" err="1"/>
            <a:t>répétitives</a:t>
          </a:r>
          <a:r>
            <a:rPr lang="en-US" sz="2000" dirty="0"/>
            <a:t> pour ne pas </a:t>
          </a:r>
          <a:r>
            <a:rPr lang="en-US" sz="2000" dirty="0" err="1"/>
            <a:t>avoir</a:t>
          </a:r>
          <a:r>
            <a:rPr lang="en-US" sz="2000" dirty="0"/>
            <a:t> </a:t>
          </a:r>
          <a:r>
            <a:rPr lang="en-US" sz="2000" dirty="0" err="1"/>
            <a:t>à</a:t>
          </a:r>
          <a:r>
            <a:rPr lang="en-US" sz="2000" dirty="0"/>
            <a:t> </a:t>
          </a:r>
          <a:r>
            <a:rPr lang="en-US" sz="2000" dirty="0" err="1"/>
            <a:t>résoudre</a:t>
          </a:r>
          <a:r>
            <a:rPr lang="en-US" sz="2000" dirty="0"/>
            <a:t> des </a:t>
          </a:r>
          <a:r>
            <a:rPr lang="en-US" sz="2000" dirty="0" err="1"/>
            <a:t>problèmes</a:t>
          </a:r>
          <a:r>
            <a:rPr lang="en-US" sz="2000" dirty="0"/>
            <a:t>.</a:t>
          </a:r>
        </a:p>
      </dgm:t>
    </dgm:pt>
    <dgm:pt modelId="{3E0D2283-9A73-43C7-98F9-E799CFE770DD}" type="parTrans" cxnId="{4DB1587F-2AAF-46A9-A2F2-B226F4D6AB61}">
      <dgm:prSet/>
      <dgm:spPr/>
      <dgm:t>
        <a:bodyPr/>
        <a:lstStyle/>
        <a:p>
          <a:endParaRPr lang="en-US" sz="1600"/>
        </a:p>
      </dgm:t>
    </dgm:pt>
    <dgm:pt modelId="{0128E805-3C79-43E6-8926-F4CCA7EDAE01}" type="sibTrans" cxnId="{4DB1587F-2AAF-46A9-A2F2-B226F4D6AB61}">
      <dgm:prSet phldrT="2" phldr="0" custT="1"/>
      <dgm:spPr>
        <a:solidFill>
          <a:srgbClr val="8B73B3"/>
        </a:solidFill>
        <a:ln>
          <a:solidFill>
            <a:srgbClr val="766299"/>
          </a:solidFill>
        </a:ln>
      </dgm:spPr>
      <dgm:t>
        <a:bodyPr/>
        <a:lstStyle/>
        <a:p>
          <a:r>
            <a:rPr lang="en-US" sz="4400"/>
            <a:t>2</a:t>
          </a:r>
        </a:p>
      </dgm:t>
    </dgm:pt>
    <dgm:pt modelId="{CB836869-CCCA-471A-813F-99EC29392E9E}">
      <dgm:prSet custT="1"/>
      <dgm:spPr>
        <a:solidFill>
          <a:srgbClr val="EDF2F2">
            <a:alpha val="90000"/>
          </a:srgbClr>
        </a:solidFill>
      </dgm:spPr>
      <dgm:t>
        <a:bodyPr/>
        <a:lstStyle/>
        <a:p>
          <a:r>
            <a:rPr lang="en-US" sz="2000" dirty="0" err="1"/>
            <a:t>Incluez</a:t>
          </a:r>
          <a:r>
            <a:rPr lang="en-US" sz="2000" dirty="0"/>
            <a:t> </a:t>
          </a:r>
          <a:r>
            <a:rPr lang="en-US" sz="2000" dirty="0" err="1"/>
            <a:t>votre</a:t>
          </a:r>
          <a:r>
            <a:rPr lang="en-US" sz="2000" dirty="0"/>
            <a:t> </a:t>
          </a:r>
          <a:r>
            <a:rPr lang="en-US" sz="2000" dirty="0" err="1"/>
            <a:t>partenaire</a:t>
          </a:r>
          <a:r>
            <a:rPr lang="en-US" sz="2000" dirty="0"/>
            <a:t> dans le plan.</a:t>
          </a:r>
        </a:p>
      </dgm:t>
    </dgm:pt>
    <dgm:pt modelId="{F047681E-3FB2-4DBD-A592-92FBAF9569E2}" type="parTrans" cxnId="{FDCB3585-0C46-4EAE-A774-9D8D2473F5C6}">
      <dgm:prSet/>
      <dgm:spPr/>
      <dgm:t>
        <a:bodyPr/>
        <a:lstStyle/>
        <a:p>
          <a:endParaRPr lang="en-US" sz="1600"/>
        </a:p>
      </dgm:t>
    </dgm:pt>
    <dgm:pt modelId="{6DF4C9D4-213A-499D-B6A5-595E7DCC2FBD}" type="sibTrans" cxnId="{FDCB3585-0C46-4EAE-A774-9D8D2473F5C6}">
      <dgm:prSet phldrT="3" phldr="0" custT="1"/>
      <dgm:spPr>
        <a:solidFill>
          <a:srgbClr val="8B73B3"/>
        </a:solidFill>
        <a:ln>
          <a:solidFill>
            <a:srgbClr val="766299"/>
          </a:solidFill>
        </a:ln>
      </dgm:spPr>
      <dgm:t>
        <a:bodyPr/>
        <a:lstStyle/>
        <a:p>
          <a:r>
            <a:rPr lang="en-US" sz="4400"/>
            <a:t>3</a:t>
          </a:r>
          <a:endParaRPr lang="en-US" sz="4400" dirty="0"/>
        </a:p>
      </dgm:t>
    </dgm:pt>
    <dgm:pt modelId="{73FFC207-C76E-43DF-913E-49432146B8A9}">
      <dgm:prSet custT="1"/>
      <dgm:spPr>
        <a:solidFill>
          <a:srgbClr val="EDF2F2">
            <a:alpha val="90000"/>
          </a:srgbClr>
        </a:solidFill>
      </dgm:spPr>
      <dgm:t>
        <a:bodyPr/>
        <a:lstStyle/>
        <a:p>
          <a:r>
            <a:rPr lang="en-US" sz="2000" dirty="0" err="1"/>
            <a:t>Ayez</a:t>
          </a:r>
          <a:r>
            <a:rPr lang="en-US" sz="2000" dirty="0"/>
            <a:t> </a:t>
          </a:r>
          <a:r>
            <a:rPr lang="en-US" sz="2000" dirty="0" err="1"/>
            <a:t>recours</a:t>
          </a:r>
          <a:r>
            <a:rPr lang="en-US" sz="2000" dirty="0"/>
            <a:t> au « bruit </a:t>
          </a:r>
          <a:r>
            <a:rPr lang="en-US" sz="2000" dirty="0" err="1"/>
            <a:t>blanc</a:t>
          </a:r>
          <a:r>
            <a:rPr lang="en-US" sz="2000" dirty="0"/>
            <a:t> » pour masquer les sons qui </a:t>
          </a:r>
          <a:r>
            <a:rPr lang="en-US" sz="2000" dirty="0" err="1"/>
            <a:t>pourraient</a:t>
          </a:r>
          <a:r>
            <a:rPr lang="en-US" sz="2000" dirty="0"/>
            <a:t> </a:t>
          </a:r>
          <a:r>
            <a:rPr lang="en-US" sz="2000" dirty="0" err="1"/>
            <a:t>être</a:t>
          </a:r>
          <a:r>
            <a:rPr lang="en-US" sz="2000" dirty="0"/>
            <a:t> stimulants.</a:t>
          </a:r>
        </a:p>
      </dgm:t>
    </dgm:pt>
    <dgm:pt modelId="{DBE8CEFA-C0E7-43E9-A73C-CBE7F3C57FA1}" type="parTrans" cxnId="{DBCC97E2-D6A4-4021-A184-5DA9B7A8067F}">
      <dgm:prSet/>
      <dgm:spPr/>
      <dgm:t>
        <a:bodyPr/>
        <a:lstStyle/>
        <a:p>
          <a:endParaRPr lang="en-US" sz="1600"/>
        </a:p>
      </dgm:t>
    </dgm:pt>
    <dgm:pt modelId="{7274BF58-C2CD-4693-B1EC-69EC5DA45099}" type="sibTrans" cxnId="{DBCC97E2-D6A4-4021-A184-5DA9B7A8067F}">
      <dgm:prSet phldrT="4" phldr="0" custT="1"/>
      <dgm:spPr>
        <a:solidFill>
          <a:srgbClr val="8B73B3"/>
        </a:solidFill>
        <a:ln>
          <a:solidFill>
            <a:srgbClr val="766299"/>
          </a:solidFill>
        </a:ln>
      </dgm:spPr>
      <dgm:t>
        <a:bodyPr/>
        <a:lstStyle/>
        <a:p>
          <a:r>
            <a:rPr lang="en-US" sz="4400"/>
            <a:t>4</a:t>
          </a:r>
        </a:p>
      </dgm:t>
    </dgm:pt>
    <dgm:pt modelId="{65D70371-7F4D-A140-87FD-0A50CD6E54F7}" type="pres">
      <dgm:prSet presAssocID="{C7B07515-0185-4FF3-B8E2-DD3361DB11A9}" presName="Name0" presStyleCnt="0">
        <dgm:presLayoutVars>
          <dgm:animLvl val="lvl"/>
          <dgm:resizeHandles val="exact"/>
        </dgm:presLayoutVars>
      </dgm:prSet>
      <dgm:spPr/>
    </dgm:pt>
    <dgm:pt modelId="{F0CC36C3-D27E-7945-88C0-DB658468BE0E}" type="pres">
      <dgm:prSet presAssocID="{6702F75C-BC5E-4FD9-8CA0-CF7D5AE8997A}" presName="compositeNode" presStyleCnt="0">
        <dgm:presLayoutVars>
          <dgm:bulletEnabled val="1"/>
        </dgm:presLayoutVars>
      </dgm:prSet>
      <dgm:spPr/>
    </dgm:pt>
    <dgm:pt modelId="{A9AD3D3F-74F1-674C-9757-33FEAA194D89}" type="pres">
      <dgm:prSet presAssocID="{6702F75C-BC5E-4FD9-8CA0-CF7D5AE8997A}" presName="bgRect" presStyleLbl="bgAccFollowNode1" presStyleIdx="0" presStyleCnt="4" custScaleY="119194"/>
      <dgm:spPr/>
    </dgm:pt>
    <dgm:pt modelId="{678FA897-9FF6-9343-B0EC-B2DE4B9F6C2E}" type="pres">
      <dgm:prSet presAssocID="{2243567C-E9D6-4E56-AE68-FF89799BE465}" presName="sibTransNodeCircle" presStyleLbl="alignNode1" presStyleIdx="0" presStyleCnt="8" custLinFactNeighborX="-2699" custLinFactNeighborY="-43190">
        <dgm:presLayoutVars>
          <dgm:chMax val="0"/>
          <dgm:bulletEnabled/>
        </dgm:presLayoutVars>
      </dgm:prSet>
      <dgm:spPr/>
    </dgm:pt>
    <dgm:pt modelId="{6410C264-D5AB-404D-B644-043CF46EB406}" type="pres">
      <dgm:prSet presAssocID="{6702F75C-BC5E-4FD9-8CA0-CF7D5AE8997A}" presName="bottomLine" presStyleLbl="alignNode1" presStyleIdx="1" presStyleCnt="8">
        <dgm:presLayoutVars/>
      </dgm:prSet>
      <dgm:spPr/>
    </dgm:pt>
    <dgm:pt modelId="{1038503D-6FD4-7740-815A-A7AAA32BAD52}" type="pres">
      <dgm:prSet presAssocID="{6702F75C-BC5E-4FD9-8CA0-CF7D5AE8997A}" presName="nodeText" presStyleLbl="bgAccFollowNode1" presStyleIdx="0" presStyleCnt="4">
        <dgm:presLayoutVars>
          <dgm:bulletEnabled val="1"/>
        </dgm:presLayoutVars>
      </dgm:prSet>
      <dgm:spPr/>
    </dgm:pt>
    <dgm:pt modelId="{E1D813DE-074B-A546-8594-58260455253A}" type="pres">
      <dgm:prSet presAssocID="{2243567C-E9D6-4E56-AE68-FF89799BE465}" presName="sibTrans" presStyleCnt="0"/>
      <dgm:spPr/>
    </dgm:pt>
    <dgm:pt modelId="{C41F4C30-AB2F-8D4C-8DEA-A0C25429BD89}" type="pres">
      <dgm:prSet presAssocID="{EA92B78E-6B20-4021-8CF7-D8CF99E52A55}" presName="compositeNode" presStyleCnt="0">
        <dgm:presLayoutVars>
          <dgm:bulletEnabled val="1"/>
        </dgm:presLayoutVars>
      </dgm:prSet>
      <dgm:spPr/>
    </dgm:pt>
    <dgm:pt modelId="{0F5E9ECE-73FE-D84F-BD25-34D44B2BE3C1}" type="pres">
      <dgm:prSet presAssocID="{EA92B78E-6B20-4021-8CF7-D8CF99E52A55}" presName="bgRect" presStyleLbl="bgAccFollowNode1" presStyleIdx="1" presStyleCnt="4" custScaleY="119194"/>
      <dgm:spPr/>
    </dgm:pt>
    <dgm:pt modelId="{8F389D7E-D128-3447-B515-9E194ADF4D11}" type="pres">
      <dgm:prSet presAssocID="{0128E805-3C79-43E6-8926-F4CCA7EDAE01}" presName="sibTransNodeCircle" presStyleLbl="alignNode1" presStyleIdx="2" presStyleCnt="8" custLinFactNeighborX="-2699" custLinFactNeighborY="-43190">
        <dgm:presLayoutVars>
          <dgm:chMax val="0"/>
          <dgm:bulletEnabled/>
        </dgm:presLayoutVars>
      </dgm:prSet>
      <dgm:spPr/>
    </dgm:pt>
    <dgm:pt modelId="{92F8F467-0DE5-7149-9B40-3AAAA1C0779F}" type="pres">
      <dgm:prSet presAssocID="{EA92B78E-6B20-4021-8CF7-D8CF99E52A55}" presName="bottomLine" presStyleLbl="alignNode1" presStyleIdx="3" presStyleCnt="8">
        <dgm:presLayoutVars/>
      </dgm:prSet>
      <dgm:spPr/>
    </dgm:pt>
    <dgm:pt modelId="{27502024-2052-D04D-B772-04F447C36918}" type="pres">
      <dgm:prSet presAssocID="{EA92B78E-6B20-4021-8CF7-D8CF99E52A55}" presName="nodeText" presStyleLbl="bgAccFollowNode1" presStyleIdx="1" presStyleCnt="4">
        <dgm:presLayoutVars>
          <dgm:bulletEnabled val="1"/>
        </dgm:presLayoutVars>
      </dgm:prSet>
      <dgm:spPr/>
    </dgm:pt>
    <dgm:pt modelId="{E8A535DD-060C-C242-8348-BB4316827402}" type="pres">
      <dgm:prSet presAssocID="{0128E805-3C79-43E6-8926-F4CCA7EDAE01}" presName="sibTrans" presStyleCnt="0"/>
      <dgm:spPr/>
    </dgm:pt>
    <dgm:pt modelId="{FEDE59E8-55C2-AC44-9889-26C82686F0C3}" type="pres">
      <dgm:prSet presAssocID="{CB836869-CCCA-471A-813F-99EC29392E9E}" presName="compositeNode" presStyleCnt="0">
        <dgm:presLayoutVars>
          <dgm:bulletEnabled val="1"/>
        </dgm:presLayoutVars>
      </dgm:prSet>
      <dgm:spPr/>
    </dgm:pt>
    <dgm:pt modelId="{C352EBE9-C44B-2D45-8C6F-672481CEB8BA}" type="pres">
      <dgm:prSet presAssocID="{CB836869-CCCA-471A-813F-99EC29392E9E}" presName="bgRect" presStyleLbl="bgAccFollowNode1" presStyleIdx="2" presStyleCnt="4" custScaleY="119194"/>
      <dgm:spPr/>
    </dgm:pt>
    <dgm:pt modelId="{59568D25-C103-1847-933D-828E1FE3B528}" type="pres">
      <dgm:prSet presAssocID="{6DF4C9D4-213A-499D-B6A5-595E7DCC2FBD}" presName="sibTransNodeCircle" presStyleLbl="alignNode1" presStyleIdx="4" presStyleCnt="8" custLinFactNeighborX="-2699" custLinFactNeighborY="-43190">
        <dgm:presLayoutVars>
          <dgm:chMax val="0"/>
          <dgm:bulletEnabled/>
        </dgm:presLayoutVars>
      </dgm:prSet>
      <dgm:spPr/>
    </dgm:pt>
    <dgm:pt modelId="{F8CAE6F8-34BA-DB4C-8F89-4E2EA99EAA39}" type="pres">
      <dgm:prSet presAssocID="{CB836869-CCCA-471A-813F-99EC29392E9E}" presName="bottomLine" presStyleLbl="alignNode1" presStyleIdx="5" presStyleCnt="8">
        <dgm:presLayoutVars/>
      </dgm:prSet>
      <dgm:spPr/>
    </dgm:pt>
    <dgm:pt modelId="{197DB633-E6B7-874E-9DF8-B77DC96FE981}" type="pres">
      <dgm:prSet presAssocID="{CB836869-CCCA-471A-813F-99EC29392E9E}" presName="nodeText" presStyleLbl="bgAccFollowNode1" presStyleIdx="2" presStyleCnt="4">
        <dgm:presLayoutVars>
          <dgm:bulletEnabled val="1"/>
        </dgm:presLayoutVars>
      </dgm:prSet>
      <dgm:spPr/>
    </dgm:pt>
    <dgm:pt modelId="{84B64A8E-70E3-2446-93EA-D66ECD95B638}" type="pres">
      <dgm:prSet presAssocID="{6DF4C9D4-213A-499D-B6A5-595E7DCC2FBD}" presName="sibTrans" presStyleCnt="0"/>
      <dgm:spPr/>
    </dgm:pt>
    <dgm:pt modelId="{52E63A9D-4986-D948-B79C-2E900405280B}" type="pres">
      <dgm:prSet presAssocID="{73FFC207-C76E-43DF-913E-49432146B8A9}" presName="compositeNode" presStyleCnt="0">
        <dgm:presLayoutVars>
          <dgm:bulletEnabled val="1"/>
        </dgm:presLayoutVars>
      </dgm:prSet>
      <dgm:spPr/>
    </dgm:pt>
    <dgm:pt modelId="{E6428C4F-46B9-0148-AA26-9A4C790D19A8}" type="pres">
      <dgm:prSet presAssocID="{73FFC207-C76E-43DF-913E-49432146B8A9}" presName="bgRect" presStyleLbl="bgAccFollowNode1" presStyleIdx="3" presStyleCnt="4" custScaleY="119194"/>
      <dgm:spPr/>
    </dgm:pt>
    <dgm:pt modelId="{162420F5-4A38-BF4D-AFB0-6F5485C4D5A4}" type="pres">
      <dgm:prSet presAssocID="{7274BF58-C2CD-4693-B1EC-69EC5DA45099}" presName="sibTransNodeCircle" presStyleLbl="alignNode1" presStyleIdx="6" presStyleCnt="8" custLinFactNeighborX="-2699" custLinFactNeighborY="-43190">
        <dgm:presLayoutVars>
          <dgm:chMax val="0"/>
          <dgm:bulletEnabled/>
        </dgm:presLayoutVars>
      </dgm:prSet>
      <dgm:spPr/>
    </dgm:pt>
    <dgm:pt modelId="{7D9FD80C-6323-7F44-9914-736351465B9F}" type="pres">
      <dgm:prSet presAssocID="{73FFC207-C76E-43DF-913E-49432146B8A9}" presName="bottomLine" presStyleLbl="alignNode1" presStyleIdx="7" presStyleCnt="8">
        <dgm:presLayoutVars/>
      </dgm:prSet>
      <dgm:spPr/>
    </dgm:pt>
    <dgm:pt modelId="{E51AF5D6-09F8-B643-93F1-3905723FA46E}" type="pres">
      <dgm:prSet presAssocID="{73FFC207-C76E-43DF-913E-49432146B8A9}" presName="nodeText" presStyleLbl="bgAccFollowNode1" presStyleIdx="3" presStyleCnt="4">
        <dgm:presLayoutVars>
          <dgm:bulletEnabled val="1"/>
        </dgm:presLayoutVars>
      </dgm:prSet>
      <dgm:spPr/>
    </dgm:pt>
  </dgm:ptLst>
  <dgm:cxnLst>
    <dgm:cxn modelId="{04B5D819-00CE-7B46-846A-38606F0E1FF2}" type="presOf" srcId="{73FFC207-C76E-43DF-913E-49432146B8A9}" destId="{E6428C4F-46B9-0148-AA26-9A4C790D19A8}" srcOrd="0" destOrd="0" presId="urn:microsoft.com/office/officeart/2016/7/layout/BasicLinearProcessNumbered"/>
    <dgm:cxn modelId="{CA1AD462-619E-46F3-8AFD-B275DCE7CF0B}" srcId="{C7B07515-0185-4FF3-B8E2-DD3361DB11A9}" destId="{6702F75C-BC5E-4FD9-8CA0-CF7D5AE8997A}" srcOrd="0" destOrd="0" parTransId="{3036261E-2F06-4B0F-8A30-66C75C4460B5}" sibTransId="{2243567C-E9D6-4E56-AE68-FF89799BE465}"/>
    <dgm:cxn modelId="{E21E6C68-1376-134E-BFE9-6F6306BCD12F}" type="presOf" srcId="{7274BF58-C2CD-4693-B1EC-69EC5DA45099}" destId="{162420F5-4A38-BF4D-AFB0-6F5485C4D5A4}" srcOrd="0" destOrd="0" presId="urn:microsoft.com/office/officeart/2016/7/layout/BasicLinearProcessNumbered"/>
    <dgm:cxn modelId="{CBF9556D-82AF-FF46-9660-7AD02DCE7AED}" type="presOf" srcId="{2243567C-E9D6-4E56-AE68-FF89799BE465}" destId="{678FA897-9FF6-9343-B0EC-B2DE4B9F6C2E}" srcOrd="0" destOrd="0" presId="urn:microsoft.com/office/officeart/2016/7/layout/BasicLinearProcessNumbered"/>
    <dgm:cxn modelId="{160DCF6D-D45C-CF40-8CC6-49D51B76C168}" type="presOf" srcId="{CB836869-CCCA-471A-813F-99EC29392E9E}" destId="{C352EBE9-C44B-2D45-8C6F-672481CEB8BA}" srcOrd="0" destOrd="0" presId="urn:microsoft.com/office/officeart/2016/7/layout/BasicLinearProcessNumbered"/>
    <dgm:cxn modelId="{A76ADA73-A4DA-B74F-AE02-847939E103A8}" type="presOf" srcId="{6702F75C-BC5E-4FD9-8CA0-CF7D5AE8997A}" destId="{1038503D-6FD4-7740-815A-A7AAA32BAD52}" srcOrd="1" destOrd="0" presId="urn:microsoft.com/office/officeart/2016/7/layout/BasicLinearProcessNumbered"/>
    <dgm:cxn modelId="{4DB1587F-2AAF-46A9-A2F2-B226F4D6AB61}" srcId="{C7B07515-0185-4FF3-B8E2-DD3361DB11A9}" destId="{EA92B78E-6B20-4021-8CF7-D8CF99E52A55}" srcOrd="1" destOrd="0" parTransId="{3E0D2283-9A73-43C7-98F9-E799CFE770DD}" sibTransId="{0128E805-3C79-43E6-8926-F4CCA7EDAE01}"/>
    <dgm:cxn modelId="{880AFF81-5BDB-8F48-8F94-4E8AE34AACD1}" type="presOf" srcId="{73FFC207-C76E-43DF-913E-49432146B8A9}" destId="{E51AF5D6-09F8-B643-93F1-3905723FA46E}" srcOrd="1" destOrd="0" presId="urn:microsoft.com/office/officeart/2016/7/layout/BasicLinearProcessNumbered"/>
    <dgm:cxn modelId="{FDCB3585-0C46-4EAE-A774-9D8D2473F5C6}" srcId="{C7B07515-0185-4FF3-B8E2-DD3361DB11A9}" destId="{CB836869-CCCA-471A-813F-99EC29392E9E}" srcOrd="2" destOrd="0" parTransId="{F047681E-3FB2-4DBD-A592-92FBAF9569E2}" sibTransId="{6DF4C9D4-213A-499D-B6A5-595E7DCC2FBD}"/>
    <dgm:cxn modelId="{7ABABFA6-6F96-B440-BCA5-14FC4021623B}" type="presOf" srcId="{0128E805-3C79-43E6-8926-F4CCA7EDAE01}" destId="{8F389D7E-D128-3447-B515-9E194ADF4D11}" srcOrd="0" destOrd="0" presId="urn:microsoft.com/office/officeart/2016/7/layout/BasicLinearProcessNumbered"/>
    <dgm:cxn modelId="{DBB173BE-6C6D-5646-9AF4-D79712DA73F2}" type="presOf" srcId="{6702F75C-BC5E-4FD9-8CA0-CF7D5AE8997A}" destId="{A9AD3D3F-74F1-674C-9757-33FEAA194D89}" srcOrd="0" destOrd="0" presId="urn:microsoft.com/office/officeart/2016/7/layout/BasicLinearProcessNumbered"/>
    <dgm:cxn modelId="{A25BC3D8-6627-024C-AD91-AE1EA5599584}" type="presOf" srcId="{EA92B78E-6B20-4021-8CF7-D8CF99E52A55}" destId="{0F5E9ECE-73FE-D84F-BD25-34D44B2BE3C1}" srcOrd="0" destOrd="0" presId="urn:microsoft.com/office/officeart/2016/7/layout/BasicLinearProcessNumbered"/>
    <dgm:cxn modelId="{DBCC97E2-D6A4-4021-A184-5DA9B7A8067F}" srcId="{C7B07515-0185-4FF3-B8E2-DD3361DB11A9}" destId="{73FFC207-C76E-43DF-913E-49432146B8A9}" srcOrd="3" destOrd="0" parTransId="{DBE8CEFA-C0E7-43E9-A73C-CBE7F3C57FA1}" sibTransId="{7274BF58-C2CD-4693-B1EC-69EC5DA45099}"/>
    <dgm:cxn modelId="{3307BBE2-6F44-E14E-B47C-C50D9DAA3FA2}" type="presOf" srcId="{6DF4C9D4-213A-499D-B6A5-595E7DCC2FBD}" destId="{59568D25-C103-1847-933D-828E1FE3B528}" srcOrd="0" destOrd="0" presId="urn:microsoft.com/office/officeart/2016/7/layout/BasicLinearProcessNumbered"/>
    <dgm:cxn modelId="{3A5212E5-40FB-E146-BF9C-E1DC6ECFB76E}" type="presOf" srcId="{C7B07515-0185-4FF3-B8E2-DD3361DB11A9}" destId="{65D70371-7F4D-A140-87FD-0A50CD6E54F7}" srcOrd="0" destOrd="0" presId="urn:microsoft.com/office/officeart/2016/7/layout/BasicLinearProcessNumbered"/>
    <dgm:cxn modelId="{4EF1F3E5-EEA2-5643-BAC3-654B11DF741D}" type="presOf" srcId="{CB836869-CCCA-471A-813F-99EC29392E9E}" destId="{197DB633-E6B7-874E-9DF8-B77DC96FE981}" srcOrd="1" destOrd="0" presId="urn:microsoft.com/office/officeart/2016/7/layout/BasicLinearProcessNumbered"/>
    <dgm:cxn modelId="{E34FA3FB-D3D4-7641-A320-0B919CFEF55F}" type="presOf" srcId="{EA92B78E-6B20-4021-8CF7-D8CF99E52A55}" destId="{27502024-2052-D04D-B772-04F447C36918}" srcOrd="1" destOrd="0" presId="urn:microsoft.com/office/officeart/2016/7/layout/BasicLinearProcessNumbered"/>
    <dgm:cxn modelId="{35DE211F-5D12-7E48-88FE-56D00810CFE1}" type="presParOf" srcId="{65D70371-7F4D-A140-87FD-0A50CD6E54F7}" destId="{F0CC36C3-D27E-7945-88C0-DB658468BE0E}" srcOrd="0" destOrd="0" presId="urn:microsoft.com/office/officeart/2016/7/layout/BasicLinearProcessNumbered"/>
    <dgm:cxn modelId="{515D1044-C817-104B-9500-28CCD80875CA}" type="presParOf" srcId="{F0CC36C3-D27E-7945-88C0-DB658468BE0E}" destId="{A9AD3D3F-74F1-674C-9757-33FEAA194D89}" srcOrd="0" destOrd="0" presId="urn:microsoft.com/office/officeart/2016/7/layout/BasicLinearProcessNumbered"/>
    <dgm:cxn modelId="{7740D0EA-43AE-6F45-A3D3-86F9FB8B0B36}" type="presParOf" srcId="{F0CC36C3-D27E-7945-88C0-DB658468BE0E}" destId="{678FA897-9FF6-9343-B0EC-B2DE4B9F6C2E}" srcOrd="1" destOrd="0" presId="urn:microsoft.com/office/officeart/2016/7/layout/BasicLinearProcessNumbered"/>
    <dgm:cxn modelId="{9D40C33C-AFAB-724A-95F2-D08AC044104F}" type="presParOf" srcId="{F0CC36C3-D27E-7945-88C0-DB658468BE0E}" destId="{6410C264-D5AB-404D-B644-043CF46EB406}" srcOrd="2" destOrd="0" presId="urn:microsoft.com/office/officeart/2016/7/layout/BasicLinearProcessNumbered"/>
    <dgm:cxn modelId="{736AB5D4-348C-A645-85E6-E493B20DE993}" type="presParOf" srcId="{F0CC36C3-D27E-7945-88C0-DB658468BE0E}" destId="{1038503D-6FD4-7740-815A-A7AAA32BAD52}" srcOrd="3" destOrd="0" presId="urn:microsoft.com/office/officeart/2016/7/layout/BasicLinearProcessNumbered"/>
    <dgm:cxn modelId="{325AE331-5EDA-0C4C-8B53-E3F0C2FA05AD}" type="presParOf" srcId="{65D70371-7F4D-A140-87FD-0A50CD6E54F7}" destId="{E1D813DE-074B-A546-8594-58260455253A}" srcOrd="1" destOrd="0" presId="urn:microsoft.com/office/officeart/2016/7/layout/BasicLinearProcessNumbered"/>
    <dgm:cxn modelId="{7191FB16-4210-354D-B06E-2EFF10EEFA1F}" type="presParOf" srcId="{65D70371-7F4D-A140-87FD-0A50CD6E54F7}" destId="{C41F4C30-AB2F-8D4C-8DEA-A0C25429BD89}" srcOrd="2" destOrd="0" presId="urn:microsoft.com/office/officeart/2016/7/layout/BasicLinearProcessNumbered"/>
    <dgm:cxn modelId="{CF96859E-061D-7C43-A1DB-B102E37AB8DB}" type="presParOf" srcId="{C41F4C30-AB2F-8D4C-8DEA-A0C25429BD89}" destId="{0F5E9ECE-73FE-D84F-BD25-34D44B2BE3C1}" srcOrd="0" destOrd="0" presId="urn:microsoft.com/office/officeart/2016/7/layout/BasicLinearProcessNumbered"/>
    <dgm:cxn modelId="{E0BEFA77-3C81-BE40-AA60-2E47156D085C}" type="presParOf" srcId="{C41F4C30-AB2F-8D4C-8DEA-A0C25429BD89}" destId="{8F389D7E-D128-3447-B515-9E194ADF4D11}" srcOrd="1" destOrd="0" presId="urn:microsoft.com/office/officeart/2016/7/layout/BasicLinearProcessNumbered"/>
    <dgm:cxn modelId="{A20D7ABD-FC3B-4B44-99BE-3ACD63114426}" type="presParOf" srcId="{C41F4C30-AB2F-8D4C-8DEA-A0C25429BD89}" destId="{92F8F467-0DE5-7149-9B40-3AAAA1C0779F}" srcOrd="2" destOrd="0" presId="urn:microsoft.com/office/officeart/2016/7/layout/BasicLinearProcessNumbered"/>
    <dgm:cxn modelId="{068C7266-B84F-6749-A4EC-8022C90FC2AD}" type="presParOf" srcId="{C41F4C30-AB2F-8D4C-8DEA-A0C25429BD89}" destId="{27502024-2052-D04D-B772-04F447C36918}" srcOrd="3" destOrd="0" presId="urn:microsoft.com/office/officeart/2016/7/layout/BasicLinearProcessNumbered"/>
    <dgm:cxn modelId="{AEF8CE13-FAC4-FE4F-BAE4-175DEE562BF3}" type="presParOf" srcId="{65D70371-7F4D-A140-87FD-0A50CD6E54F7}" destId="{E8A535DD-060C-C242-8348-BB4316827402}" srcOrd="3" destOrd="0" presId="urn:microsoft.com/office/officeart/2016/7/layout/BasicLinearProcessNumbered"/>
    <dgm:cxn modelId="{87527CAE-C0A3-D84B-B26E-A703C431FE56}" type="presParOf" srcId="{65D70371-7F4D-A140-87FD-0A50CD6E54F7}" destId="{FEDE59E8-55C2-AC44-9889-26C82686F0C3}" srcOrd="4" destOrd="0" presId="urn:microsoft.com/office/officeart/2016/7/layout/BasicLinearProcessNumbered"/>
    <dgm:cxn modelId="{63CC34F1-0E95-0847-B0DD-FAF26F550212}" type="presParOf" srcId="{FEDE59E8-55C2-AC44-9889-26C82686F0C3}" destId="{C352EBE9-C44B-2D45-8C6F-672481CEB8BA}" srcOrd="0" destOrd="0" presId="urn:microsoft.com/office/officeart/2016/7/layout/BasicLinearProcessNumbered"/>
    <dgm:cxn modelId="{60677C60-F8C1-0A48-A473-68785D616C07}" type="presParOf" srcId="{FEDE59E8-55C2-AC44-9889-26C82686F0C3}" destId="{59568D25-C103-1847-933D-828E1FE3B528}" srcOrd="1" destOrd="0" presId="urn:microsoft.com/office/officeart/2016/7/layout/BasicLinearProcessNumbered"/>
    <dgm:cxn modelId="{5CB08228-7827-0446-9790-3401AE5436A9}" type="presParOf" srcId="{FEDE59E8-55C2-AC44-9889-26C82686F0C3}" destId="{F8CAE6F8-34BA-DB4C-8F89-4E2EA99EAA39}" srcOrd="2" destOrd="0" presId="urn:microsoft.com/office/officeart/2016/7/layout/BasicLinearProcessNumbered"/>
    <dgm:cxn modelId="{A541099B-674F-B540-92DA-85566382DC52}" type="presParOf" srcId="{FEDE59E8-55C2-AC44-9889-26C82686F0C3}" destId="{197DB633-E6B7-874E-9DF8-B77DC96FE981}" srcOrd="3" destOrd="0" presId="urn:microsoft.com/office/officeart/2016/7/layout/BasicLinearProcessNumbered"/>
    <dgm:cxn modelId="{F137460D-E8F1-0E4E-BF64-6890119461DB}" type="presParOf" srcId="{65D70371-7F4D-A140-87FD-0A50CD6E54F7}" destId="{84B64A8E-70E3-2446-93EA-D66ECD95B638}" srcOrd="5" destOrd="0" presId="urn:microsoft.com/office/officeart/2016/7/layout/BasicLinearProcessNumbered"/>
    <dgm:cxn modelId="{C7E17568-B97A-804E-99C7-CC658E11BCF8}" type="presParOf" srcId="{65D70371-7F4D-A140-87FD-0A50CD6E54F7}" destId="{52E63A9D-4986-D948-B79C-2E900405280B}" srcOrd="6" destOrd="0" presId="urn:microsoft.com/office/officeart/2016/7/layout/BasicLinearProcessNumbered"/>
    <dgm:cxn modelId="{F7F3A395-4E4C-504E-8D72-B3C8F080F527}" type="presParOf" srcId="{52E63A9D-4986-D948-B79C-2E900405280B}" destId="{E6428C4F-46B9-0148-AA26-9A4C790D19A8}" srcOrd="0" destOrd="0" presId="urn:microsoft.com/office/officeart/2016/7/layout/BasicLinearProcessNumbered"/>
    <dgm:cxn modelId="{417D3D1E-AEF5-944C-AB10-F3F0BBC5A7B6}" type="presParOf" srcId="{52E63A9D-4986-D948-B79C-2E900405280B}" destId="{162420F5-4A38-BF4D-AFB0-6F5485C4D5A4}" srcOrd="1" destOrd="0" presId="urn:microsoft.com/office/officeart/2016/7/layout/BasicLinearProcessNumbered"/>
    <dgm:cxn modelId="{D64C6BD3-8602-DF45-B0CE-42800CC9E80C}" type="presParOf" srcId="{52E63A9D-4986-D948-B79C-2E900405280B}" destId="{7D9FD80C-6323-7F44-9914-736351465B9F}" srcOrd="2" destOrd="0" presId="urn:microsoft.com/office/officeart/2016/7/layout/BasicLinearProcessNumbered"/>
    <dgm:cxn modelId="{DCBF161B-D4BD-C84D-A030-5848D249A4CD}" type="presParOf" srcId="{52E63A9D-4986-D948-B79C-2E900405280B}" destId="{E51AF5D6-09F8-B643-93F1-3905723FA46E}"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2074DB-6D60-42A1-B083-305F061B12EB}" type="doc">
      <dgm:prSet loTypeId="urn:microsoft.com/office/officeart/2005/8/layout/list1" loCatId="list" qsTypeId="urn:microsoft.com/office/officeart/2005/8/quickstyle/simple2" qsCatId="simple" csTypeId="urn:microsoft.com/office/officeart/2005/8/colors/accent1_4" csCatId="accent1" phldr="1"/>
      <dgm:spPr/>
      <dgm:t>
        <a:bodyPr/>
        <a:lstStyle/>
        <a:p>
          <a:endParaRPr lang="en-US"/>
        </a:p>
      </dgm:t>
    </dgm:pt>
    <dgm:pt modelId="{8362750B-DF95-4F5B-BAF2-96F951BA053B}">
      <dgm:prSet custT="1"/>
      <dgm:spPr>
        <a:solidFill>
          <a:srgbClr val="4B53B2"/>
        </a:solidFill>
      </dgm:spPr>
      <dgm:t>
        <a:bodyPr/>
        <a:lstStyle/>
        <a:p>
          <a:r>
            <a:rPr lang="en-US" sz="2800" dirty="0"/>
            <a:t>Observer sans porter de </a:t>
          </a:r>
          <a:r>
            <a:rPr lang="en-US" sz="2800" dirty="0" err="1"/>
            <a:t>jugement</a:t>
          </a:r>
          <a:endParaRPr lang="en-US" sz="2800" dirty="0"/>
        </a:p>
      </dgm:t>
    </dgm:pt>
    <dgm:pt modelId="{F37EC154-5071-4348-A7AA-AB82C9A5261B}" type="parTrans" cxnId="{CDD51CCC-4AA8-4F86-AD60-1CDFE499BC8B}">
      <dgm:prSet/>
      <dgm:spPr/>
      <dgm:t>
        <a:bodyPr/>
        <a:lstStyle/>
        <a:p>
          <a:endParaRPr lang="en-US"/>
        </a:p>
      </dgm:t>
    </dgm:pt>
    <dgm:pt modelId="{66A7B026-F07C-4DB9-BCB9-0B11E1E8E714}" type="sibTrans" cxnId="{CDD51CCC-4AA8-4F86-AD60-1CDFE499BC8B}">
      <dgm:prSet/>
      <dgm:spPr/>
      <dgm:t>
        <a:bodyPr/>
        <a:lstStyle/>
        <a:p>
          <a:endParaRPr lang="en-US"/>
        </a:p>
      </dgm:t>
    </dgm:pt>
    <dgm:pt modelId="{FEE6BB8C-1F71-49BE-9232-D48C5D856FEF}">
      <dgm:prSet custT="1"/>
      <dgm:spPr>
        <a:solidFill>
          <a:srgbClr val="4B53B2"/>
        </a:solidFill>
      </dgm:spPr>
      <dgm:t>
        <a:bodyPr/>
        <a:lstStyle/>
        <a:p>
          <a:r>
            <a:rPr lang="en-US" sz="2800" dirty="0"/>
            <a:t>Aide </a:t>
          </a:r>
          <a:r>
            <a:rPr lang="en-US" sz="2800" dirty="0" err="1"/>
            <a:t>à</a:t>
          </a:r>
          <a:r>
            <a:rPr lang="en-US" sz="2800" dirty="0"/>
            <a:t> </a:t>
          </a:r>
          <a:r>
            <a:rPr lang="en-US" sz="2800" dirty="0" err="1"/>
            <a:t>réduire</a:t>
          </a:r>
          <a:r>
            <a:rPr lang="en-US" sz="2800" dirty="0"/>
            <a:t> le stress</a:t>
          </a:r>
        </a:p>
      </dgm:t>
    </dgm:pt>
    <dgm:pt modelId="{39415D0C-6C0E-40B0-B282-0E6E9B889AA0}" type="parTrans" cxnId="{1C751DEB-9EBE-4EDE-97D5-DD85EED37DB1}">
      <dgm:prSet/>
      <dgm:spPr/>
      <dgm:t>
        <a:bodyPr/>
        <a:lstStyle/>
        <a:p>
          <a:endParaRPr lang="en-US"/>
        </a:p>
      </dgm:t>
    </dgm:pt>
    <dgm:pt modelId="{6BD5DC55-6AE9-498E-9C71-4F2748A18D59}" type="sibTrans" cxnId="{1C751DEB-9EBE-4EDE-97D5-DD85EED37DB1}">
      <dgm:prSet/>
      <dgm:spPr/>
      <dgm:t>
        <a:bodyPr/>
        <a:lstStyle/>
        <a:p>
          <a:endParaRPr lang="en-US"/>
        </a:p>
      </dgm:t>
    </dgm:pt>
    <dgm:pt modelId="{79DACEA3-0D10-42C8-96A8-C1175EA44347}">
      <dgm:prSet custT="1"/>
      <dgm:spPr>
        <a:solidFill>
          <a:srgbClr val="4B53B2"/>
        </a:solidFill>
      </dgm:spPr>
      <dgm:t>
        <a:bodyPr/>
        <a:lstStyle/>
        <a:p>
          <a:r>
            <a:rPr lang="en-US" sz="2800" dirty="0"/>
            <a:t>Applications</a:t>
          </a:r>
        </a:p>
      </dgm:t>
    </dgm:pt>
    <dgm:pt modelId="{A7005D12-6C47-47B1-BEC1-368EF9B6218C}" type="parTrans" cxnId="{2F7F6C56-F553-46B0-9670-18D85646187B}">
      <dgm:prSet/>
      <dgm:spPr/>
      <dgm:t>
        <a:bodyPr/>
        <a:lstStyle/>
        <a:p>
          <a:endParaRPr lang="en-US"/>
        </a:p>
      </dgm:t>
    </dgm:pt>
    <dgm:pt modelId="{9449FFD7-6AB0-4A8E-A2F1-B1723DB1FFA1}" type="sibTrans" cxnId="{2F7F6C56-F553-46B0-9670-18D85646187B}">
      <dgm:prSet/>
      <dgm:spPr/>
      <dgm:t>
        <a:bodyPr/>
        <a:lstStyle/>
        <a:p>
          <a:endParaRPr lang="en-US"/>
        </a:p>
      </dgm:t>
    </dgm:pt>
    <dgm:pt modelId="{E81AE9B0-31F3-4A90-9551-743466E67F64}">
      <dgm:prSet custT="1"/>
      <dgm:spPr>
        <a:ln>
          <a:solidFill>
            <a:srgbClr val="4572C5"/>
          </a:solidFill>
        </a:ln>
      </dgm:spPr>
      <dgm:t>
        <a:bodyPr/>
        <a:lstStyle/>
        <a:p>
          <a:r>
            <a:rPr lang="en-US" sz="2400" dirty="0"/>
            <a:t>Mindshift</a:t>
          </a:r>
        </a:p>
      </dgm:t>
    </dgm:pt>
    <dgm:pt modelId="{E7CA4000-E5C8-4D1B-827C-D1D22201AB70}" type="parTrans" cxnId="{B0FB7A5F-847D-4522-9C34-D41A355FA9EB}">
      <dgm:prSet/>
      <dgm:spPr/>
      <dgm:t>
        <a:bodyPr/>
        <a:lstStyle/>
        <a:p>
          <a:endParaRPr lang="en-US"/>
        </a:p>
      </dgm:t>
    </dgm:pt>
    <dgm:pt modelId="{6382B9EE-24B3-4D33-93CE-BE5D6A8F1A12}" type="sibTrans" cxnId="{B0FB7A5F-847D-4522-9C34-D41A355FA9EB}">
      <dgm:prSet/>
      <dgm:spPr/>
      <dgm:t>
        <a:bodyPr/>
        <a:lstStyle/>
        <a:p>
          <a:endParaRPr lang="en-US"/>
        </a:p>
      </dgm:t>
    </dgm:pt>
    <dgm:pt modelId="{5064BB08-9D49-4F82-9FBF-35A65031FD8E}">
      <dgm:prSet custT="1"/>
      <dgm:spPr>
        <a:ln>
          <a:solidFill>
            <a:srgbClr val="4572C5"/>
          </a:solidFill>
        </a:ln>
      </dgm:spPr>
      <dgm:t>
        <a:bodyPr/>
        <a:lstStyle/>
        <a:p>
          <a:r>
            <a:rPr lang="en-US" sz="2400" dirty="0"/>
            <a:t>Mindfulness Coach</a:t>
          </a:r>
        </a:p>
      </dgm:t>
    </dgm:pt>
    <dgm:pt modelId="{7E42F609-17F9-47E2-8A4F-EA761C37CA10}" type="parTrans" cxnId="{9AF223D7-0D4A-4556-B146-FDD3B9453A36}">
      <dgm:prSet/>
      <dgm:spPr/>
      <dgm:t>
        <a:bodyPr/>
        <a:lstStyle/>
        <a:p>
          <a:endParaRPr lang="en-US"/>
        </a:p>
      </dgm:t>
    </dgm:pt>
    <dgm:pt modelId="{318565F8-1E5C-4536-B696-0F4704679598}" type="sibTrans" cxnId="{9AF223D7-0D4A-4556-B146-FDD3B9453A36}">
      <dgm:prSet/>
      <dgm:spPr/>
      <dgm:t>
        <a:bodyPr/>
        <a:lstStyle/>
        <a:p>
          <a:endParaRPr lang="en-US"/>
        </a:p>
      </dgm:t>
    </dgm:pt>
    <dgm:pt modelId="{A7B45B03-6C36-4D73-A668-2FD517F35711}">
      <dgm:prSet custT="1"/>
      <dgm:spPr>
        <a:solidFill>
          <a:srgbClr val="4B53B2"/>
        </a:solidFill>
      </dgm:spPr>
      <dgm:t>
        <a:bodyPr/>
        <a:lstStyle/>
        <a:p>
          <a:r>
            <a:rPr lang="en-US" sz="2800" dirty="0" err="1"/>
            <a:t>N’importe</a:t>
          </a:r>
          <a:r>
            <a:rPr lang="en-US" sz="2800" dirty="0"/>
            <a:t> </a:t>
          </a:r>
          <a:r>
            <a:rPr lang="en-US" sz="2800" dirty="0" err="1"/>
            <a:t>où</a:t>
          </a:r>
          <a:r>
            <a:rPr lang="en-US" sz="2800" dirty="0"/>
            <a:t>, </a:t>
          </a:r>
          <a:r>
            <a:rPr lang="en-US" sz="2800" dirty="0" err="1"/>
            <a:t>n’importe</a:t>
          </a:r>
          <a:r>
            <a:rPr lang="en-US" sz="2800" dirty="0"/>
            <a:t> </a:t>
          </a:r>
          <a:r>
            <a:rPr lang="en-US" sz="2800" dirty="0" err="1"/>
            <a:t>quand</a:t>
          </a:r>
          <a:endParaRPr lang="en-US" sz="2800" dirty="0"/>
        </a:p>
      </dgm:t>
    </dgm:pt>
    <dgm:pt modelId="{A19EB5C6-8B2D-4C13-804A-FC09BA30DC64}" type="parTrans" cxnId="{EC002026-410A-424B-8CA1-500C74DCBB9B}">
      <dgm:prSet/>
      <dgm:spPr/>
      <dgm:t>
        <a:bodyPr/>
        <a:lstStyle/>
        <a:p>
          <a:endParaRPr lang="en-US"/>
        </a:p>
      </dgm:t>
    </dgm:pt>
    <dgm:pt modelId="{020DF372-62CF-4910-9AE4-A820BFA96CAD}" type="sibTrans" cxnId="{EC002026-410A-424B-8CA1-500C74DCBB9B}">
      <dgm:prSet/>
      <dgm:spPr/>
      <dgm:t>
        <a:bodyPr/>
        <a:lstStyle/>
        <a:p>
          <a:endParaRPr lang="en-US"/>
        </a:p>
      </dgm:t>
    </dgm:pt>
    <dgm:pt modelId="{22E4008D-F74E-420F-8B64-A33A4B237999}">
      <dgm:prSet custT="1"/>
      <dgm:spPr>
        <a:ln>
          <a:solidFill>
            <a:srgbClr val="4572C5"/>
          </a:solidFill>
        </a:ln>
      </dgm:spPr>
      <dgm:t>
        <a:bodyPr/>
        <a:lstStyle/>
        <a:p>
          <a:r>
            <a:rPr lang="en-US" sz="2400" dirty="0"/>
            <a:t>Observer le souffle, un </a:t>
          </a:r>
          <a:r>
            <a:rPr lang="en-US" sz="2400" dirty="0" err="1"/>
            <a:t>objet</a:t>
          </a:r>
          <a:r>
            <a:rPr lang="en-US" sz="2400" dirty="0"/>
            <a:t>, </a:t>
          </a:r>
          <a:r>
            <a:rPr lang="en-US" sz="2400" dirty="0" err="1"/>
            <a:t>une</a:t>
          </a:r>
          <a:r>
            <a:rPr lang="en-US" sz="2400" dirty="0"/>
            <a:t> </a:t>
          </a:r>
          <a:r>
            <a:rPr lang="en-US" sz="2400" dirty="0" err="1"/>
            <a:t>activité</a:t>
          </a:r>
          <a:r>
            <a:rPr lang="en-US" sz="2400" dirty="0"/>
            <a:t> et les sons</a:t>
          </a:r>
        </a:p>
      </dgm:t>
    </dgm:pt>
    <dgm:pt modelId="{531E88B4-E855-4C0F-8D5E-2D85916DB961}" type="parTrans" cxnId="{0D11BADB-3FD4-4B9C-8815-26335E4708F7}">
      <dgm:prSet/>
      <dgm:spPr/>
      <dgm:t>
        <a:bodyPr/>
        <a:lstStyle/>
        <a:p>
          <a:endParaRPr lang="en-US"/>
        </a:p>
      </dgm:t>
    </dgm:pt>
    <dgm:pt modelId="{F7B815DC-A036-426C-9B2F-C6A27383C32C}" type="sibTrans" cxnId="{0D11BADB-3FD4-4B9C-8815-26335E4708F7}">
      <dgm:prSet/>
      <dgm:spPr/>
      <dgm:t>
        <a:bodyPr/>
        <a:lstStyle/>
        <a:p>
          <a:endParaRPr lang="en-US"/>
        </a:p>
      </dgm:t>
    </dgm:pt>
    <dgm:pt modelId="{15A4FFB7-4519-FB42-A173-1B4E7FE96F4A}" type="pres">
      <dgm:prSet presAssocID="{C22074DB-6D60-42A1-B083-305F061B12EB}" presName="linear" presStyleCnt="0">
        <dgm:presLayoutVars>
          <dgm:dir/>
          <dgm:animLvl val="lvl"/>
          <dgm:resizeHandles val="exact"/>
        </dgm:presLayoutVars>
      </dgm:prSet>
      <dgm:spPr/>
    </dgm:pt>
    <dgm:pt modelId="{3BC885FE-4D8D-F041-8DDD-DA432820F7F2}" type="pres">
      <dgm:prSet presAssocID="{8362750B-DF95-4F5B-BAF2-96F951BA053B}" presName="parentLin" presStyleCnt="0"/>
      <dgm:spPr/>
    </dgm:pt>
    <dgm:pt modelId="{F7372536-8AF6-FB49-BBAC-52555BC4A4C2}" type="pres">
      <dgm:prSet presAssocID="{8362750B-DF95-4F5B-BAF2-96F951BA053B}" presName="parentLeftMargin" presStyleLbl="node1" presStyleIdx="0" presStyleCnt="4"/>
      <dgm:spPr/>
    </dgm:pt>
    <dgm:pt modelId="{2DF655E0-778A-284A-8907-BF88C3B98244}" type="pres">
      <dgm:prSet presAssocID="{8362750B-DF95-4F5B-BAF2-96F951BA053B}" presName="parentText" presStyleLbl="node1" presStyleIdx="0" presStyleCnt="4">
        <dgm:presLayoutVars>
          <dgm:chMax val="0"/>
          <dgm:bulletEnabled val="1"/>
        </dgm:presLayoutVars>
      </dgm:prSet>
      <dgm:spPr/>
    </dgm:pt>
    <dgm:pt modelId="{B1A44742-8CB4-CF44-9D9D-8948C9EF9376}" type="pres">
      <dgm:prSet presAssocID="{8362750B-DF95-4F5B-BAF2-96F951BA053B}" presName="negativeSpace" presStyleCnt="0"/>
      <dgm:spPr/>
    </dgm:pt>
    <dgm:pt modelId="{54054C4C-0541-F84C-A66A-0150503E07BF}" type="pres">
      <dgm:prSet presAssocID="{8362750B-DF95-4F5B-BAF2-96F951BA053B}" presName="childText" presStyleLbl="conFgAcc1" presStyleIdx="0" presStyleCnt="4">
        <dgm:presLayoutVars>
          <dgm:bulletEnabled val="1"/>
        </dgm:presLayoutVars>
      </dgm:prSet>
      <dgm:spPr>
        <a:ln>
          <a:solidFill>
            <a:srgbClr val="4572C5"/>
          </a:solidFill>
        </a:ln>
      </dgm:spPr>
    </dgm:pt>
    <dgm:pt modelId="{853D80D5-1FCB-BD44-86CE-E950F999527F}" type="pres">
      <dgm:prSet presAssocID="{66A7B026-F07C-4DB9-BCB9-0B11E1E8E714}" presName="spaceBetweenRectangles" presStyleCnt="0"/>
      <dgm:spPr/>
    </dgm:pt>
    <dgm:pt modelId="{A166DD90-93AD-7342-8FA3-FF38ED62414E}" type="pres">
      <dgm:prSet presAssocID="{FEE6BB8C-1F71-49BE-9232-D48C5D856FEF}" presName="parentLin" presStyleCnt="0"/>
      <dgm:spPr/>
    </dgm:pt>
    <dgm:pt modelId="{AA7FE5FB-8F8E-474A-836F-0A28521FE71D}" type="pres">
      <dgm:prSet presAssocID="{FEE6BB8C-1F71-49BE-9232-D48C5D856FEF}" presName="parentLeftMargin" presStyleLbl="node1" presStyleIdx="0" presStyleCnt="4"/>
      <dgm:spPr/>
    </dgm:pt>
    <dgm:pt modelId="{B2DC6726-53F2-F847-B585-6EF18F4995FC}" type="pres">
      <dgm:prSet presAssocID="{FEE6BB8C-1F71-49BE-9232-D48C5D856FEF}" presName="parentText" presStyleLbl="node1" presStyleIdx="1" presStyleCnt="4">
        <dgm:presLayoutVars>
          <dgm:chMax val="0"/>
          <dgm:bulletEnabled val="1"/>
        </dgm:presLayoutVars>
      </dgm:prSet>
      <dgm:spPr/>
    </dgm:pt>
    <dgm:pt modelId="{8B729863-D2F3-0149-BAD7-8103B6DF4E57}" type="pres">
      <dgm:prSet presAssocID="{FEE6BB8C-1F71-49BE-9232-D48C5D856FEF}" presName="negativeSpace" presStyleCnt="0"/>
      <dgm:spPr/>
    </dgm:pt>
    <dgm:pt modelId="{B9314559-66D1-8348-B1F8-9368D2ADD436}" type="pres">
      <dgm:prSet presAssocID="{FEE6BB8C-1F71-49BE-9232-D48C5D856FEF}" presName="childText" presStyleLbl="conFgAcc1" presStyleIdx="1" presStyleCnt="4">
        <dgm:presLayoutVars>
          <dgm:bulletEnabled val="1"/>
        </dgm:presLayoutVars>
      </dgm:prSet>
      <dgm:spPr>
        <a:ln>
          <a:solidFill>
            <a:srgbClr val="4572C5"/>
          </a:solidFill>
        </a:ln>
      </dgm:spPr>
    </dgm:pt>
    <dgm:pt modelId="{06B35FD9-FC3F-FD44-B1A0-692426FEFD1B}" type="pres">
      <dgm:prSet presAssocID="{6BD5DC55-6AE9-498E-9C71-4F2748A18D59}" presName="spaceBetweenRectangles" presStyleCnt="0"/>
      <dgm:spPr/>
    </dgm:pt>
    <dgm:pt modelId="{8258EBFF-36C5-5748-82CE-0AE0A68D212E}" type="pres">
      <dgm:prSet presAssocID="{79DACEA3-0D10-42C8-96A8-C1175EA44347}" presName="parentLin" presStyleCnt="0"/>
      <dgm:spPr/>
    </dgm:pt>
    <dgm:pt modelId="{A44AE502-696F-214D-942D-D103130A7CC6}" type="pres">
      <dgm:prSet presAssocID="{79DACEA3-0D10-42C8-96A8-C1175EA44347}" presName="parentLeftMargin" presStyleLbl="node1" presStyleIdx="1" presStyleCnt="4"/>
      <dgm:spPr/>
    </dgm:pt>
    <dgm:pt modelId="{5CF39538-AD2D-CD42-A589-C29C93CEB02A}" type="pres">
      <dgm:prSet presAssocID="{79DACEA3-0D10-42C8-96A8-C1175EA44347}" presName="parentText" presStyleLbl="node1" presStyleIdx="2" presStyleCnt="4">
        <dgm:presLayoutVars>
          <dgm:chMax val="0"/>
          <dgm:bulletEnabled val="1"/>
        </dgm:presLayoutVars>
      </dgm:prSet>
      <dgm:spPr/>
    </dgm:pt>
    <dgm:pt modelId="{F91E7C9E-D79F-8742-AEB5-43291C1A9AA7}" type="pres">
      <dgm:prSet presAssocID="{79DACEA3-0D10-42C8-96A8-C1175EA44347}" presName="negativeSpace" presStyleCnt="0"/>
      <dgm:spPr/>
    </dgm:pt>
    <dgm:pt modelId="{701F9A64-C2C9-FC4A-B096-884522521E5F}" type="pres">
      <dgm:prSet presAssocID="{79DACEA3-0D10-42C8-96A8-C1175EA44347}" presName="childText" presStyleLbl="conFgAcc1" presStyleIdx="2" presStyleCnt="4">
        <dgm:presLayoutVars>
          <dgm:bulletEnabled val="1"/>
        </dgm:presLayoutVars>
      </dgm:prSet>
      <dgm:spPr/>
    </dgm:pt>
    <dgm:pt modelId="{D9E36D6C-E827-9C43-A1E1-D9896CD00388}" type="pres">
      <dgm:prSet presAssocID="{9449FFD7-6AB0-4A8E-A2F1-B1723DB1FFA1}" presName="spaceBetweenRectangles" presStyleCnt="0"/>
      <dgm:spPr/>
    </dgm:pt>
    <dgm:pt modelId="{2069A027-E1E8-5444-BC9D-177FB549F80E}" type="pres">
      <dgm:prSet presAssocID="{A7B45B03-6C36-4D73-A668-2FD517F35711}" presName="parentLin" presStyleCnt="0"/>
      <dgm:spPr/>
    </dgm:pt>
    <dgm:pt modelId="{1EC5BD77-B1A1-B348-8584-281349CF87C0}" type="pres">
      <dgm:prSet presAssocID="{A7B45B03-6C36-4D73-A668-2FD517F35711}" presName="parentLeftMargin" presStyleLbl="node1" presStyleIdx="2" presStyleCnt="4"/>
      <dgm:spPr/>
    </dgm:pt>
    <dgm:pt modelId="{E0356F34-B926-B04D-8290-DED25BE4B574}" type="pres">
      <dgm:prSet presAssocID="{A7B45B03-6C36-4D73-A668-2FD517F35711}" presName="parentText" presStyleLbl="node1" presStyleIdx="3" presStyleCnt="4">
        <dgm:presLayoutVars>
          <dgm:chMax val="0"/>
          <dgm:bulletEnabled val="1"/>
        </dgm:presLayoutVars>
      </dgm:prSet>
      <dgm:spPr/>
    </dgm:pt>
    <dgm:pt modelId="{CEFDBF43-4A63-1948-868A-D6875453F79F}" type="pres">
      <dgm:prSet presAssocID="{A7B45B03-6C36-4D73-A668-2FD517F35711}" presName="negativeSpace" presStyleCnt="0"/>
      <dgm:spPr/>
    </dgm:pt>
    <dgm:pt modelId="{DC893E4A-A2F8-514A-8C56-1C4B83949E69}" type="pres">
      <dgm:prSet presAssocID="{A7B45B03-6C36-4D73-A668-2FD517F35711}" presName="childText" presStyleLbl="conFgAcc1" presStyleIdx="3" presStyleCnt="4">
        <dgm:presLayoutVars>
          <dgm:bulletEnabled val="1"/>
        </dgm:presLayoutVars>
      </dgm:prSet>
      <dgm:spPr/>
    </dgm:pt>
  </dgm:ptLst>
  <dgm:cxnLst>
    <dgm:cxn modelId="{95FB5510-A5AF-2A49-B057-A6DCFC25040B}" type="presOf" srcId="{A7B45B03-6C36-4D73-A668-2FD517F35711}" destId="{1EC5BD77-B1A1-B348-8584-281349CF87C0}" srcOrd="0" destOrd="0" presId="urn:microsoft.com/office/officeart/2005/8/layout/list1"/>
    <dgm:cxn modelId="{74BA1512-626E-4D4B-B718-BDAEBB075D58}" type="presOf" srcId="{79DACEA3-0D10-42C8-96A8-C1175EA44347}" destId="{A44AE502-696F-214D-942D-D103130A7CC6}" srcOrd="0" destOrd="0" presId="urn:microsoft.com/office/officeart/2005/8/layout/list1"/>
    <dgm:cxn modelId="{B40B7218-5561-DE49-9940-07B868F589AF}" type="presOf" srcId="{8362750B-DF95-4F5B-BAF2-96F951BA053B}" destId="{F7372536-8AF6-FB49-BBAC-52555BC4A4C2}" srcOrd="0" destOrd="0" presId="urn:microsoft.com/office/officeart/2005/8/layout/list1"/>
    <dgm:cxn modelId="{331F9B1B-3E7A-3C4A-B1B0-0D99E9A73189}" type="presOf" srcId="{5064BB08-9D49-4F82-9FBF-35A65031FD8E}" destId="{701F9A64-C2C9-FC4A-B096-884522521E5F}" srcOrd="0" destOrd="1" presId="urn:microsoft.com/office/officeart/2005/8/layout/list1"/>
    <dgm:cxn modelId="{EC002026-410A-424B-8CA1-500C74DCBB9B}" srcId="{C22074DB-6D60-42A1-B083-305F061B12EB}" destId="{A7B45B03-6C36-4D73-A668-2FD517F35711}" srcOrd="3" destOrd="0" parTransId="{A19EB5C6-8B2D-4C13-804A-FC09BA30DC64}" sibTransId="{020DF372-62CF-4910-9AE4-A820BFA96CAD}"/>
    <dgm:cxn modelId="{03A07741-7123-3F43-A297-CBA3646DEE25}" type="presOf" srcId="{8362750B-DF95-4F5B-BAF2-96F951BA053B}" destId="{2DF655E0-778A-284A-8907-BF88C3B98244}" srcOrd="1" destOrd="0" presId="urn:microsoft.com/office/officeart/2005/8/layout/list1"/>
    <dgm:cxn modelId="{36AEA441-9B1C-C244-B519-3DC77CD22D22}" type="presOf" srcId="{C22074DB-6D60-42A1-B083-305F061B12EB}" destId="{15A4FFB7-4519-FB42-A173-1B4E7FE96F4A}" srcOrd="0" destOrd="0" presId="urn:microsoft.com/office/officeart/2005/8/layout/list1"/>
    <dgm:cxn modelId="{B6BEA94A-5416-8441-AA64-DAC7FE7147D1}" type="presOf" srcId="{FEE6BB8C-1F71-49BE-9232-D48C5D856FEF}" destId="{B2DC6726-53F2-F847-B585-6EF18F4995FC}" srcOrd="1" destOrd="0" presId="urn:microsoft.com/office/officeart/2005/8/layout/list1"/>
    <dgm:cxn modelId="{2F7F6C56-F553-46B0-9670-18D85646187B}" srcId="{C22074DB-6D60-42A1-B083-305F061B12EB}" destId="{79DACEA3-0D10-42C8-96A8-C1175EA44347}" srcOrd="2" destOrd="0" parTransId="{A7005D12-6C47-47B1-BEC1-368EF9B6218C}" sibTransId="{9449FFD7-6AB0-4A8E-A2F1-B1723DB1FFA1}"/>
    <dgm:cxn modelId="{B0FB7A5F-847D-4522-9C34-D41A355FA9EB}" srcId="{79DACEA3-0D10-42C8-96A8-C1175EA44347}" destId="{E81AE9B0-31F3-4A90-9551-743466E67F64}" srcOrd="0" destOrd="0" parTransId="{E7CA4000-E5C8-4D1B-827C-D1D22201AB70}" sibTransId="{6382B9EE-24B3-4D33-93CE-BE5D6A8F1A12}"/>
    <dgm:cxn modelId="{9E8EF071-32FA-5B45-992A-8BBB1A530134}" type="presOf" srcId="{79DACEA3-0D10-42C8-96A8-C1175EA44347}" destId="{5CF39538-AD2D-CD42-A589-C29C93CEB02A}" srcOrd="1" destOrd="0" presId="urn:microsoft.com/office/officeart/2005/8/layout/list1"/>
    <dgm:cxn modelId="{DCDA7492-F882-6E4F-8039-E7091B0CC07F}" type="presOf" srcId="{E81AE9B0-31F3-4A90-9551-743466E67F64}" destId="{701F9A64-C2C9-FC4A-B096-884522521E5F}" srcOrd="0" destOrd="0" presId="urn:microsoft.com/office/officeart/2005/8/layout/list1"/>
    <dgm:cxn modelId="{A651CBA9-E8AF-8545-9252-A5C0F80C9AB1}" type="presOf" srcId="{22E4008D-F74E-420F-8B64-A33A4B237999}" destId="{DC893E4A-A2F8-514A-8C56-1C4B83949E69}" srcOrd="0" destOrd="0" presId="urn:microsoft.com/office/officeart/2005/8/layout/list1"/>
    <dgm:cxn modelId="{F4446BB3-B2E1-254E-8FB6-F22E00FF60E1}" type="presOf" srcId="{FEE6BB8C-1F71-49BE-9232-D48C5D856FEF}" destId="{AA7FE5FB-8F8E-474A-836F-0A28521FE71D}" srcOrd="0" destOrd="0" presId="urn:microsoft.com/office/officeart/2005/8/layout/list1"/>
    <dgm:cxn modelId="{CDD51CCC-4AA8-4F86-AD60-1CDFE499BC8B}" srcId="{C22074DB-6D60-42A1-B083-305F061B12EB}" destId="{8362750B-DF95-4F5B-BAF2-96F951BA053B}" srcOrd="0" destOrd="0" parTransId="{F37EC154-5071-4348-A7AA-AB82C9A5261B}" sibTransId="{66A7B026-F07C-4DB9-BCB9-0B11E1E8E714}"/>
    <dgm:cxn modelId="{9AF223D7-0D4A-4556-B146-FDD3B9453A36}" srcId="{79DACEA3-0D10-42C8-96A8-C1175EA44347}" destId="{5064BB08-9D49-4F82-9FBF-35A65031FD8E}" srcOrd="1" destOrd="0" parTransId="{7E42F609-17F9-47E2-8A4F-EA761C37CA10}" sibTransId="{318565F8-1E5C-4536-B696-0F4704679598}"/>
    <dgm:cxn modelId="{0D11BADB-3FD4-4B9C-8815-26335E4708F7}" srcId="{A7B45B03-6C36-4D73-A668-2FD517F35711}" destId="{22E4008D-F74E-420F-8B64-A33A4B237999}" srcOrd="0" destOrd="0" parTransId="{531E88B4-E855-4C0F-8D5E-2D85916DB961}" sibTransId="{F7B815DC-A036-426C-9B2F-C6A27383C32C}"/>
    <dgm:cxn modelId="{1C751DEB-9EBE-4EDE-97D5-DD85EED37DB1}" srcId="{C22074DB-6D60-42A1-B083-305F061B12EB}" destId="{FEE6BB8C-1F71-49BE-9232-D48C5D856FEF}" srcOrd="1" destOrd="0" parTransId="{39415D0C-6C0E-40B0-B282-0E6E9B889AA0}" sibTransId="{6BD5DC55-6AE9-498E-9C71-4F2748A18D59}"/>
    <dgm:cxn modelId="{1575B9EC-FED5-3E43-B7A8-5036398BE823}" type="presOf" srcId="{A7B45B03-6C36-4D73-A668-2FD517F35711}" destId="{E0356F34-B926-B04D-8290-DED25BE4B574}" srcOrd="1" destOrd="0" presId="urn:microsoft.com/office/officeart/2005/8/layout/list1"/>
    <dgm:cxn modelId="{CBA5C05B-22BF-C64D-884E-99AB16F1CF50}" type="presParOf" srcId="{15A4FFB7-4519-FB42-A173-1B4E7FE96F4A}" destId="{3BC885FE-4D8D-F041-8DDD-DA432820F7F2}" srcOrd="0" destOrd="0" presId="urn:microsoft.com/office/officeart/2005/8/layout/list1"/>
    <dgm:cxn modelId="{414A5A15-B27B-F54E-B9EA-1DD770C75C7E}" type="presParOf" srcId="{3BC885FE-4D8D-F041-8DDD-DA432820F7F2}" destId="{F7372536-8AF6-FB49-BBAC-52555BC4A4C2}" srcOrd="0" destOrd="0" presId="urn:microsoft.com/office/officeart/2005/8/layout/list1"/>
    <dgm:cxn modelId="{D6101C11-3EF5-3B46-8C43-C8C8F29A7E63}" type="presParOf" srcId="{3BC885FE-4D8D-F041-8DDD-DA432820F7F2}" destId="{2DF655E0-778A-284A-8907-BF88C3B98244}" srcOrd="1" destOrd="0" presId="urn:microsoft.com/office/officeart/2005/8/layout/list1"/>
    <dgm:cxn modelId="{BF05612B-C62E-9D4E-8791-ECB7242FA42D}" type="presParOf" srcId="{15A4FFB7-4519-FB42-A173-1B4E7FE96F4A}" destId="{B1A44742-8CB4-CF44-9D9D-8948C9EF9376}" srcOrd="1" destOrd="0" presId="urn:microsoft.com/office/officeart/2005/8/layout/list1"/>
    <dgm:cxn modelId="{1E355519-8624-994F-A124-F06879A68F19}" type="presParOf" srcId="{15A4FFB7-4519-FB42-A173-1B4E7FE96F4A}" destId="{54054C4C-0541-F84C-A66A-0150503E07BF}" srcOrd="2" destOrd="0" presId="urn:microsoft.com/office/officeart/2005/8/layout/list1"/>
    <dgm:cxn modelId="{5605EED9-97B9-F344-8871-A430174FA855}" type="presParOf" srcId="{15A4FFB7-4519-FB42-A173-1B4E7FE96F4A}" destId="{853D80D5-1FCB-BD44-86CE-E950F999527F}" srcOrd="3" destOrd="0" presId="urn:microsoft.com/office/officeart/2005/8/layout/list1"/>
    <dgm:cxn modelId="{240CC0AD-E987-5243-906E-A8B31C0D26A6}" type="presParOf" srcId="{15A4FFB7-4519-FB42-A173-1B4E7FE96F4A}" destId="{A166DD90-93AD-7342-8FA3-FF38ED62414E}" srcOrd="4" destOrd="0" presId="urn:microsoft.com/office/officeart/2005/8/layout/list1"/>
    <dgm:cxn modelId="{AD6BB266-C2B4-EF4B-B6BA-3D1E7A7048A7}" type="presParOf" srcId="{A166DD90-93AD-7342-8FA3-FF38ED62414E}" destId="{AA7FE5FB-8F8E-474A-836F-0A28521FE71D}" srcOrd="0" destOrd="0" presId="urn:microsoft.com/office/officeart/2005/8/layout/list1"/>
    <dgm:cxn modelId="{02606DEE-5EF5-AD42-B8AD-BD30652BB63A}" type="presParOf" srcId="{A166DD90-93AD-7342-8FA3-FF38ED62414E}" destId="{B2DC6726-53F2-F847-B585-6EF18F4995FC}" srcOrd="1" destOrd="0" presId="urn:microsoft.com/office/officeart/2005/8/layout/list1"/>
    <dgm:cxn modelId="{EFEFF261-EFF3-324A-ADC2-58FFFE9B5CA5}" type="presParOf" srcId="{15A4FFB7-4519-FB42-A173-1B4E7FE96F4A}" destId="{8B729863-D2F3-0149-BAD7-8103B6DF4E57}" srcOrd="5" destOrd="0" presId="urn:microsoft.com/office/officeart/2005/8/layout/list1"/>
    <dgm:cxn modelId="{06A6A936-743F-8E40-A2C4-A28DF7BCB0E7}" type="presParOf" srcId="{15A4FFB7-4519-FB42-A173-1B4E7FE96F4A}" destId="{B9314559-66D1-8348-B1F8-9368D2ADD436}" srcOrd="6" destOrd="0" presId="urn:microsoft.com/office/officeart/2005/8/layout/list1"/>
    <dgm:cxn modelId="{C18CD46A-B058-0844-8F65-B281D294D4DC}" type="presParOf" srcId="{15A4FFB7-4519-FB42-A173-1B4E7FE96F4A}" destId="{06B35FD9-FC3F-FD44-B1A0-692426FEFD1B}" srcOrd="7" destOrd="0" presId="urn:microsoft.com/office/officeart/2005/8/layout/list1"/>
    <dgm:cxn modelId="{3B59DDA0-BACB-FA41-B199-D57F9DFD5A2D}" type="presParOf" srcId="{15A4FFB7-4519-FB42-A173-1B4E7FE96F4A}" destId="{8258EBFF-36C5-5748-82CE-0AE0A68D212E}" srcOrd="8" destOrd="0" presId="urn:microsoft.com/office/officeart/2005/8/layout/list1"/>
    <dgm:cxn modelId="{C6839B7F-A548-B443-BFE8-1479FA7C0E4F}" type="presParOf" srcId="{8258EBFF-36C5-5748-82CE-0AE0A68D212E}" destId="{A44AE502-696F-214D-942D-D103130A7CC6}" srcOrd="0" destOrd="0" presId="urn:microsoft.com/office/officeart/2005/8/layout/list1"/>
    <dgm:cxn modelId="{EDD18940-D6B3-E740-8374-C6E85251258D}" type="presParOf" srcId="{8258EBFF-36C5-5748-82CE-0AE0A68D212E}" destId="{5CF39538-AD2D-CD42-A589-C29C93CEB02A}" srcOrd="1" destOrd="0" presId="urn:microsoft.com/office/officeart/2005/8/layout/list1"/>
    <dgm:cxn modelId="{5AC06E63-500A-B24E-A4D9-3369456170E6}" type="presParOf" srcId="{15A4FFB7-4519-FB42-A173-1B4E7FE96F4A}" destId="{F91E7C9E-D79F-8742-AEB5-43291C1A9AA7}" srcOrd="9" destOrd="0" presId="urn:microsoft.com/office/officeart/2005/8/layout/list1"/>
    <dgm:cxn modelId="{5B0EFCB0-8E83-A546-B0AE-83188D6F8F95}" type="presParOf" srcId="{15A4FFB7-4519-FB42-A173-1B4E7FE96F4A}" destId="{701F9A64-C2C9-FC4A-B096-884522521E5F}" srcOrd="10" destOrd="0" presId="urn:microsoft.com/office/officeart/2005/8/layout/list1"/>
    <dgm:cxn modelId="{C4CE045E-DCCD-6048-96BC-F5E4E4D5357B}" type="presParOf" srcId="{15A4FFB7-4519-FB42-A173-1B4E7FE96F4A}" destId="{D9E36D6C-E827-9C43-A1E1-D9896CD00388}" srcOrd="11" destOrd="0" presId="urn:microsoft.com/office/officeart/2005/8/layout/list1"/>
    <dgm:cxn modelId="{8EA3E855-BA7D-1648-A192-4DD8DC0D7BD5}" type="presParOf" srcId="{15A4FFB7-4519-FB42-A173-1B4E7FE96F4A}" destId="{2069A027-E1E8-5444-BC9D-177FB549F80E}" srcOrd="12" destOrd="0" presId="urn:microsoft.com/office/officeart/2005/8/layout/list1"/>
    <dgm:cxn modelId="{A24E33DF-7E23-CE48-B78B-3336E6D2102E}" type="presParOf" srcId="{2069A027-E1E8-5444-BC9D-177FB549F80E}" destId="{1EC5BD77-B1A1-B348-8584-281349CF87C0}" srcOrd="0" destOrd="0" presId="urn:microsoft.com/office/officeart/2005/8/layout/list1"/>
    <dgm:cxn modelId="{4D930FEA-25EF-154E-BE03-3FE084F1217E}" type="presParOf" srcId="{2069A027-E1E8-5444-BC9D-177FB549F80E}" destId="{E0356F34-B926-B04D-8290-DED25BE4B574}" srcOrd="1" destOrd="0" presId="urn:microsoft.com/office/officeart/2005/8/layout/list1"/>
    <dgm:cxn modelId="{0636E0DC-C01C-4A4D-BE6A-0B06CA4AB18E}" type="presParOf" srcId="{15A4FFB7-4519-FB42-A173-1B4E7FE96F4A}" destId="{CEFDBF43-4A63-1948-868A-D6875453F79F}" srcOrd="13" destOrd="0" presId="urn:microsoft.com/office/officeart/2005/8/layout/list1"/>
    <dgm:cxn modelId="{7B8611F3-443A-2548-B254-554D8D3342ED}" type="presParOf" srcId="{15A4FFB7-4519-FB42-A173-1B4E7FE96F4A}" destId="{DC893E4A-A2F8-514A-8C56-1C4B83949E69}" srcOrd="14"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91168A8-5139-4A19-AA1C-6DC9AD29DC6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28992A5-0A87-4A42-BE96-564A49B1360C}">
      <dgm:prSet/>
      <dgm:spPr/>
      <dgm:t>
        <a:bodyPr/>
        <a:lstStyle/>
        <a:p>
          <a:r>
            <a:rPr lang="fr-CA" dirty="0"/>
            <a:t>Revoyez les conseils sur le sommeil</a:t>
          </a:r>
          <a:endParaRPr lang="en-US" dirty="0"/>
        </a:p>
      </dgm:t>
    </dgm:pt>
    <dgm:pt modelId="{DE7E0055-AC79-4CF6-A7E6-0A1DE5311822}" type="parTrans" cxnId="{512E6DAD-4C85-43D8-ACFF-A9C69130EBF5}">
      <dgm:prSet/>
      <dgm:spPr/>
      <dgm:t>
        <a:bodyPr/>
        <a:lstStyle/>
        <a:p>
          <a:endParaRPr lang="en-US"/>
        </a:p>
      </dgm:t>
    </dgm:pt>
    <dgm:pt modelId="{E3A84930-9C9F-48ED-96FE-18EEEC445337}" type="sibTrans" cxnId="{512E6DAD-4C85-43D8-ACFF-A9C69130EBF5}">
      <dgm:prSet/>
      <dgm:spPr/>
      <dgm:t>
        <a:bodyPr/>
        <a:lstStyle/>
        <a:p>
          <a:endParaRPr lang="en-US"/>
        </a:p>
      </dgm:t>
    </dgm:pt>
    <dgm:pt modelId="{E43D0650-3B2E-45B5-8516-628F529C50BB}">
      <dgm:prSet/>
      <dgm:spPr/>
      <dgm:t>
        <a:bodyPr/>
        <a:lstStyle/>
        <a:p>
          <a:r>
            <a:rPr lang="fr-CA" dirty="0"/>
            <a:t>Envisagez de vous fixer un objectif de sommeil</a:t>
          </a:r>
          <a:endParaRPr lang="en-US" dirty="0"/>
        </a:p>
      </dgm:t>
    </dgm:pt>
    <dgm:pt modelId="{032F42ED-FFCA-4794-AF8B-30EAAC217532}" type="parTrans" cxnId="{33A1D87D-A824-459F-B3A8-07DCAAEF7AA2}">
      <dgm:prSet/>
      <dgm:spPr/>
      <dgm:t>
        <a:bodyPr/>
        <a:lstStyle/>
        <a:p>
          <a:endParaRPr lang="en-US"/>
        </a:p>
      </dgm:t>
    </dgm:pt>
    <dgm:pt modelId="{DC2A00A3-2316-4B3B-A039-92584C840702}" type="sibTrans" cxnId="{33A1D87D-A824-459F-B3A8-07DCAAEF7AA2}">
      <dgm:prSet/>
      <dgm:spPr/>
      <dgm:t>
        <a:bodyPr/>
        <a:lstStyle/>
        <a:p>
          <a:endParaRPr lang="en-US"/>
        </a:p>
      </dgm:t>
    </dgm:pt>
    <dgm:pt modelId="{92EEF7EC-023E-43A6-AED0-2222BB5FC035}">
      <dgm:prSet/>
      <dgm:spPr/>
      <dgm:t>
        <a:bodyPr/>
        <a:lstStyle/>
        <a:p>
          <a:r>
            <a:rPr lang="fr-CA" dirty="0"/>
            <a:t>L’objectif répond-il aux critères SMART?</a:t>
          </a:r>
          <a:endParaRPr lang="en-US" dirty="0"/>
        </a:p>
      </dgm:t>
    </dgm:pt>
    <dgm:pt modelId="{42AD87C2-887B-4609-94AD-1F79B15A1903}" type="parTrans" cxnId="{F5D61A80-DB06-40C7-966E-BCAB98456210}">
      <dgm:prSet/>
      <dgm:spPr/>
      <dgm:t>
        <a:bodyPr/>
        <a:lstStyle/>
        <a:p>
          <a:endParaRPr lang="en-US"/>
        </a:p>
      </dgm:t>
    </dgm:pt>
    <dgm:pt modelId="{2C315826-7E7D-47ED-B057-6A46DDE9E614}" type="sibTrans" cxnId="{F5D61A80-DB06-40C7-966E-BCAB98456210}">
      <dgm:prSet/>
      <dgm:spPr/>
      <dgm:t>
        <a:bodyPr/>
        <a:lstStyle/>
        <a:p>
          <a:endParaRPr lang="en-US"/>
        </a:p>
      </dgm:t>
    </dgm:pt>
    <dgm:pt modelId="{13C2D830-CDD8-466B-91E8-2B75DF47008F}">
      <dgm:prSet/>
      <dgm:spPr/>
      <dgm:t>
        <a:bodyPr/>
        <a:lstStyle/>
        <a:p>
          <a:r>
            <a:rPr lang="fr-CA" dirty="0"/>
            <a:t>Envisagez de tenir un journal de sommeil cette semaine (documentation fournie)</a:t>
          </a:r>
          <a:endParaRPr lang="en-CA" dirty="0"/>
        </a:p>
        <a:p>
          <a:r>
            <a:rPr lang="fr-CA" b="1" dirty="0"/>
            <a:t>http://</a:t>
          </a:r>
          <a:r>
            <a:rPr lang="fr-CA" b="1" dirty="0" err="1"/>
            <a:t>sleepfoundation.org</a:t>
          </a:r>
          <a:r>
            <a:rPr lang="fr-CA" b="1" dirty="0"/>
            <a:t>/</a:t>
          </a:r>
          <a:r>
            <a:rPr lang="fr-CA" b="1" dirty="0" err="1"/>
            <a:t>sleep-diary</a:t>
          </a:r>
          <a:r>
            <a:rPr lang="fr-CA" b="1" dirty="0"/>
            <a:t>/SleepDiaryv6.pdf</a:t>
          </a:r>
          <a:endParaRPr lang="en-US" b="1" dirty="0"/>
        </a:p>
      </dgm:t>
    </dgm:pt>
    <dgm:pt modelId="{A4DC2AC0-CB39-4E24-A9A4-F968437646A8}" type="parTrans" cxnId="{3AA31C54-26D8-45D3-98C3-1E14C5AB24EA}">
      <dgm:prSet/>
      <dgm:spPr/>
      <dgm:t>
        <a:bodyPr/>
        <a:lstStyle/>
        <a:p>
          <a:endParaRPr lang="en-US"/>
        </a:p>
      </dgm:t>
    </dgm:pt>
    <dgm:pt modelId="{6A7104EB-3D41-4950-9654-09D4785B4F42}" type="sibTrans" cxnId="{3AA31C54-26D8-45D3-98C3-1E14C5AB24EA}">
      <dgm:prSet/>
      <dgm:spPr/>
      <dgm:t>
        <a:bodyPr/>
        <a:lstStyle/>
        <a:p>
          <a:endParaRPr lang="en-US"/>
        </a:p>
      </dgm:t>
    </dgm:pt>
    <dgm:pt modelId="{F3A3EC27-8222-4C06-B35C-11AB31B82202}" type="pres">
      <dgm:prSet presAssocID="{191168A8-5139-4A19-AA1C-6DC9AD29DC69}" presName="root" presStyleCnt="0">
        <dgm:presLayoutVars>
          <dgm:dir/>
          <dgm:resizeHandles val="exact"/>
        </dgm:presLayoutVars>
      </dgm:prSet>
      <dgm:spPr/>
    </dgm:pt>
    <dgm:pt modelId="{C7F026F8-B7C2-4825-9014-8F73622DE851}" type="pres">
      <dgm:prSet presAssocID="{528992A5-0A87-4A42-BE96-564A49B1360C}" presName="compNode" presStyleCnt="0"/>
      <dgm:spPr/>
    </dgm:pt>
    <dgm:pt modelId="{FDBEB27E-4E58-4F54-B77B-757D393FAB84}" type="pres">
      <dgm:prSet presAssocID="{528992A5-0A87-4A42-BE96-564A49B1360C}" presName="bgRect" presStyleLbl="bgShp" presStyleIdx="0" presStyleCnt="4"/>
      <dgm:spPr>
        <a:solidFill>
          <a:srgbClr val="EDF2F2"/>
        </a:solidFill>
      </dgm:spPr>
    </dgm:pt>
    <dgm:pt modelId="{5DF47CB2-BD84-4F93-89C5-B3EA2E1720F5}" type="pres">
      <dgm:prSet presAssocID="{528992A5-0A87-4A42-BE96-564A49B1360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leep"/>
        </a:ext>
      </dgm:extLst>
    </dgm:pt>
    <dgm:pt modelId="{7A5C01A0-15E6-45D1-BA34-217D92838CD6}" type="pres">
      <dgm:prSet presAssocID="{528992A5-0A87-4A42-BE96-564A49B1360C}" presName="spaceRect" presStyleCnt="0"/>
      <dgm:spPr/>
    </dgm:pt>
    <dgm:pt modelId="{60351D4A-F155-4E85-8711-7ED7BC70D3E4}" type="pres">
      <dgm:prSet presAssocID="{528992A5-0A87-4A42-BE96-564A49B1360C}" presName="parTx" presStyleLbl="revTx" presStyleIdx="0" presStyleCnt="4">
        <dgm:presLayoutVars>
          <dgm:chMax val="0"/>
          <dgm:chPref val="0"/>
        </dgm:presLayoutVars>
      </dgm:prSet>
      <dgm:spPr/>
    </dgm:pt>
    <dgm:pt modelId="{F44A89FE-B543-42C4-B2CF-C333DAD9E4A6}" type="pres">
      <dgm:prSet presAssocID="{E3A84930-9C9F-48ED-96FE-18EEEC445337}" presName="sibTrans" presStyleCnt="0"/>
      <dgm:spPr/>
    </dgm:pt>
    <dgm:pt modelId="{FB0592DD-7B47-4A5E-8D6A-172B8E41C35A}" type="pres">
      <dgm:prSet presAssocID="{E43D0650-3B2E-45B5-8516-628F529C50BB}" presName="compNode" presStyleCnt="0"/>
      <dgm:spPr/>
    </dgm:pt>
    <dgm:pt modelId="{F5959E88-02EB-46FF-97A0-295A922049AD}" type="pres">
      <dgm:prSet presAssocID="{E43D0650-3B2E-45B5-8516-628F529C50BB}" presName="bgRect" presStyleLbl="bgShp" presStyleIdx="1" presStyleCnt="4"/>
      <dgm:spPr>
        <a:solidFill>
          <a:srgbClr val="EDF2F2"/>
        </a:solidFill>
      </dgm:spPr>
    </dgm:pt>
    <dgm:pt modelId="{C5077227-233E-4BEF-B6A5-9F643AE668D5}" type="pres">
      <dgm:prSet presAssocID="{E43D0650-3B2E-45B5-8516-628F529C50B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45BE130D-FA76-4DE3-9A0B-8E104D8C8A06}" type="pres">
      <dgm:prSet presAssocID="{E43D0650-3B2E-45B5-8516-628F529C50BB}" presName="spaceRect" presStyleCnt="0"/>
      <dgm:spPr/>
    </dgm:pt>
    <dgm:pt modelId="{349F589C-5C0C-4897-90D1-E4B22D07F6CF}" type="pres">
      <dgm:prSet presAssocID="{E43D0650-3B2E-45B5-8516-628F529C50BB}" presName="parTx" presStyleLbl="revTx" presStyleIdx="1" presStyleCnt="4">
        <dgm:presLayoutVars>
          <dgm:chMax val="0"/>
          <dgm:chPref val="0"/>
        </dgm:presLayoutVars>
      </dgm:prSet>
      <dgm:spPr/>
    </dgm:pt>
    <dgm:pt modelId="{7EE8A00F-BB2A-44D3-A9CD-BF366FD2E945}" type="pres">
      <dgm:prSet presAssocID="{DC2A00A3-2316-4B3B-A039-92584C840702}" presName="sibTrans" presStyleCnt="0"/>
      <dgm:spPr/>
    </dgm:pt>
    <dgm:pt modelId="{012E6D98-3748-411F-B9F7-F250D86CD583}" type="pres">
      <dgm:prSet presAssocID="{92EEF7EC-023E-43A6-AED0-2222BB5FC035}" presName="compNode" presStyleCnt="0"/>
      <dgm:spPr/>
    </dgm:pt>
    <dgm:pt modelId="{FE26DCC8-4D40-4CC9-8112-A6A4E2962BF7}" type="pres">
      <dgm:prSet presAssocID="{92EEF7EC-023E-43A6-AED0-2222BB5FC035}" presName="bgRect" presStyleLbl="bgShp" presStyleIdx="2" presStyleCnt="4"/>
      <dgm:spPr>
        <a:solidFill>
          <a:srgbClr val="EDF2F2"/>
        </a:solidFill>
      </dgm:spPr>
    </dgm:pt>
    <dgm:pt modelId="{44223AC0-A516-4C2A-947A-7833E9E1D301}" type="pres">
      <dgm:prSet presAssocID="{92EEF7EC-023E-43A6-AED0-2222BB5FC0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A1D894AD-C9A0-4397-B0D4-C4C6C5FF9380}" type="pres">
      <dgm:prSet presAssocID="{92EEF7EC-023E-43A6-AED0-2222BB5FC035}" presName="spaceRect" presStyleCnt="0"/>
      <dgm:spPr/>
    </dgm:pt>
    <dgm:pt modelId="{77AA09D4-5275-4CA5-8381-C0F7DB45817B}" type="pres">
      <dgm:prSet presAssocID="{92EEF7EC-023E-43A6-AED0-2222BB5FC035}" presName="parTx" presStyleLbl="revTx" presStyleIdx="2" presStyleCnt="4">
        <dgm:presLayoutVars>
          <dgm:chMax val="0"/>
          <dgm:chPref val="0"/>
        </dgm:presLayoutVars>
      </dgm:prSet>
      <dgm:spPr/>
    </dgm:pt>
    <dgm:pt modelId="{8649601D-C0DF-44B2-B86E-D5BCE7CA0E60}" type="pres">
      <dgm:prSet presAssocID="{2C315826-7E7D-47ED-B057-6A46DDE9E614}" presName="sibTrans" presStyleCnt="0"/>
      <dgm:spPr/>
    </dgm:pt>
    <dgm:pt modelId="{9DFFC119-EA0F-46C6-93A9-80413FF0F306}" type="pres">
      <dgm:prSet presAssocID="{13C2D830-CDD8-466B-91E8-2B75DF47008F}" presName="compNode" presStyleCnt="0"/>
      <dgm:spPr/>
    </dgm:pt>
    <dgm:pt modelId="{5DF869E1-39DB-424E-B66C-4412B4540F00}" type="pres">
      <dgm:prSet presAssocID="{13C2D830-CDD8-466B-91E8-2B75DF47008F}" presName="bgRect" presStyleLbl="bgShp" presStyleIdx="3" presStyleCnt="4"/>
      <dgm:spPr>
        <a:solidFill>
          <a:srgbClr val="EDF2F2"/>
        </a:solidFill>
      </dgm:spPr>
    </dgm:pt>
    <dgm:pt modelId="{C6F50693-BFF1-4A89-8C97-1EAF6FD118E3}" type="pres">
      <dgm:prSet presAssocID="{13C2D830-CDD8-466B-91E8-2B75DF47008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sed Book"/>
        </a:ext>
      </dgm:extLst>
    </dgm:pt>
    <dgm:pt modelId="{0B8E7691-1FA6-40A3-BDEE-DD20A385C114}" type="pres">
      <dgm:prSet presAssocID="{13C2D830-CDD8-466B-91E8-2B75DF47008F}" presName="spaceRect" presStyleCnt="0"/>
      <dgm:spPr/>
    </dgm:pt>
    <dgm:pt modelId="{CC528FC1-266F-4CEB-8262-254252817434}" type="pres">
      <dgm:prSet presAssocID="{13C2D830-CDD8-466B-91E8-2B75DF47008F}" presName="parTx" presStyleLbl="revTx" presStyleIdx="3" presStyleCnt="4" custLinFactNeighborX="8862" custLinFactNeighborY="2700">
        <dgm:presLayoutVars>
          <dgm:chMax val="0"/>
          <dgm:chPref val="0"/>
        </dgm:presLayoutVars>
      </dgm:prSet>
      <dgm:spPr/>
    </dgm:pt>
  </dgm:ptLst>
  <dgm:cxnLst>
    <dgm:cxn modelId="{8CCD0F00-A1C1-47C6-A60B-F10ABF516646}" type="presOf" srcId="{191168A8-5139-4A19-AA1C-6DC9AD29DC69}" destId="{F3A3EC27-8222-4C06-B35C-11AB31B82202}" srcOrd="0" destOrd="0" presId="urn:microsoft.com/office/officeart/2018/2/layout/IconVerticalSolidList"/>
    <dgm:cxn modelId="{3AA31C54-26D8-45D3-98C3-1E14C5AB24EA}" srcId="{191168A8-5139-4A19-AA1C-6DC9AD29DC69}" destId="{13C2D830-CDD8-466B-91E8-2B75DF47008F}" srcOrd="3" destOrd="0" parTransId="{A4DC2AC0-CB39-4E24-A9A4-F968437646A8}" sibTransId="{6A7104EB-3D41-4950-9654-09D4785B4F42}"/>
    <dgm:cxn modelId="{33A1D87D-A824-459F-B3A8-07DCAAEF7AA2}" srcId="{191168A8-5139-4A19-AA1C-6DC9AD29DC69}" destId="{E43D0650-3B2E-45B5-8516-628F529C50BB}" srcOrd="1" destOrd="0" parTransId="{032F42ED-FFCA-4794-AF8B-30EAAC217532}" sibTransId="{DC2A00A3-2316-4B3B-A039-92584C840702}"/>
    <dgm:cxn modelId="{F5D61A80-DB06-40C7-966E-BCAB98456210}" srcId="{191168A8-5139-4A19-AA1C-6DC9AD29DC69}" destId="{92EEF7EC-023E-43A6-AED0-2222BB5FC035}" srcOrd="2" destOrd="0" parTransId="{42AD87C2-887B-4609-94AD-1F79B15A1903}" sibTransId="{2C315826-7E7D-47ED-B057-6A46DDE9E614}"/>
    <dgm:cxn modelId="{F34E3997-9BE0-44E9-BF36-60B2A5404B41}" type="presOf" srcId="{13C2D830-CDD8-466B-91E8-2B75DF47008F}" destId="{CC528FC1-266F-4CEB-8262-254252817434}" srcOrd="0" destOrd="0" presId="urn:microsoft.com/office/officeart/2018/2/layout/IconVerticalSolidList"/>
    <dgm:cxn modelId="{FD9C069A-DEEB-4A58-933E-77F631A8606E}" type="presOf" srcId="{E43D0650-3B2E-45B5-8516-628F529C50BB}" destId="{349F589C-5C0C-4897-90D1-E4B22D07F6CF}" srcOrd="0" destOrd="0" presId="urn:microsoft.com/office/officeart/2018/2/layout/IconVerticalSolidList"/>
    <dgm:cxn modelId="{1E4E3BA3-02A2-4C48-9725-B566ADE959EF}" type="presOf" srcId="{528992A5-0A87-4A42-BE96-564A49B1360C}" destId="{60351D4A-F155-4E85-8711-7ED7BC70D3E4}" srcOrd="0" destOrd="0" presId="urn:microsoft.com/office/officeart/2018/2/layout/IconVerticalSolidList"/>
    <dgm:cxn modelId="{512E6DAD-4C85-43D8-ACFF-A9C69130EBF5}" srcId="{191168A8-5139-4A19-AA1C-6DC9AD29DC69}" destId="{528992A5-0A87-4A42-BE96-564A49B1360C}" srcOrd="0" destOrd="0" parTransId="{DE7E0055-AC79-4CF6-A7E6-0A1DE5311822}" sibTransId="{E3A84930-9C9F-48ED-96FE-18EEEC445337}"/>
    <dgm:cxn modelId="{97CC29C5-2F3F-41DB-98E4-5C563536285E}" type="presOf" srcId="{92EEF7EC-023E-43A6-AED0-2222BB5FC035}" destId="{77AA09D4-5275-4CA5-8381-C0F7DB45817B}" srcOrd="0" destOrd="0" presId="urn:microsoft.com/office/officeart/2018/2/layout/IconVerticalSolidList"/>
    <dgm:cxn modelId="{4A9DF0EC-98BC-4B0E-8258-A8B417FDC7B2}" type="presParOf" srcId="{F3A3EC27-8222-4C06-B35C-11AB31B82202}" destId="{C7F026F8-B7C2-4825-9014-8F73622DE851}" srcOrd="0" destOrd="0" presId="urn:microsoft.com/office/officeart/2018/2/layout/IconVerticalSolidList"/>
    <dgm:cxn modelId="{E42133F3-2A7A-487E-83A7-B2F0D30BDF1C}" type="presParOf" srcId="{C7F026F8-B7C2-4825-9014-8F73622DE851}" destId="{FDBEB27E-4E58-4F54-B77B-757D393FAB84}" srcOrd="0" destOrd="0" presId="urn:microsoft.com/office/officeart/2018/2/layout/IconVerticalSolidList"/>
    <dgm:cxn modelId="{579C3D6C-CF32-41CE-9729-03FB7CAE3DE2}" type="presParOf" srcId="{C7F026F8-B7C2-4825-9014-8F73622DE851}" destId="{5DF47CB2-BD84-4F93-89C5-B3EA2E1720F5}" srcOrd="1" destOrd="0" presId="urn:microsoft.com/office/officeart/2018/2/layout/IconVerticalSolidList"/>
    <dgm:cxn modelId="{CFF14472-1DD6-414B-8103-27F57B5BFDC9}" type="presParOf" srcId="{C7F026F8-B7C2-4825-9014-8F73622DE851}" destId="{7A5C01A0-15E6-45D1-BA34-217D92838CD6}" srcOrd="2" destOrd="0" presId="urn:microsoft.com/office/officeart/2018/2/layout/IconVerticalSolidList"/>
    <dgm:cxn modelId="{E7A01A17-0D4B-404F-8F2C-3B50ABC05A09}" type="presParOf" srcId="{C7F026F8-B7C2-4825-9014-8F73622DE851}" destId="{60351D4A-F155-4E85-8711-7ED7BC70D3E4}" srcOrd="3" destOrd="0" presId="urn:microsoft.com/office/officeart/2018/2/layout/IconVerticalSolidList"/>
    <dgm:cxn modelId="{9C919571-7106-45BF-BC89-A0E2B5AE0629}" type="presParOf" srcId="{F3A3EC27-8222-4C06-B35C-11AB31B82202}" destId="{F44A89FE-B543-42C4-B2CF-C333DAD9E4A6}" srcOrd="1" destOrd="0" presId="urn:microsoft.com/office/officeart/2018/2/layout/IconVerticalSolidList"/>
    <dgm:cxn modelId="{38B87F5E-5E03-4B69-9C59-17ECF92A6D7A}" type="presParOf" srcId="{F3A3EC27-8222-4C06-B35C-11AB31B82202}" destId="{FB0592DD-7B47-4A5E-8D6A-172B8E41C35A}" srcOrd="2" destOrd="0" presId="urn:microsoft.com/office/officeart/2018/2/layout/IconVerticalSolidList"/>
    <dgm:cxn modelId="{2250ECCB-D4B6-4147-A1F1-CA3BC62C715E}" type="presParOf" srcId="{FB0592DD-7B47-4A5E-8D6A-172B8E41C35A}" destId="{F5959E88-02EB-46FF-97A0-295A922049AD}" srcOrd="0" destOrd="0" presId="urn:microsoft.com/office/officeart/2018/2/layout/IconVerticalSolidList"/>
    <dgm:cxn modelId="{A51E4904-AF6E-49C3-8BAE-F1775E4C132B}" type="presParOf" srcId="{FB0592DD-7B47-4A5E-8D6A-172B8E41C35A}" destId="{C5077227-233E-4BEF-B6A5-9F643AE668D5}" srcOrd="1" destOrd="0" presId="urn:microsoft.com/office/officeart/2018/2/layout/IconVerticalSolidList"/>
    <dgm:cxn modelId="{A6DF082C-0EAD-494A-BE7F-54C16973E935}" type="presParOf" srcId="{FB0592DD-7B47-4A5E-8D6A-172B8E41C35A}" destId="{45BE130D-FA76-4DE3-9A0B-8E104D8C8A06}" srcOrd="2" destOrd="0" presId="urn:microsoft.com/office/officeart/2018/2/layout/IconVerticalSolidList"/>
    <dgm:cxn modelId="{6F097F12-8906-4AAE-9447-4D9EDAE36A65}" type="presParOf" srcId="{FB0592DD-7B47-4A5E-8D6A-172B8E41C35A}" destId="{349F589C-5C0C-4897-90D1-E4B22D07F6CF}" srcOrd="3" destOrd="0" presId="urn:microsoft.com/office/officeart/2018/2/layout/IconVerticalSolidList"/>
    <dgm:cxn modelId="{FBBDD11F-0DAE-4D58-B165-BC4F63560646}" type="presParOf" srcId="{F3A3EC27-8222-4C06-B35C-11AB31B82202}" destId="{7EE8A00F-BB2A-44D3-A9CD-BF366FD2E945}" srcOrd="3" destOrd="0" presId="urn:microsoft.com/office/officeart/2018/2/layout/IconVerticalSolidList"/>
    <dgm:cxn modelId="{2352201F-FA3E-44F8-98A5-6D32945C4587}" type="presParOf" srcId="{F3A3EC27-8222-4C06-B35C-11AB31B82202}" destId="{012E6D98-3748-411F-B9F7-F250D86CD583}" srcOrd="4" destOrd="0" presId="urn:microsoft.com/office/officeart/2018/2/layout/IconVerticalSolidList"/>
    <dgm:cxn modelId="{AF2F76CB-D2AE-49D6-824C-9F3837EE0558}" type="presParOf" srcId="{012E6D98-3748-411F-B9F7-F250D86CD583}" destId="{FE26DCC8-4D40-4CC9-8112-A6A4E2962BF7}" srcOrd="0" destOrd="0" presId="urn:microsoft.com/office/officeart/2018/2/layout/IconVerticalSolidList"/>
    <dgm:cxn modelId="{1158BB0F-F8DF-451B-A934-39B206A9D98E}" type="presParOf" srcId="{012E6D98-3748-411F-B9F7-F250D86CD583}" destId="{44223AC0-A516-4C2A-947A-7833E9E1D301}" srcOrd="1" destOrd="0" presId="urn:microsoft.com/office/officeart/2018/2/layout/IconVerticalSolidList"/>
    <dgm:cxn modelId="{560C53A1-EFA2-428F-ADFC-A535C3867846}" type="presParOf" srcId="{012E6D98-3748-411F-B9F7-F250D86CD583}" destId="{A1D894AD-C9A0-4397-B0D4-C4C6C5FF9380}" srcOrd="2" destOrd="0" presId="urn:microsoft.com/office/officeart/2018/2/layout/IconVerticalSolidList"/>
    <dgm:cxn modelId="{D9159F29-9C86-476D-878A-A0A576BF977A}" type="presParOf" srcId="{012E6D98-3748-411F-B9F7-F250D86CD583}" destId="{77AA09D4-5275-4CA5-8381-C0F7DB45817B}" srcOrd="3" destOrd="0" presId="urn:microsoft.com/office/officeart/2018/2/layout/IconVerticalSolidList"/>
    <dgm:cxn modelId="{0EB029DA-92DC-47CC-810C-66D6E7DFC0BB}" type="presParOf" srcId="{F3A3EC27-8222-4C06-B35C-11AB31B82202}" destId="{8649601D-C0DF-44B2-B86E-D5BCE7CA0E60}" srcOrd="5" destOrd="0" presId="urn:microsoft.com/office/officeart/2018/2/layout/IconVerticalSolidList"/>
    <dgm:cxn modelId="{93768ABC-7BA7-4986-B04C-BCB748992602}" type="presParOf" srcId="{F3A3EC27-8222-4C06-B35C-11AB31B82202}" destId="{9DFFC119-EA0F-46C6-93A9-80413FF0F306}" srcOrd="6" destOrd="0" presId="urn:microsoft.com/office/officeart/2018/2/layout/IconVerticalSolidList"/>
    <dgm:cxn modelId="{B4886666-734C-4F5D-B6AE-FB70DD1E83BE}" type="presParOf" srcId="{9DFFC119-EA0F-46C6-93A9-80413FF0F306}" destId="{5DF869E1-39DB-424E-B66C-4412B4540F00}" srcOrd="0" destOrd="0" presId="urn:microsoft.com/office/officeart/2018/2/layout/IconVerticalSolidList"/>
    <dgm:cxn modelId="{DF73ABE5-4A30-4C70-BBDB-00FCA96CDDA7}" type="presParOf" srcId="{9DFFC119-EA0F-46C6-93A9-80413FF0F306}" destId="{C6F50693-BFF1-4A89-8C97-1EAF6FD118E3}" srcOrd="1" destOrd="0" presId="urn:microsoft.com/office/officeart/2018/2/layout/IconVerticalSolidList"/>
    <dgm:cxn modelId="{DCF61CDA-EE6E-40B7-ABC4-358790897AA9}" type="presParOf" srcId="{9DFFC119-EA0F-46C6-93A9-80413FF0F306}" destId="{0B8E7691-1FA6-40A3-BDEE-DD20A385C114}" srcOrd="2" destOrd="0" presId="urn:microsoft.com/office/officeart/2018/2/layout/IconVerticalSolidList"/>
    <dgm:cxn modelId="{E25A82DD-65AA-4ACF-B55E-D1010EAFCC10}" type="presParOf" srcId="{9DFFC119-EA0F-46C6-93A9-80413FF0F306}" destId="{CC528FC1-266F-4CEB-8262-254252817434}"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1711247-B7B2-4A3F-8FE3-1B650481F20C}"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77B0B009-BEFF-442C-823A-A88DBF789B63}">
      <dgm:prSet custT="1"/>
      <dgm:spPr>
        <a:gradFill rotWithShape="0">
          <a:gsLst>
            <a:gs pos="74000">
              <a:srgbClr val="6695CF"/>
            </a:gs>
            <a:gs pos="35000">
              <a:srgbClr val="4572C5"/>
            </a:gs>
            <a:gs pos="87000">
              <a:srgbClr val="85B5D9"/>
            </a:gs>
            <a:gs pos="100000">
              <a:srgbClr val="D6E8D1"/>
            </a:gs>
          </a:gsLst>
          <a:lin ang="0" scaled="1"/>
        </a:gradFill>
      </dgm:spPr>
      <dgm:t>
        <a:bodyPr/>
        <a:lstStyle/>
        <a:p>
          <a:r>
            <a:rPr lang="en-US" sz="2800" dirty="0" err="1"/>
            <a:t>Pleine</a:t>
          </a:r>
          <a:r>
            <a:rPr lang="en-US" sz="2800" dirty="0"/>
            <a:t> conscience pendant cinq minutes, 2 </a:t>
          </a:r>
          <a:r>
            <a:rPr lang="en-US" sz="2800" dirty="0" err="1"/>
            <a:t>fois</a:t>
          </a:r>
          <a:r>
            <a:rPr lang="en-US" sz="2800" dirty="0"/>
            <a:t> par jour</a:t>
          </a:r>
        </a:p>
      </dgm:t>
    </dgm:pt>
    <dgm:pt modelId="{D8B784D8-1BE7-4984-95F6-FE0BD2A71629}" type="parTrans" cxnId="{3DF27953-26E3-47B4-9E59-86404B33E083}">
      <dgm:prSet/>
      <dgm:spPr/>
      <dgm:t>
        <a:bodyPr/>
        <a:lstStyle/>
        <a:p>
          <a:endParaRPr lang="en-US" sz="2800"/>
        </a:p>
      </dgm:t>
    </dgm:pt>
    <dgm:pt modelId="{D14B840E-F423-4D19-9B81-B82CA9ABDCA9}" type="sibTrans" cxnId="{3DF27953-26E3-47B4-9E59-86404B33E083}">
      <dgm:prSet/>
      <dgm:spPr/>
      <dgm:t>
        <a:bodyPr/>
        <a:lstStyle/>
        <a:p>
          <a:endParaRPr lang="en-US" sz="2800"/>
        </a:p>
      </dgm:t>
    </dgm:pt>
    <dgm:pt modelId="{D7EB00DE-0B26-4EB8-B4F9-0DC03DC97893}">
      <dgm:prSet custT="1"/>
      <dgm:spPr>
        <a:gradFill rotWithShape="0">
          <a:gsLst>
            <a:gs pos="74000">
              <a:srgbClr val="6695CF"/>
            </a:gs>
            <a:gs pos="35000">
              <a:srgbClr val="4572C5"/>
            </a:gs>
            <a:gs pos="87000">
              <a:srgbClr val="85B5D9"/>
            </a:gs>
            <a:gs pos="100000">
              <a:srgbClr val="D6E8D1"/>
            </a:gs>
          </a:gsLst>
          <a:lin ang="0" scaled="1"/>
        </a:gradFill>
      </dgm:spPr>
      <dgm:t>
        <a:bodyPr/>
        <a:lstStyle/>
        <a:p>
          <a:r>
            <a:rPr lang="fr-CA" sz="2800" dirty="0"/>
            <a:t>2 objectifs pour cette semaine</a:t>
          </a:r>
          <a:endParaRPr lang="en-US" sz="2800" dirty="0"/>
        </a:p>
      </dgm:t>
    </dgm:pt>
    <dgm:pt modelId="{E6F4EDEB-667F-4CE7-A65D-ECD10D56D550}" type="parTrans" cxnId="{EE42BE6C-79C9-4862-AE4C-98FC7406114C}">
      <dgm:prSet/>
      <dgm:spPr/>
      <dgm:t>
        <a:bodyPr/>
        <a:lstStyle/>
        <a:p>
          <a:endParaRPr lang="en-US" sz="2800"/>
        </a:p>
      </dgm:t>
    </dgm:pt>
    <dgm:pt modelId="{B23CEA85-B482-4C8B-A45C-63595443CC26}" type="sibTrans" cxnId="{EE42BE6C-79C9-4862-AE4C-98FC7406114C}">
      <dgm:prSet/>
      <dgm:spPr/>
      <dgm:t>
        <a:bodyPr/>
        <a:lstStyle/>
        <a:p>
          <a:endParaRPr lang="en-US" sz="2800"/>
        </a:p>
      </dgm:t>
    </dgm:pt>
    <dgm:pt modelId="{6C6FF6EF-6661-4E44-8253-3DEC2CB89842}">
      <dgm:prSet custT="1"/>
      <dgm:spPr>
        <a:gradFill rotWithShape="0">
          <a:gsLst>
            <a:gs pos="74000">
              <a:srgbClr val="6695CF"/>
            </a:gs>
            <a:gs pos="35000">
              <a:srgbClr val="4572C5"/>
            </a:gs>
            <a:gs pos="87000">
              <a:srgbClr val="85B5D9"/>
            </a:gs>
            <a:gs pos="100000">
              <a:srgbClr val="D6E8D1"/>
            </a:gs>
          </a:gsLst>
          <a:lin ang="0" scaled="1"/>
        </a:gradFill>
      </dgm:spPr>
      <dgm:t>
        <a:bodyPr/>
        <a:lstStyle/>
        <a:p>
          <a:r>
            <a:rPr lang="fr-CA" sz="2800" dirty="0"/>
            <a:t>Inclure au moins un objectif de vie saine</a:t>
          </a:r>
          <a:endParaRPr lang="en-US" sz="2800" dirty="0"/>
        </a:p>
      </dgm:t>
    </dgm:pt>
    <dgm:pt modelId="{00731C89-4C61-4F3D-AD85-77AB3B690B82}" type="parTrans" cxnId="{5AA30A91-9881-495A-85B0-F20CF8665124}">
      <dgm:prSet/>
      <dgm:spPr/>
      <dgm:t>
        <a:bodyPr/>
        <a:lstStyle/>
        <a:p>
          <a:endParaRPr lang="en-US" sz="2800"/>
        </a:p>
      </dgm:t>
    </dgm:pt>
    <dgm:pt modelId="{DDB8B12B-5E24-4C27-9DAA-BE50A7E4C82B}" type="sibTrans" cxnId="{5AA30A91-9881-495A-85B0-F20CF8665124}">
      <dgm:prSet/>
      <dgm:spPr/>
      <dgm:t>
        <a:bodyPr/>
        <a:lstStyle/>
        <a:p>
          <a:endParaRPr lang="en-US" sz="2800"/>
        </a:p>
      </dgm:t>
    </dgm:pt>
    <dgm:pt modelId="{E30271AF-4F7B-C243-BDA8-91E542D5F587}">
      <dgm:prSet/>
      <dgm:spPr/>
      <dgm:t>
        <a:bodyPr/>
        <a:lstStyle/>
        <a:p>
          <a:r>
            <a:rPr lang="fr-CA" dirty="0"/>
            <a:t>Exercice</a:t>
          </a:r>
          <a:endParaRPr lang="en-US" dirty="0"/>
        </a:p>
      </dgm:t>
    </dgm:pt>
    <dgm:pt modelId="{ADC96613-6CA0-5C4A-B1DB-00035BCA2387}" type="parTrans" cxnId="{A0577C50-7A79-244B-8C44-973ED4E43EB7}">
      <dgm:prSet/>
      <dgm:spPr/>
      <dgm:t>
        <a:bodyPr/>
        <a:lstStyle/>
        <a:p>
          <a:endParaRPr lang="en-US"/>
        </a:p>
      </dgm:t>
    </dgm:pt>
    <dgm:pt modelId="{571B6D51-8848-5B4A-BA55-E7D3EFE833A4}" type="sibTrans" cxnId="{A0577C50-7A79-244B-8C44-973ED4E43EB7}">
      <dgm:prSet/>
      <dgm:spPr/>
      <dgm:t>
        <a:bodyPr/>
        <a:lstStyle/>
        <a:p>
          <a:endParaRPr lang="en-US"/>
        </a:p>
      </dgm:t>
    </dgm:pt>
    <dgm:pt modelId="{6506B9CA-A261-E549-8442-3AD05E83B9C1}">
      <dgm:prSet/>
      <dgm:spPr/>
      <dgm:t>
        <a:bodyPr/>
        <a:lstStyle/>
        <a:p>
          <a:r>
            <a:rPr lang="fr-CA"/>
            <a:t>Nutrition</a:t>
          </a:r>
          <a:endParaRPr lang="en-CA"/>
        </a:p>
      </dgm:t>
    </dgm:pt>
    <dgm:pt modelId="{474A56AB-6E16-EF43-8BF0-9DDAF58FECD9}" type="parTrans" cxnId="{FF091BCB-E120-4C4D-8B5B-38E2E4453DF0}">
      <dgm:prSet/>
      <dgm:spPr/>
      <dgm:t>
        <a:bodyPr/>
        <a:lstStyle/>
        <a:p>
          <a:endParaRPr lang="en-US"/>
        </a:p>
      </dgm:t>
    </dgm:pt>
    <dgm:pt modelId="{FC798C1D-4B88-3C40-B343-EEB307CEA22D}" type="sibTrans" cxnId="{FF091BCB-E120-4C4D-8B5B-38E2E4453DF0}">
      <dgm:prSet/>
      <dgm:spPr/>
      <dgm:t>
        <a:bodyPr/>
        <a:lstStyle/>
        <a:p>
          <a:endParaRPr lang="en-US"/>
        </a:p>
      </dgm:t>
    </dgm:pt>
    <dgm:pt modelId="{534BA92C-2DEE-784E-859D-E4099044FE81}">
      <dgm:prSet/>
      <dgm:spPr/>
      <dgm:t>
        <a:bodyPr/>
        <a:lstStyle/>
        <a:p>
          <a:r>
            <a:rPr lang="fr-CA"/>
            <a:t>Réduire la caféine</a:t>
          </a:r>
          <a:endParaRPr lang="en-CA"/>
        </a:p>
      </dgm:t>
    </dgm:pt>
    <dgm:pt modelId="{DFAAD25E-DCF3-874B-90DD-CE9BADA593E7}" type="parTrans" cxnId="{C3CDEE62-0FBF-F142-9962-789150C46AB2}">
      <dgm:prSet/>
      <dgm:spPr/>
      <dgm:t>
        <a:bodyPr/>
        <a:lstStyle/>
        <a:p>
          <a:endParaRPr lang="en-US"/>
        </a:p>
      </dgm:t>
    </dgm:pt>
    <dgm:pt modelId="{8BD5261E-EAC0-EE45-80B9-98BC544FD0BE}" type="sibTrans" cxnId="{C3CDEE62-0FBF-F142-9962-789150C46AB2}">
      <dgm:prSet/>
      <dgm:spPr/>
      <dgm:t>
        <a:bodyPr/>
        <a:lstStyle/>
        <a:p>
          <a:endParaRPr lang="en-US"/>
        </a:p>
      </dgm:t>
    </dgm:pt>
    <dgm:pt modelId="{AE57B111-73C0-B546-8D28-C1293A86541F}">
      <dgm:prSet/>
      <dgm:spPr/>
      <dgm:t>
        <a:bodyPr/>
        <a:lstStyle/>
        <a:p>
          <a:r>
            <a:rPr lang="fr-CA"/>
            <a:t>Réduire la consommation d’alcool et de drogues</a:t>
          </a:r>
          <a:endParaRPr lang="en-CA"/>
        </a:p>
      </dgm:t>
    </dgm:pt>
    <dgm:pt modelId="{5FFFCF2F-845A-1143-B310-AE4CC256E976}" type="parTrans" cxnId="{8DBBDF4B-5DD4-A74F-ADBA-FC1DBD4760B7}">
      <dgm:prSet/>
      <dgm:spPr/>
      <dgm:t>
        <a:bodyPr/>
        <a:lstStyle/>
        <a:p>
          <a:endParaRPr lang="en-US"/>
        </a:p>
      </dgm:t>
    </dgm:pt>
    <dgm:pt modelId="{430485BD-E3D0-7F4F-8143-EBDA5D172CDF}" type="sibTrans" cxnId="{8DBBDF4B-5DD4-A74F-ADBA-FC1DBD4760B7}">
      <dgm:prSet/>
      <dgm:spPr/>
      <dgm:t>
        <a:bodyPr/>
        <a:lstStyle/>
        <a:p>
          <a:endParaRPr lang="en-US"/>
        </a:p>
      </dgm:t>
    </dgm:pt>
    <dgm:pt modelId="{C6E6CAF9-F81E-E949-9403-F50803B6A88A}">
      <dgm:prSet/>
      <dgm:spPr/>
      <dgm:t>
        <a:bodyPr/>
        <a:lstStyle/>
        <a:p>
          <a:r>
            <a:rPr lang="fr-CA" dirty="0"/>
            <a:t>Sommeil</a:t>
          </a:r>
          <a:endParaRPr lang="en-CA" dirty="0"/>
        </a:p>
      </dgm:t>
    </dgm:pt>
    <dgm:pt modelId="{D0F24C3C-7310-BA4C-A68F-E5853F6481FD}" type="parTrans" cxnId="{F165D2AC-BAC3-4D4F-9314-A74A18AE018C}">
      <dgm:prSet/>
      <dgm:spPr/>
      <dgm:t>
        <a:bodyPr/>
        <a:lstStyle/>
        <a:p>
          <a:endParaRPr lang="en-US"/>
        </a:p>
      </dgm:t>
    </dgm:pt>
    <dgm:pt modelId="{42CE2BFD-FF4C-8940-BBC5-56C35251E0A4}" type="sibTrans" cxnId="{F165D2AC-BAC3-4D4F-9314-A74A18AE018C}">
      <dgm:prSet/>
      <dgm:spPr/>
      <dgm:t>
        <a:bodyPr/>
        <a:lstStyle/>
        <a:p>
          <a:endParaRPr lang="en-US"/>
        </a:p>
      </dgm:t>
    </dgm:pt>
    <dgm:pt modelId="{A331E134-E14D-484E-9092-4C7A34C81606}" type="pres">
      <dgm:prSet presAssocID="{71711247-B7B2-4A3F-8FE3-1B650481F20C}" presName="linear" presStyleCnt="0">
        <dgm:presLayoutVars>
          <dgm:dir/>
          <dgm:animLvl val="lvl"/>
          <dgm:resizeHandles val="exact"/>
        </dgm:presLayoutVars>
      </dgm:prSet>
      <dgm:spPr/>
    </dgm:pt>
    <dgm:pt modelId="{62FDE4E7-AC5D-8248-8A7A-6B6F4A07339B}" type="pres">
      <dgm:prSet presAssocID="{77B0B009-BEFF-442C-823A-A88DBF789B63}" presName="parentLin" presStyleCnt="0"/>
      <dgm:spPr/>
    </dgm:pt>
    <dgm:pt modelId="{AEB1F9FD-584A-2547-BA14-B7C6DC07D46F}" type="pres">
      <dgm:prSet presAssocID="{77B0B009-BEFF-442C-823A-A88DBF789B63}" presName="parentLeftMargin" presStyleLbl="node1" presStyleIdx="0" presStyleCnt="3"/>
      <dgm:spPr/>
    </dgm:pt>
    <dgm:pt modelId="{9DDDCB6D-1F3D-2941-9A9C-735F01B5168D}" type="pres">
      <dgm:prSet presAssocID="{77B0B009-BEFF-442C-823A-A88DBF789B63}" presName="parentText" presStyleLbl="node1" presStyleIdx="0" presStyleCnt="3" custScaleX="132356">
        <dgm:presLayoutVars>
          <dgm:chMax val="0"/>
          <dgm:bulletEnabled val="1"/>
        </dgm:presLayoutVars>
      </dgm:prSet>
      <dgm:spPr/>
    </dgm:pt>
    <dgm:pt modelId="{B85D8F76-E65E-F94C-BCFC-BBAB4769C0E6}" type="pres">
      <dgm:prSet presAssocID="{77B0B009-BEFF-442C-823A-A88DBF789B63}" presName="negativeSpace" presStyleCnt="0"/>
      <dgm:spPr/>
    </dgm:pt>
    <dgm:pt modelId="{B3374F42-04BB-8E44-867F-9ECD52891A06}" type="pres">
      <dgm:prSet presAssocID="{77B0B009-BEFF-442C-823A-A88DBF789B63}" presName="childText" presStyleLbl="conFgAcc1" presStyleIdx="0" presStyleCnt="3">
        <dgm:presLayoutVars>
          <dgm:bulletEnabled val="1"/>
        </dgm:presLayoutVars>
      </dgm:prSet>
      <dgm:spPr/>
    </dgm:pt>
    <dgm:pt modelId="{2BDB123C-D5C6-C64F-B85B-BF5D43DAB9F8}" type="pres">
      <dgm:prSet presAssocID="{D14B840E-F423-4D19-9B81-B82CA9ABDCA9}" presName="spaceBetweenRectangles" presStyleCnt="0"/>
      <dgm:spPr/>
    </dgm:pt>
    <dgm:pt modelId="{7397F438-C7F5-DF46-B0B1-7088DD56B497}" type="pres">
      <dgm:prSet presAssocID="{D7EB00DE-0B26-4EB8-B4F9-0DC03DC97893}" presName="parentLin" presStyleCnt="0"/>
      <dgm:spPr/>
    </dgm:pt>
    <dgm:pt modelId="{0F71D9A9-51BD-374F-85D5-07F9E1F2D866}" type="pres">
      <dgm:prSet presAssocID="{D7EB00DE-0B26-4EB8-B4F9-0DC03DC97893}" presName="parentLeftMargin" presStyleLbl="node1" presStyleIdx="0" presStyleCnt="3"/>
      <dgm:spPr/>
    </dgm:pt>
    <dgm:pt modelId="{F14E49E5-518E-4640-A6F7-54E36C16BC49}" type="pres">
      <dgm:prSet presAssocID="{D7EB00DE-0B26-4EB8-B4F9-0DC03DC97893}" presName="parentText" presStyleLbl="node1" presStyleIdx="1" presStyleCnt="3" custScaleX="132356">
        <dgm:presLayoutVars>
          <dgm:chMax val="0"/>
          <dgm:bulletEnabled val="1"/>
        </dgm:presLayoutVars>
      </dgm:prSet>
      <dgm:spPr/>
    </dgm:pt>
    <dgm:pt modelId="{69757D7D-8245-C54A-8372-431CEF966396}" type="pres">
      <dgm:prSet presAssocID="{D7EB00DE-0B26-4EB8-B4F9-0DC03DC97893}" presName="negativeSpace" presStyleCnt="0"/>
      <dgm:spPr/>
    </dgm:pt>
    <dgm:pt modelId="{194DA654-EFFD-ED48-B3D3-3B2A7C56926A}" type="pres">
      <dgm:prSet presAssocID="{D7EB00DE-0B26-4EB8-B4F9-0DC03DC97893}" presName="childText" presStyleLbl="conFgAcc1" presStyleIdx="1" presStyleCnt="3">
        <dgm:presLayoutVars>
          <dgm:bulletEnabled val="1"/>
        </dgm:presLayoutVars>
      </dgm:prSet>
      <dgm:spPr/>
    </dgm:pt>
    <dgm:pt modelId="{22FAA128-3301-7647-BC17-80E16294D225}" type="pres">
      <dgm:prSet presAssocID="{B23CEA85-B482-4C8B-A45C-63595443CC26}" presName="spaceBetweenRectangles" presStyleCnt="0"/>
      <dgm:spPr/>
    </dgm:pt>
    <dgm:pt modelId="{2AD76872-F2DF-BE47-809F-1B360CE32B55}" type="pres">
      <dgm:prSet presAssocID="{6C6FF6EF-6661-4E44-8253-3DEC2CB89842}" presName="parentLin" presStyleCnt="0"/>
      <dgm:spPr/>
    </dgm:pt>
    <dgm:pt modelId="{A2370C65-9FFF-2D4A-AE56-247518DDD47C}" type="pres">
      <dgm:prSet presAssocID="{6C6FF6EF-6661-4E44-8253-3DEC2CB89842}" presName="parentLeftMargin" presStyleLbl="node1" presStyleIdx="1" presStyleCnt="3"/>
      <dgm:spPr/>
    </dgm:pt>
    <dgm:pt modelId="{5FD81C91-A92F-A14B-8C63-B68911F68B3D}" type="pres">
      <dgm:prSet presAssocID="{6C6FF6EF-6661-4E44-8253-3DEC2CB89842}" presName="parentText" presStyleLbl="node1" presStyleIdx="2" presStyleCnt="3" custScaleX="132188">
        <dgm:presLayoutVars>
          <dgm:chMax val="0"/>
          <dgm:bulletEnabled val="1"/>
        </dgm:presLayoutVars>
      </dgm:prSet>
      <dgm:spPr/>
    </dgm:pt>
    <dgm:pt modelId="{C549B627-16C8-8841-8144-EED445B16643}" type="pres">
      <dgm:prSet presAssocID="{6C6FF6EF-6661-4E44-8253-3DEC2CB89842}" presName="negativeSpace" presStyleCnt="0"/>
      <dgm:spPr/>
    </dgm:pt>
    <dgm:pt modelId="{5DB02D3E-A867-9943-84E9-592FDC943D84}" type="pres">
      <dgm:prSet presAssocID="{6C6FF6EF-6661-4E44-8253-3DEC2CB89842}" presName="childText" presStyleLbl="conFgAcc1" presStyleIdx="2" presStyleCnt="3">
        <dgm:presLayoutVars>
          <dgm:bulletEnabled val="1"/>
        </dgm:presLayoutVars>
      </dgm:prSet>
      <dgm:spPr/>
    </dgm:pt>
  </dgm:ptLst>
  <dgm:cxnLst>
    <dgm:cxn modelId="{09E4E907-D2D1-9741-9A59-72BF98FA93BB}" type="presOf" srcId="{AE57B111-73C0-B546-8D28-C1293A86541F}" destId="{5DB02D3E-A867-9943-84E9-592FDC943D84}" srcOrd="0" destOrd="3" presId="urn:microsoft.com/office/officeart/2005/8/layout/list1"/>
    <dgm:cxn modelId="{9CBF3B0D-6AE5-294B-9022-53725F8A336F}" type="presOf" srcId="{6C6FF6EF-6661-4E44-8253-3DEC2CB89842}" destId="{5FD81C91-A92F-A14B-8C63-B68911F68B3D}" srcOrd="1" destOrd="0" presId="urn:microsoft.com/office/officeart/2005/8/layout/list1"/>
    <dgm:cxn modelId="{6521480D-96E3-A945-A079-15C2B891E480}" type="presOf" srcId="{C6E6CAF9-F81E-E949-9403-F50803B6A88A}" destId="{5DB02D3E-A867-9943-84E9-592FDC943D84}" srcOrd="0" destOrd="4" presId="urn:microsoft.com/office/officeart/2005/8/layout/list1"/>
    <dgm:cxn modelId="{9B7EDD10-016E-F44A-A2D6-E65B66E620DF}" type="presOf" srcId="{E30271AF-4F7B-C243-BDA8-91E542D5F587}" destId="{5DB02D3E-A867-9943-84E9-592FDC943D84}" srcOrd="0" destOrd="0" presId="urn:microsoft.com/office/officeart/2005/8/layout/list1"/>
    <dgm:cxn modelId="{D1196B27-36FC-034F-A715-BDDFA59EDFF5}" type="presOf" srcId="{D7EB00DE-0B26-4EB8-B4F9-0DC03DC97893}" destId="{0F71D9A9-51BD-374F-85D5-07F9E1F2D866}" srcOrd="0" destOrd="0" presId="urn:microsoft.com/office/officeart/2005/8/layout/list1"/>
    <dgm:cxn modelId="{B7E4B42A-6AE2-C342-8539-05497499B300}" type="presOf" srcId="{6C6FF6EF-6661-4E44-8253-3DEC2CB89842}" destId="{A2370C65-9FFF-2D4A-AE56-247518DDD47C}" srcOrd="0" destOrd="0" presId="urn:microsoft.com/office/officeart/2005/8/layout/list1"/>
    <dgm:cxn modelId="{C5E38D2D-8878-3841-8CD4-FCF1EB118FC5}" type="presOf" srcId="{77B0B009-BEFF-442C-823A-A88DBF789B63}" destId="{9DDDCB6D-1F3D-2941-9A9C-735F01B5168D}" srcOrd="1" destOrd="0" presId="urn:microsoft.com/office/officeart/2005/8/layout/list1"/>
    <dgm:cxn modelId="{8DBBDF4B-5DD4-A74F-ADBA-FC1DBD4760B7}" srcId="{6C6FF6EF-6661-4E44-8253-3DEC2CB89842}" destId="{AE57B111-73C0-B546-8D28-C1293A86541F}" srcOrd="3" destOrd="0" parTransId="{5FFFCF2F-845A-1143-B310-AE4CC256E976}" sibTransId="{430485BD-E3D0-7F4F-8143-EBDA5D172CDF}"/>
    <dgm:cxn modelId="{A0577C50-7A79-244B-8C44-973ED4E43EB7}" srcId="{6C6FF6EF-6661-4E44-8253-3DEC2CB89842}" destId="{E30271AF-4F7B-C243-BDA8-91E542D5F587}" srcOrd="0" destOrd="0" parTransId="{ADC96613-6CA0-5C4A-B1DB-00035BCA2387}" sibTransId="{571B6D51-8848-5B4A-BA55-E7D3EFE833A4}"/>
    <dgm:cxn modelId="{3DF27953-26E3-47B4-9E59-86404B33E083}" srcId="{71711247-B7B2-4A3F-8FE3-1B650481F20C}" destId="{77B0B009-BEFF-442C-823A-A88DBF789B63}" srcOrd="0" destOrd="0" parTransId="{D8B784D8-1BE7-4984-95F6-FE0BD2A71629}" sibTransId="{D14B840E-F423-4D19-9B81-B82CA9ABDCA9}"/>
    <dgm:cxn modelId="{3D19715A-F637-0B41-8789-A5E7DB62E354}" type="presOf" srcId="{77B0B009-BEFF-442C-823A-A88DBF789B63}" destId="{AEB1F9FD-584A-2547-BA14-B7C6DC07D46F}" srcOrd="0" destOrd="0" presId="urn:microsoft.com/office/officeart/2005/8/layout/list1"/>
    <dgm:cxn modelId="{C3CDEE62-0FBF-F142-9962-789150C46AB2}" srcId="{6C6FF6EF-6661-4E44-8253-3DEC2CB89842}" destId="{534BA92C-2DEE-784E-859D-E4099044FE81}" srcOrd="2" destOrd="0" parTransId="{DFAAD25E-DCF3-874B-90DD-CE9BADA593E7}" sibTransId="{8BD5261E-EAC0-EE45-80B9-98BC544FD0BE}"/>
    <dgm:cxn modelId="{0C919267-F278-4944-BBD1-97A5F63121F0}" type="presOf" srcId="{71711247-B7B2-4A3F-8FE3-1B650481F20C}" destId="{A331E134-E14D-484E-9092-4C7A34C81606}" srcOrd="0" destOrd="0" presId="urn:microsoft.com/office/officeart/2005/8/layout/list1"/>
    <dgm:cxn modelId="{EE42BE6C-79C9-4862-AE4C-98FC7406114C}" srcId="{71711247-B7B2-4A3F-8FE3-1B650481F20C}" destId="{D7EB00DE-0B26-4EB8-B4F9-0DC03DC97893}" srcOrd="1" destOrd="0" parTransId="{E6F4EDEB-667F-4CE7-A65D-ECD10D56D550}" sibTransId="{B23CEA85-B482-4C8B-A45C-63595443CC26}"/>
    <dgm:cxn modelId="{5AA30A91-9881-495A-85B0-F20CF8665124}" srcId="{71711247-B7B2-4A3F-8FE3-1B650481F20C}" destId="{6C6FF6EF-6661-4E44-8253-3DEC2CB89842}" srcOrd="2" destOrd="0" parTransId="{00731C89-4C61-4F3D-AD85-77AB3B690B82}" sibTransId="{DDB8B12B-5E24-4C27-9DAA-BE50A7E4C82B}"/>
    <dgm:cxn modelId="{89F16591-5303-BD4A-A7D4-15EF6592FFDE}" type="presOf" srcId="{6506B9CA-A261-E549-8442-3AD05E83B9C1}" destId="{5DB02D3E-A867-9943-84E9-592FDC943D84}" srcOrd="0" destOrd="1" presId="urn:microsoft.com/office/officeart/2005/8/layout/list1"/>
    <dgm:cxn modelId="{F165D2AC-BAC3-4D4F-9314-A74A18AE018C}" srcId="{6C6FF6EF-6661-4E44-8253-3DEC2CB89842}" destId="{C6E6CAF9-F81E-E949-9403-F50803B6A88A}" srcOrd="4" destOrd="0" parTransId="{D0F24C3C-7310-BA4C-A68F-E5853F6481FD}" sibTransId="{42CE2BFD-FF4C-8940-BBC5-56C35251E0A4}"/>
    <dgm:cxn modelId="{09CB7DC6-48BA-C340-AC56-31F8260534E2}" type="presOf" srcId="{D7EB00DE-0B26-4EB8-B4F9-0DC03DC97893}" destId="{F14E49E5-518E-4640-A6F7-54E36C16BC49}" srcOrd="1" destOrd="0" presId="urn:microsoft.com/office/officeart/2005/8/layout/list1"/>
    <dgm:cxn modelId="{FF091BCB-E120-4C4D-8B5B-38E2E4453DF0}" srcId="{6C6FF6EF-6661-4E44-8253-3DEC2CB89842}" destId="{6506B9CA-A261-E549-8442-3AD05E83B9C1}" srcOrd="1" destOrd="0" parTransId="{474A56AB-6E16-EF43-8BF0-9DDAF58FECD9}" sibTransId="{FC798C1D-4B88-3C40-B343-EEB307CEA22D}"/>
    <dgm:cxn modelId="{DD8456DD-BECC-5644-96C6-F5AD7083FB19}" type="presOf" srcId="{534BA92C-2DEE-784E-859D-E4099044FE81}" destId="{5DB02D3E-A867-9943-84E9-592FDC943D84}" srcOrd="0" destOrd="2" presId="urn:microsoft.com/office/officeart/2005/8/layout/list1"/>
    <dgm:cxn modelId="{5ACF5F86-1905-7441-9F34-38A220733C0B}" type="presParOf" srcId="{A331E134-E14D-484E-9092-4C7A34C81606}" destId="{62FDE4E7-AC5D-8248-8A7A-6B6F4A07339B}" srcOrd="0" destOrd="0" presId="urn:microsoft.com/office/officeart/2005/8/layout/list1"/>
    <dgm:cxn modelId="{E877F274-B3FC-BE4C-8E7A-C199E04B8ADA}" type="presParOf" srcId="{62FDE4E7-AC5D-8248-8A7A-6B6F4A07339B}" destId="{AEB1F9FD-584A-2547-BA14-B7C6DC07D46F}" srcOrd="0" destOrd="0" presId="urn:microsoft.com/office/officeart/2005/8/layout/list1"/>
    <dgm:cxn modelId="{03F74C46-C2D2-6F4C-B824-BEFE535F2AE0}" type="presParOf" srcId="{62FDE4E7-AC5D-8248-8A7A-6B6F4A07339B}" destId="{9DDDCB6D-1F3D-2941-9A9C-735F01B5168D}" srcOrd="1" destOrd="0" presId="urn:microsoft.com/office/officeart/2005/8/layout/list1"/>
    <dgm:cxn modelId="{422F705E-A1E0-1849-81C1-5085559381EA}" type="presParOf" srcId="{A331E134-E14D-484E-9092-4C7A34C81606}" destId="{B85D8F76-E65E-F94C-BCFC-BBAB4769C0E6}" srcOrd="1" destOrd="0" presId="urn:microsoft.com/office/officeart/2005/8/layout/list1"/>
    <dgm:cxn modelId="{C718769B-4466-D740-A9EF-23B2D434EC6D}" type="presParOf" srcId="{A331E134-E14D-484E-9092-4C7A34C81606}" destId="{B3374F42-04BB-8E44-867F-9ECD52891A06}" srcOrd="2" destOrd="0" presId="urn:microsoft.com/office/officeart/2005/8/layout/list1"/>
    <dgm:cxn modelId="{FC865DD7-792B-A24F-89F5-D5BAF45C17EB}" type="presParOf" srcId="{A331E134-E14D-484E-9092-4C7A34C81606}" destId="{2BDB123C-D5C6-C64F-B85B-BF5D43DAB9F8}" srcOrd="3" destOrd="0" presId="urn:microsoft.com/office/officeart/2005/8/layout/list1"/>
    <dgm:cxn modelId="{6689D247-09D8-AB44-B50A-9DFF55A6AA1E}" type="presParOf" srcId="{A331E134-E14D-484E-9092-4C7A34C81606}" destId="{7397F438-C7F5-DF46-B0B1-7088DD56B497}" srcOrd="4" destOrd="0" presId="urn:microsoft.com/office/officeart/2005/8/layout/list1"/>
    <dgm:cxn modelId="{6D8E2B47-3008-0E4E-BF7F-F1C858BB951F}" type="presParOf" srcId="{7397F438-C7F5-DF46-B0B1-7088DD56B497}" destId="{0F71D9A9-51BD-374F-85D5-07F9E1F2D866}" srcOrd="0" destOrd="0" presId="urn:microsoft.com/office/officeart/2005/8/layout/list1"/>
    <dgm:cxn modelId="{8242F2C6-B316-E045-9D70-2C6E7B9D15F8}" type="presParOf" srcId="{7397F438-C7F5-DF46-B0B1-7088DD56B497}" destId="{F14E49E5-518E-4640-A6F7-54E36C16BC49}" srcOrd="1" destOrd="0" presId="urn:microsoft.com/office/officeart/2005/8/layout/list1"/>
    <dgm:cxn modelId="{A259B8E6-122C-824A-9828-732083140EFB}" type="presParOf" srcId="{A331E134-E14D-484E-9092-4C7A34C81606}" destId="{69757D7D-8245-C54A-8372-431CEF966396}" srcOrd="5" destOrd="0" presId="urn:microsoft.com/office/officeart/2005/8/layout/list1"/>
    <dgm:cxn modelId="{9A3862C4-D4E0-144E-A2BC-B3869E9537C8}" type="presParOf" srcId="{A331E134-E14D-484E-9092-4C7A34C81606}" destId="{194DA654-EFFD-ED48-B3D3-3B2A7C56926A}" srcOrd="6" destOrd="0" presId="urn:microsoft.com/office/officeart/2005/8/layout/list1"/>
    <dgm:cxn modelId="{9C396A0D-EAEC-AA4D-A2C5-8E5A49A1A61D}" type="presParOf" srcId="{A331E134-E14D-484E-9092-4C7A34C81606}" destId="{22FAA128-3301-7647-BC17-80E16294D225}" srcOrd="7" destOrd="0" presId="urn:microsoft.com/office/officeart/2005/8/layout/list1"/>
    <dgm:cxn modelId="{5A8052DF-0BDA-3D40-B031-2A4473F96EA5}" type="presParOf" srcId="{A331E134-E14D-484E-9092-4C7A34C81606}" destId="{2AD76872-F2DF-BE47-809F-1B360CE32B55}" srcOrd="8" destOrd="0" presId="urn:microsoft.com/office/officeart/2005/8/layout/list1"/>
    <dgm:cxn modelId="{D3F674CD-43D9-5445-9B6D-14E2F699327E}" type="presParOf" srcId="{2AD76872-F2DF-BE47-809F-1B360CE32B55}" destId="{A2370C65-9FFF-2D4A-AE56-247518DDD47C}" srcOrd="0" destOrd="0" presId="urn:microsoft.com/office/officeart/2005/8/layout/list1"/>
    <dgm:cxn modelId="{EF7B1A8C-1E0A-3C43-8AA6-A6B57C00BFED}" type="presParOf" srcId="{2AD76872-F2DF-BE47-809F-1B360CE32B55}" destId="{5FD81C91-A92F-A14B-8C63-B68911F68B3D}" srcOrd="1" destOrd="0" presId="urn:microsoft.com/office/officeart/2005/8/layout/list1"/>
    <dgm:cxn modelId="{6040914D-6FBD-6B47-853D-D1AA918CC9CE}" type="presParOf" srcId="{A331E134-E14D-484E-9092-4C7A34C81606}" destId="{C549B627-16C8-8841-8144-EED445B16643}" srcOrd="9" destOrd="0" presId="urn:microsoft.com/office/officeart/2005/8/layout/list1"/>
    <dgm:cxn modelId="{86BDFE5D-A4D0-514E-AD31-DDDABEA4563D}" type="presParOf" srcId="{A331E134-E14D-484E-9092-4C7A34C81606}" destId="{5DB02D3E-A867-9943-84E9-592FDC943D8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C7B4F6D-1D34-5248-BA4A-4DE333ED299A}" type="doc">
      <dgm:prSet loTypeId="urn:microsoft.com/office/officeart/2008/layout/LinedList" loCatId="icon" qsTypeId="urn:microsoft.com/office/officeart/2005/8/quickstyle/simple1" qsCatId="simple" csTypeId="urn:microsoft.com/office/officeart/2005/8/colors/accent1_2" csCatId="accent1" phldr="1"/>
      <dgm:spPr/>
      <dgm:t>
        <a:bodyPr/>
        <a:lstStyle/>
        <a:p>
          <a:endParaRPr lang="en-US"/>
        </a:p>
      </dgm:t>
    </dgm:pt>
    <dgm:pt modelId="{DDFC90D8-8033-3745-ACFF-7670454296AE}">
      <dgm:prSet custT="1"/>
      <dgm:spPr/>
      <dgm:t>
        <a:bodyPr/>
        <a:lstStyle/>
        <a:p>
          <a:r>
            <a:rPr lang="en-US" sz="2400" b="1" dirty="0"/>
            <a:t>CBT-I Coach (app) </a:t>
          </a:r>
          <a:endParaRPr lang="en-CA" sz="2400" dirty="0"/>
        </a:p>
      </dgm:t>
    </dgm:pt>
    <dgm:pt modelId="{9E061C97-8FB2-2F48-A415-D8DD99BDFE95}" type="parTrans" cxnId="{D81FFCFE-81D3-AA49-9219-52D5E2E4BE14}">
      <dgm:prSet/>
      <dgm:spPr/>
      <dgm:t>
        <a:bodyPr/>
        <a:lstStyle/>
        <a:p>
          <a:endParaRPr lang="en-US" sz="2400"/>
        </a:p>
      </dgm:t>
    </dgm:pt>
    <dgm:pt modelId="{60C04509-8C2D-2348-9F53-FC788E4EF956}" type="sibTrans" cxnId="{D81FFCFE-81D3-AA49-9219-52D5E2E4BE14}">
      <dgm:prSet/>
      <dgm:spPr/>
      <dgm:t>
        <a:bodyPr/>
        <a:lstStyle/>
        <a:p>
          <a:endParaRPr lang="en-US" sz="2400"/>
        </a:p>
      </dgm:t>
    </dgm:pt>
    <dgm:pt modelId="{64DA3D7C-4D47-DD47-88F6-F448F319787F}">
      <dgm:prSet custT="1"/>
      <dgm:spPr/>
      <dgm:t>
        <a:bodyPr/>
        <a:lstStyle/>
        <a:p>
          <a:r>
            <a:rPr lang="en-US" sz="2400" b="1" u="none" dirty="0"/>
            <a:t>WRHA Nutrition &amp; Food Resources </a:t>
          </a:r>
          <a:endParaRPr lang="en-CA" sz="2400" u="none" dirty="0"/>
        </a:p>
      </dgm:t>
    </dgm:pt>
    <dgm:pt modelId="{840DA4C0-4F46-F548-BF8D-4B0DE5445711}" type="parTrans" cxnId="{438EA523-BE28-C148-B0BE-1756A89AE53B}">
      <dgm:prSet/>
      <dgm:spPr/>
      <dgm:t>
        <a:bodyPr/>
        <a:lstStyle/>
        <a:p>
          <a:endParaRPr lang="en-US" sz="2400"/>
        </a:p>
      </dgm:t>
    </dgm:pt>
    <dgm:pt modelId="{6E560C8A-97F3-534A-B5B3-E12A94229F08}" type="sibTrans" cxnId="{438EA523-BE28-C148-B0BE-1756A89AE53B}">
      <dgm:prSet/>
      <dgm:spPr/>
      <dgm:t>
        <a:bodyPr/>
        <a:lstStyle/>
        <a:p>
          <a:endParaRPr lang="en-US" sz="2400"/>
        </a:p>
      </dgm:t>
    </dgm:pt>
    <dgm:pt modelId="{7CB16FFA-B43D-9846-8080-0B08B44C981D}">
      <dgm:prSet custT="1"/>
      <dgm:spPr/>
      <dgm:t>
        <a:bodyPr/>
        <a:lstStyle/>
        <a:p>
          <a:pPr algn="l">
            <a:buFont typeface="Arial" panose="020B0604020202020204" pitchFamily="34" charset="0"/>
            <a:buNone/>
          </a:pPr>
          <a:r>
            <a:rPr lang="en-US" sz="1600" dirty="0"/>
            <a:t>- </a:t>
          </a:r>
          <a:r>
            <a:rPr lang="en-US" sz="1600" b="0" dirty="0"/>
            <a:t>Groupe de gestion de la </a:t>
          </a:r>
          <a:r>
            <a:rPr lang="en-US" sz="1600" b="0" dirty="0" err="1"/>
            <a:t>santé</a:t>
          </a:r>
          <a:r>
            <a:rPr lang="en-US" sz="1600" b="0" dirty="0"/>
            <a:t> </a:t>
          </a:r>
          <a:r>
            <a:rPr lang="en-US" sz="1600" b="0" dirty="0">
              <a:hlinkClick xmlns:r="http://schemas.openxmlformats.org/officeDocument/2006/relationships" r:id="rId1"/>
            </a:rPr>
            <a:t>https://wrha.mb.ca/groups/</a:t>
          </a:r>
          <a:r>
            <a:rPr lang="en-US" sz="1600" b="0" dirty="0"/>
            <a:t> </a:t>
          </a:r>
        </a:p>
        <a:p>
          <a:pPr algn="l"/>
          <a:r>
            <a:rPr lang="en-US" sz="1600" dirty="0"/>
            <a:t>- </a:t>
          </a:r>
          <a:r>
            <a:rPr lang="fr-CA" sz="1600" dirty="0"/>
            <a:t>Dial a </a:t>
          </a:r>
          <a:r>
            <a:rPr lang="fr-CA" sz="1600" dirty="0" err="1"/>
            <a:t>Dietitian</a:t>
          </a:r>
          <a:r>
            <a:rPr lang="fr-CA" sz="1600" dirty="0"/>
            <a:t> (trouver un diététiste) 1 877 830-2892</a:t>
          </a:r>
          <a:endParaRPr lang="en-US" sz="1600" dirty="0"/>
        </a:p>
        <a:p>
          <a:pPr algn="l">
            <a:buNone/>
          </a:pPr>
          <a:r>
            <a:rPr lang="en-CA" sz="1600" dirty="0"/>
            <a:t>- Nutrition for Busy People - </a:t>
          </a:r>
          <a:r>
            <a:rPr lang="en-CA" sz="1600" dirty="0">
              <a:hlinkClick xmlns:r="http://schemas.openxmlformats.org/officeDocument/2006/relationships" r:id="rId2"/>
            </a:rPr>
            <a:t>https://wrha.mb.ca/groups/nutrition-for-busy-people/</a:t>
          </a:r>
          <a:endParaRPr lang="en-CA" sz="1600" dirty="0"/>
        </a:p>
      </dgm:t>
    </dgm:pt>
    <dgm:pt modelId="{A17FAC23-DE7F-B74D-BB59-4E05AA9519C2}" type="parTrans" cxnId="{FCBA8F9C-EE63-1A4B-AC2D-ED7FC9F72F57}">
      <dgm:prSet/>
      <dgm:spPr/>
      <dgm:t>
        <a:bodyPr/>
        <a:lstStyle/>
        <a:p>
          <a:endParaRPr lang="en-US" sz="2400"/>
        </a:p>
      </dgm:t>
    </dgm:pt>
    <dgm:pt modelId="{7A8BC989-0856-AE4F-B5AE-B9D829AE9CE2}" type="sibTrans" cxnId="{FCBA8F9C-EE63-1A4B-AC2D-ED7FC9F72F57}">
      <dgm:prSet/>
      <dgm:spPr/>
      <dgm:t>
        <a:bodyPr/>
        <a:lstStyle/>
        <a:p>
          <a:endParaRPr lang="en-US" sz="2400"/>
        </a:p>
      </dgm:t>
    </dgm:pt>
    <dgm:pt modelId="{72A4C14F-BDB3-BC4F-B5D7-DF34DF67F15D}">
      <dgm:prSet custT="1"/>
      <dgm:spPr/>
      <dgm:t>
        <a:bodyPr/>
        <a:lstStyle/>
        <a:p>
          <a:r>
            <a:rPr lang="en-US" sz="2400" b="1" dirty="0" err="1"/>
            <a:t>Diététistes</a:t>
          </a:r>
          <a:r>
            <a:rPr lang="en-US" sz="2400" b="1" dirty="0"/>
            <a:t> </a:t>
          </a:r>
          <a:r>
            <a:rPr lang="en-US" sz="2400" b="1" dirty="0" err="1"/>
            <a:t>en</a:t>
          </a:r>
          <a:r>
            <a:rPr lang="en-US" sz="2400" b="1" dirty="0"/>
            <a:t> cabinet </a:t>
          </a:r>
          <a:r>
            <a:rPr lang="en-US" sz="2400" b="1" dirty="0" err="1"/>
            <a:t>privé</a:t>
          </a:r>
          <a:r>
            <a:rPr lang="en-US" sz="2400" b="1" dirty="0"/>
            <a:t> </a:t>
          </a:r>
        </a:p>
        <a:p>
          <a:endParaRPr lang="en-CA" sz="2400" dirty="0"/>
        </a:p>
      </dgm:t>
    </dgm:pt>
    <dgm:pt modelId="{02578DC1-3CF0-8541-A8C1-98DE0561B35E}" type="parTrans" cxnId="{54B77A31-4D32-0B40-B171-A3626FE4A852}">
      <dgm:prSet/>
      <dgm:spPr/>
      <dgm:t>
        <a:bodyPr/>
        <a:lstStyle/>
        <a:p>
          <a:endParaRPr lang="en-US" sz="2400"/>
        </a:p>
      </dgm:t>
    </dgm:pt>
    <dgm:pt modelId="{5C41F633-B86D-484B-9E94-463B5B1CDE99}" type="sibTrans" cxnId="{54B77A31-4D32-0B40-B171-A3626FE4A852}">
      <dgm:prSet/>
      <dgm:spPr/>
      <dgm:t>
        <a:bodyPr/>
        <a:lstStyle/>
        <a:p>
          <a:endParaRPr lang="en-US" sz="2400"/>
        </a:p>
      </dgm:t>
    </dgm:pt>
    <dgm:pt modelId="{721A47A2-DAE9-6249-B689-CF3499B4BDEF}">
      <dgm:prSet custT="1"/>
      <dgm:spPr/>
      <dgm:t>
        <a:bodyPr/>
        <a:lstStyle/>
        <a:p>
          <a:r>
            <a:rPr lang="en-US" sz="2400" b="1" dirty="0"/>
            <a:t>Craving Change</a:t>
          </a:r>
          <a:endParaRPr lang="en-CA" sz="2400" dirty="0"/>
        </a:p>
      </dgm:t>
    </dgm:pt>
    <dgm:pt modelId="{D5BC05A9-B81F-3A48-AA5E-7AAE2C3B189F}" type="parTrans" cxnId="{BEC6B08B-1C31-D646-9B18-C1E6642A3C69}">
      <dgm:prSet/>
      <dgm:spPr/>
      <dgm:t>
        <a:bodyPr/>
        <a:lstStyle/>
        <a:p>
          <a:endParaRPr lang="en-US" sz="2400"/>
        </a:p>
      </dgm:t>
    </dgm:pt>
    <dgm:pt modelId="{77069D8B-8EEC-2A40-BF59-2B0E48B0A196}" type="sibTrans" cxnId="{BEC6B08B-1C31-D646-9B18-C1E6642A3C69}">
      <dgm:prSet/>
      <dgm:spPr/>
      <dgm:t>
        <a:bodyPr/>
        <a:lstStyle/>
        <a:p>
          <a:endParaRPr lang="en-US" sz="2400"/>
        </a:p>
      </dgm:t>
    </dgm:pt>
    <dgm:pt modelId="{4F3E4D46-F329-3C40-9A6A-5A297548604E}">
      <dgm:prSet custT="1"/>
      <dgm:spPr/>
      <dgm:t>
        <a:bodyPr/>
        <a:lstStyle/>
        <a:p>
          <a:r>
            <a:rPr lang="en-US" sz="2400" b="1" dirty="0"/>
            <a:t>Women’s Health Clinic </a:t>
          </a:r>
          <a:endParaRPr lang="en-CA" sz="2400" dirty="0"/>
        </a:p>
      </dgm:t>
    </dgm:pt>
    <dgm:pt modelId="{E954D268-2117-D84A-9E7C-30E51B665BCA}" type="parTrans" cxnId="{2D7A8EFE-8A8A-1E40-B93F-4F5B9ED34C2C}">
      <dgm:prSet/>
      <dgm:spPr/>
      <dgm:t>
        <a:bodyPr/>
        <a:lstStyle/>
        <a:p>
          <a:endParaRPr lang="en-US" sz="2400"/>
        </a:p>
      </dgm:t>
    </dgm:pt>
    <dgm:pt modelId="{01BD0FFD-A605-E648-8770-26A5D5801122}" type="sibTrans" cxnId="{2D7A8EFE-8A8A-1E40-B93F-4F5B9ED34C2C}">
      <dgm:prSet/>
      <dgm:spPr/>
      <dgm:t>
        <a:bodyPr/>
        <a:lstStyle/>
        <a:p>
          <a:endParaRPr lang="en-US" sz="2400"/>
        </a:p>
      </dgm:t>
    </dgm:pt>
    <dgm:pt modelId="{8460D0DF-E585-0A4F-A5DC-DDD24587B18D}">
      <dgm:prSet custT="1"/>
      <dgm:spPr/>
      <dgm:t>
        <a:bodyPr/>
        <a:lstStyle/>
        <a:p>
          <a:pPr>
            <a:buFont typeface="Arial" panose="020B0604020202020204" pitchFamily="34" charset="0"/>
            <a:buNone/>
          </a:pPr>
          <a:r>
            <a:rPr lang="en-US" sz="1600" dirty="0"/>
            <a:t>-Pour les </a:t>
          </a:r>
          <a:r>
            <a:rPr lang="en-US" sz="1600" dirty="0" err="1"/>
            <a:t>personnes</a:t>
          </a:r>
          <a:r>
            <a:rPr lang="en-US" sz="1600" dirty="0"/>
            <a:t> </a:t>
          </a:r>
          <a:r>
            <a:rPr lang="en-US" sz="1600" dirty="0" err="1"/>
            <a:t>bénéficiant</a:t>
          </a:r>
          <a:r>
            <a:rPr lang="en-US" sz="1600" dirty="0"/>
            <a:t> de </a:t>
          </a:r>
          <a:r>
            <a:rPr lang="en-US" sz="1600" dirty="0" err="1"/>
            <a:t>prestations</a:t>
          </a:r>
          <a:r>
            <a:rPr lang="en-US" sz="1600" dirty="0"/>
            <a:t> </a:t>
          </a:r>
          <a:r>
            <a:rPr lang="en-US" sz="1600" dirty="0" err="1"/>
            <a:t>d’assurance</a:t>
          </a:r>
          <a:r>
            <a:rPr lang="en-US" sz="1600" dirty="0"/>
            <a:t> </a:t>
          </a:r>
          <a:r>
            <a:rPr lang="en-US" sz="1600" dirty="0" err="1"/>
            <a:t>étendues</a:t>
          </a:r>
          <a:r>
            <a:rPr lang="en-US" sz="1600" dirty="0"/>
            <a:t> </a:t>
          </a:r>
          <a:r>
            <a:rPr lang="en-US" sz="1600" dirty="0">
              <a:hlinkClick xmlns:r="http://schemas.openxmlformats.org/officeDocument/2006/relationships" r:id="rId3"/>
            </a:rPr>
            <a:t>https://www.collegeofdietitiansmb.ca/find-a-dietitian/private-practice/</a:t>
          </a:r>
          <a:endParaRPr lang="en-US" sz="1600" dirty="0"/>
        </a:p>
      </dgm:t>
    </dgm:pt>
    <dgm:pt modelId="{52C5D409-CBB4-6844-8778-6E32B52BF444}" type="parTrans" cxnId="{54012C82-3435-324F-81FD-316696E3BEB5}">
      <dgm:prSet/>
      <dgm:spPr/>
      <dgm:t>
        <a:bodyPr/>
        <a:lstStyle/>
        <a:p>
          <a:endParaRPr lang="en-US"/>
        </a:p>
      </dgm:t>
    </dgm:pt>
    <dgm:pt modelId="{16A10196-36E8-8D4F-B738-D1CA2AA4A161}" type="sibTrans" cxnId="{54012C82-3435-324F-81FD-316696E3BEB5}">
      <dgm:prSet/>
      <dgm:spPr/>
      <dgm:t>
        <a:bodyPr/>
        <a:lstStyle/>
        <a:p>
          <a:endParaRPr lang="en-US"/>
        </a:p>
      </dgm:t>
    </dgm:pt>
    <dgm:pt modelId="{D5E5D351-142F-2943-B50B-3CA2C111FACE}">
      <dgm:prSet custT="1"/>
      <dgm:spPr/>
      <dgm:t>
        <a:bodyPr/>
        <a:lstStyle/>
        <a:p>
          <a:pPr>
            <a:buFont typeface="Arial" panose="020B0604020202020204" pitchFamily="34" charset="0"/>
            <a:buNone/>
          </a:pPr>
          <a:r>
            <a:rPr lang="en-CA" sz="1600" dirty="0"/>
            <a:t>- </a:t>
          </a:r>
          <a:r>
            <a:rPr lang="en-US" sz="1600" dirty="0">
              <a:hlinkClick xmlns:r="http://schemas.openxmlformats.org/officeDocument/2006/relationships" r:id="rId4"/>
            </a:rPr>
            <a:t>https://www.cravingchange.ca/</a:t>
          </a:r>
          <a:r>
            <a:rPr lang="en-US" sz="1600" dirty="0"/>
            <a:t> </a:t>
          </a:r>
          <a:endParaRPr lang="en-CA" sz="1600" dirty="0"/>
        </a:p>
      </dgm:t>
    </dgm:pt>
    <dgm:pt modelId="{FBF08562-5212-9344-8839-046D5D288C18}" type="parTrans" cxnId="{E302B91C-4876-064A-A3D7-21F440B583D4}">
      <dgm:prSet/>
      <dgm:spPr/>
      <dgm:t>
        <a:bodyPr/>
        <a:lstStyle/>
        <a:p>
          <a:endParaRPr lang="en-US"/>
        </a:p>
      </dgm:t>
    </dgm:pt>
    <dgm:pt modelId="{ED7A941A-6667-6444-946F-44F458D803A2}" type="sibTrans" cxnId="{E302B91C-4876-064A-A3D7-21F440B583D4}">
      <dgm:prSet/>
      <dgm:spPr/>
      <dgm:t>
        <a:bodyPr/>
        <a:lstStyle/>
        <a:p>
          <a:endParaRPr lang="en-US"/>
        </a:p>
      </dgm:t>
    </dgm:pt>
    <dgm:pt modelId="{5AB7C3B3-5D58-D94A-95AB-6C81F44EDF22}">
      <dgm:prSet custT="1"/>
      <dgm:spPr/>
      <dgm:t>
        <a:bodyPr/>
        <a:lstStyle/>
        <a:p>
          <a:pPr>
            <a:buFont typeface="Arial" panose="020B0604020202020204" pitchFamily="34" charset="0"/>
            <a:buNone/>
          </a:pPr>
          <a:r>
            <a:rPr lang="en-US" sz="1600" dirty="0"/>
            <a:t>- 204-947-2422 ext. 537 </a:t>
          </a:r>
        </a:p>
        <a:p>
          <a:pPr>
            <a:buFont typeface="Arial" panose="020B0604020202020204" pitchFamily="34" charset="0"/>
            <a:buNone/>
          </a:pPr>
          <a:r>
            <a:rPr lang="en-US" sz="1600" dirty="0"/>
            <a:t>- </a:t>
          </a:r>
          <a:r>
            <a:rPr lang="en-US" sz="1600" dirty="0" err="1"/>
            <a:t>courriel</a:t>
          </a:r>
          <a:r>
            <a:rPr lang="en-US" sz="1600" dirty="0"/>
            <a:t>: </a:t>
          </a:r>
          <a:r>
            <a:rPr lang="en-US" sz="1600" dirty="0">
              <a:hlinkClick xmlns:r="http://schemas.openxmlformats.org/officeDocument/2006/relationships" r:id="rId5"/>
            </a:rPr>
            <a:t>whcdietitian@womenshealthclinic.org</a:t>
          </a:r>
          <a:endParaRPr lang="en-CA" sz="1600" dirty="0"/>
        </a:p>
      </dgm:t>
    </dgm:pt>
    <dgm:pt modelId="{6E97F0B4-C4F8-CC48-818E-7EDF2EF8A5FF}" type="parTrans" cxnId="{5B6C776B-A166-0440-A068-7EEAC15E288B}">
      <dgm:prSet/>
      <dgm:spPr/>
      <dgm:t>
        <a:bodyPr/>
        <a:lstStyle/>
        <a:p>
          <a:endParaRPr lang="en-US"/>
        </a:p>
      </dgm:t>
    </dgm:pt>
    <dgm:pt modelId="{7845A1DF-14E2-5443-8926-2CFE41B75EAE}" type="sibTrans" cxnId="{5B6C776B-A166-0440-A068-7EEAC15E288B}">
      <dgm:prSet/>
      <dgm:spPr/>
      <dgm:t>
        <a:bodyPr/>
        <a:lstStyle/>
        <a:p>
          <a:endParaRPr lang="en-US"/>
        </a:p>
      </dgm:t>
    </dgm:pt>
    <dgm:pt modelId="{C5C3AA1A-1E17-F649-9B46-96DB08E9B3E2}" type="pres">
      <dgm:prSet presAssocID="{BC7B4F6D-1D34-5248-BA4A-4DE333ED299A}" presName="vert0" presStyleCnt="0">
        <dgm:presLayoutVars>
          <dgm:dir/>
          <dgm:animOne val="branch"/>
          <dgm:animLvl val="lvl"/>
        </dgm:presLayoutVars>
      </dgm:prSet>
      <dgm:spPr/>
    </dgm:pt>
    <dgm:pt modelId="{2CBE72E7-736E-3743-9709-64104730CBE7}" type="pres">
      <dgm:prSet presAssocID="{DDFC90D8-8033-3745-ACFF-7670454296AE}" presName="thickLine" presStyleLbl="alignNode1" presStyleIdx="0" presStyleCnt="5"/>
      <dgm:spPr/>
    </dgm:pt>
    <dgm:pt modelId="{732BB4AF-0FCB-6E4A-98E1-5B3B940D076F}" type="pres">
      <dgm:prSet presAssocID="{DDFC90D8-8033-3745-ACFF-7670454296AE}" presName="horz1" presStyleCnt="0"/>
      <dgm:spPr/>
    </dgm:pt>
    <dgm:pt modelId="{7BF9E5BC-D69C-094D-8E8D-271BC77E69A6}" type="pres">
      <dgm:prSet presAssocID="{DDFC90D8-8033-3745-ACFF-7670454296AE}" presName="tx1" presStyleLbl="revTx" presStyleIdx="0" presStyleCnt="9" custScaleX="260339"/>
      <dgm:spPr/>
    </dgm:pt>
    <dgm:pt modelId="{2701C3E4-F80E-5C4A-9EFA-2441B4120341}" type="pres">
      <dgm:prSet presAssocID="{DDFC90D8-8033-3745-ACFF-7670454296AE}" presName="vert1" presStyleCnt="0"/>
      <dgm:spPr/>
    </dgm:pt>
    <dgm:pt modelId="{452D038E-35C9-5244-9B32-9AB28F4DDDBE}" type="pres">
      <dgm:prSet presAssocID="{64DA3D7C-4D47-DD47-88F6-F448F319787F}" presName="thickLine" presStyleLbl="alignNode1" presStyleIdx="1" presStyleCnt="5"/>
      <dgm:spPr/>
    </dgm:pt>
    <dgm:pt modelId="{2A07486F-F69D-2F47-A03D-1B7004898D35}" type="pres">
      <dgm:prSet presAssocID="{64DA3D7C-4D47-DD47-88F6-F448F319787F}" presName="horz1" presStyleCnt="0"/>
      <dgm:spPr/>
    </dgm:pt>
    <dgm:pt modelId="{D36A640B-3BBC-964B-8A20-FD1D69F98C2A}" type="pres">
      <dgm:prSet presAssocID="{64DA3D7C-4D47-DD47-88F6-F448F319787F}" presName="tx1" presStyleLbl="revTx" presStyleIdx="1" presStyleCnt="9" custScaleX="342441"/>
      <dgm:spPr/>
    </dgm:pt>
    <dgm:pt modelId="{873DFE0C-20C5-E544-8004-B626641E47B4}" type="pres">
      <dgm:prSet presAssocID="{64DA3D7C-4D47-DD47-88F6-F448F319787F}" presName="vert1" presStyleCnt="0"/>
      <dgm:spPr/>
    </dgm:pt>
    <dgm:pt modelId="{99463379-C970-BF45-9AB6-3E8ED11810AD}" type="pres">
      <dgm:prSet presAssocID="{7CB16FFA-B43D-9846-8080-0B08B44C981D}" presName="vertSpace2a" presStyleCnt="0"/>
      <dgm:spPr/>
    </dgm:pt>
    <dgm:pt modelId="{1D956EF1-5E8A-9C43-B051-FEFD967E664C}" type="pres">
      <dgm:prSet presAssocID="{7CB16FFA-B43D-9846-8080-0B08B44C981D}" presName="horz2" presStyleCnt="0"/>
      <dgm:spPr/>
    </dgm:pt>
    <dgm:pt modelId="{DFF77110-419F-0F48-9AAD-ED34D1246451}" type="pres">
      <dgm:prSet presAssocID="{7CB16FFA-B43D-9846-8080-0B08B44C981D}" presName="horzSpace2" presStyleCnt="0"/>
      <dgm:spPr/>
    </dgm:pt>
    <dgm:pt modelId="{FA6CF125-6976-7A43-85A2-C106CC82B7F8}" type="pres">
      <dgm:prSet presAssocID="{7CB16FFA-B43D-9846-8080-0B08B44C981D}" presName="tx2" presStyleLbl="revTx" presStyleIdx="2" presStyleCnt="9" custScaleX="131387" custLinFactNeighborX="529" custLinFactNeighborY="-9280"/>
      <dgm:spPr/>
    </dgm:pt>
    <dgm:pt modelId="{0DE7E868-A432-EE4F-A7A7-CB3B4379005B}" type="pres">
      <dgm:prSet presAssocID="{7CB16FFA-B43D-9846-8080-0B08B44C981D}" presName="vert2" presStyleCnt="0"/>
      <dgm:spPr/>
    </dgm:pt>
    <dgm:pt modelId="{915A5514-1C89-9F40-BC0B-48826FADC331}" type="pres">
      <dgm:prSet presAssocID="{7CB16FFA-B43D-9846-8080-0B08B44C981D}" presName="thinLine2b" presStyleLbl="callout" presStyleIdx="0" presStyleCnt="4" custFlipVert="0" custSzY="36000" custScaleX="74962" custLinFactY="23496" custLinFactNeighborX="32929" custLinFactNeighborY="100000"/>
      <dgm:spPr>
        <a:ln>
          <a:noFill/>
        </a:ln>
      </dgm:spPr>
    </dgm:pt>
    <dgm:pt modelId="{C4FF0B26-B6C3-4D45-974D-157D89B05990}" type="pres">
      <dgm:prSet presAssocID="{7CB16FFA-B43D-9846-8080-0B08B44C981D}" presName="vertSpace2b" presStyleCnt="0"/>
      <dgm:spPr/>
    </dgm:pt>
    <dgm:pt modelId="{C632FABE-0D28-F042-8471-03E14DDFE686}" type="pres">
      <dgm:prSet presAssocID="{D5E5D351-142F-2943-B50B-3CA2C111FACE}" presName="horz2" presStyleCnt="0"/>
      <dgm:spPr/>
    </dgm:pt>
    <dgm:pt modelId="{F7C1503A-0BA7-7844-A935-5CB7EBE6FE06}" type="pres">
      <dgm:prSet presAssocID="{D5E5D351-142F-2943-B50B-3CA2C111FACE}" presName="horzSpace2" presStyleCnt="0"/>
      <dgm:spPr/>
    </dgm:pt>
    <dgm:pt modelId="{AAA77DC7-8484-D947-8BC9-374E88CED990}" type="pres">
      <dgm:prSet presAssocID="{D5E5D351-142F-2943-B50B-3CA2C111FACE}" presName="tx2" presStyleLbl="revTx" presStyleIdx="3" presStyleCnt="9" custScaleX="131387" custScaleY="1097335" custLinFactY="4859003" custLinFactNeighborX="779" custLinFactNeighborY="4900000"/>
      <dgm:spPr/>
    </dgm:pt>
    <dgm:pt modelId="{048E7FBC-6AA4-BD41-9E70-F2053AB7BFA1}" type="pres">
      <dgm:prSet presAssocID="{D5E5D351-142F-2943-B50B-3CA2C111FACE}" presName="vert2" presStyleCnt="0"/>
      <dgm:spPr/>
    </dgm:pt>
    <dgm:pt modelId="{0F886AD3-1BBC-BD40-B974-754E5150F4EB}" type="pres">
      <dgm:prSet presAssocID="{D5E5D351-142F-2943-B50B-3CA2C111FACE}" presName="thinLine2b" presStyleLbl="callout" presStyleIdx="1" presStyleCnt="4"/>
      <dgm:spPr>
        <a:ln>
          <a:noFill/>
        </a:ln>
      </dgm:spPr>
    </dgm:pt>
    <dgm:pt modelId="{2BB97B2D-B4C6-FB49-823B-6A3ED1F679A3}" type="pres">
      <dgm:prSet presAssocID="{D5E5D351-142F-2943-B50B-3CA2C111FACE}" presName="vertSpace2b" presStyleCnt="0"/>
      <dgm:spPr/>
    </dgm:pt>
    <dgm:pt modelId="{814AE072-F9B3-8540-923A-C351701B37C9}" type="pres">
      <dgm:prSet presAssocID="{5AB7C3B3-5D58-D94A-95AB-6C81F44EDF22}" presName="horz2" presStyleCnt="0"/>
      <dgm:spPr/>
    </dgm:pt>
    <dgm:pt modelId="{ADF51EF2-1DA4-D346-8D4C-C9512C8BF429}" type="pres">
      <dgm:prSet presAssocID="{5AB7C3B3-5D58-D94A-95AB-6C81F44EDF22}" presName="horzSpace2" presStyleCnt="0"/>
      <dgm:spPr/>
    </dgm:pt>
    <dgm:pt modelId="{FC23A4DC-8E10-BC48-84B1-0F34714ECB60}" type="pres">
      <dgm:prSet presAssocID="{5AB7C3B3-5D58-D94A-95AB-6C81F44EDF22}" presName="tx2" presStyleLbl="revTx" presStyleIdx="4" presStyleCnt="9" custScaleX="131387" custScaleY="2000000" custLinFactY="6700000" custLinFactNeighborX="26" custLinFactNeighborY="6735517"/>
      <dgm:spPr/>
    </dgm:pt>
    <dgm:pt modelId="{DA5B0787-A6C6-2C47-8BD4-79B61C8F9985}" type="pres">
      <dgm:prSet presAssocID="{5AB7C3B3-5D58-D94A-95AB-6C81F44EDF22}" presName="vert2" presStyleCnt="0"/>
      <dgm:spPr/>
    </dgm:pt>
    <dgm:pt modelId="{A3133105-F916-5446-B84B-F5A7C0ECAE89}" type="pres">
      <dgm:prSet presAssocID="{5AB7C3B3-5D58-D94A-95AB-6C81F44EDF22}" presName="thinLine2b" presStyleLbl="callout" presStyleIdx="2" presStyleCnt="4"/>
      <dgm:spPr>
        <a:ln>
          <a:noFill/>
        </a:ln>
      </dgm:spPr>
    </dgm:pt>
    <dgm:pt modelId="{E6917244-7250-6648-AF82-724BEEE4FDE4}" type="pres">
      <dgm:prSet presAssocID="{5AB7C3B3-5D58-D94A-95AB-6C81F44EDF22}" presName="vertSpace2b" presStyleCnt="0"/>
      <dgm:spPr/>
    </dgm:pt>
    <dgm:pt modelId="{DDD2D470-C0C1-314A-9127-A6C20CF891D0}" type="pres">
      <dgm:prSet presAssocID="{8460D0DF-E585-0A4F-A5DC-DDD24587B18D}" presName="horz2" presStyleCnt="0"/>
      <dgm:spPr/>
    </dgm:pt>
    <dgm:pt modelId="{FA4FD4BA-8EA2-0B4F-8A53-EA33D7A6668A}" type="pres">
      <dgm:prSet presAssocID="{8460D0DF-E585-0A4F-A5DC-DDD24587B18D}" presName="horzSpace2" presStyleCnt="0"/>
      <dgm:spPr/>
    </dgm:pt>
    <dgm:pt modelId="{7085415D-02A1-114C-A820-EE99E62A7D14}" type="pres">
      <dgm:prSet presAssocID="{8460D0DF-E585-0A4F-A5DC-DDD24587B18D}" presName="tx2" presStyleLbl="revTx" presStyleIdx="5" presStyleCnt="9" custScaleX="127319" custScaleY="1533918" custLinFactY="800000" custLinFactNeighborX="-449" custLinFactNeighborY="866369"/>
      <dgm:spPr/>
    </dgm:pt>
    <dgm:pt modelId="{ED8B5BAE-BE5D-CF40-AD29-F59752A8540D}" type="pres">
      <dgm:prSet presAssocID="{8460D0DF-E585-0A4F-A5DC-DDD24587B18D}" presName="vert2" presStyleCnt="0"/>
      <dgm:spPr/>
    </dgm:pt>
    <dgm:pt modelId="{DB142F8C-0EC3-AD4C-9ABF-7627B19E49DC}" type="pres">
      <dgm:prSet presAssocID="{8460D0DF-E585-0A4F-A5DC-DDD24587B18D}" presName="thinLine2b" presStyleLbl="callout" presStyleIdx="3" presStyleCnt="4"/>
      <dgm:spPr/>
    </dgm:pt>
    <dgm:pt modelId="{96A4F6C4-AA1B-0243-B257-2B6882DA68AE}" type="pres">
      <dgm:prSet presAssocID="{8460D0DF-E585-0A4F-A5DC-DDD24587B18D}" presName="vertSpace2b" presStyleCnt="0"/>
      <dgm:spPr/>
    </dgm:pt>
    <dgm:pt modelId="{9B0F6F34-C146-F54F-9D29-699C67DF27C7}" type="pres">
      <dgm:prSet presAssocID="{72A4C14F-BDB3-BC4F-B5D7-DF34DF67F15D}" presName="thickLine" presStyleLbl="alignNode1" presStyleIdx="2" presStyleCnt="5"/>
      <dgm:spPr/>
    </dgm:pt>
    <dgm:pt modelId="{5B8117A1-5935-AF40-8796-FCBF6524D9CC}" type="pres">
      <dgm:prSet presAssocID="{72A4C14F-BDB3-BC4F-B5D7-DF34DF67F15D}" presName="horz1" presStyleCnt="0"/>
      <dgm:spPr/>
    </dgm:pt>
    <dgm:pt modelId="{1BBF28BF-F036-FA4F-A9B6-D37C8EAE5960}" type="pres">
      <dgm:prSet presAssocID="{72A4C14F-BDB3-BC4F-B5D7-DF34DF67F15D}" presName="tx1" presStyleLbl="revTx" presStyleIdx="6" presStyleCnt="9" custScaleX="500000"/>
      <dgm:spPr/>
    </dgm:pt>
    <dgm:pt modelId="{B2B35CD9-FEAF-B44F-8E22-7B57EDD0C1EF}" type="pres">
      <dgm:prSet presAssocID="{72A4C14F-BDB3-BC4F-B5D7-DF34DF67F15D}" presName="vert1" presStyleCnt="0"/>
      <dgm:spPr/>
    </dgm:pt>
    <dgm:pt modelId="{858CE077-E841-184B-AB7C-7383FA5DFDF9}" type="pres">
      <dgm:prSet presAssocID="{721A47A2-DAE9-6249-B689-CF3499B4BDEF}" presName="thickLine" presStyleLbl="alignNode1" presStyleIdx="3" presStyleCnt="5"/>
      <dgm:spPr/>
    </dgm:pt>
    <dgm:pt modelId="{23ECCB5D-54A5-F749-B0EB-40D7888BCFD6}" type="pres">
      <dgm:prSet presAssocID="{721A47A2-DAE9-6249-B689-CF3499B4BDEF}" presName="horz1" presStyleCnt="0"/>
      <dgm:spPr/>
    </dgm:pt>
    <dgm:pt modelId="{EAF0A58A-5281-214C-BD07-E63E0D3CA6B6}" type="pres">
      <dgm:prSet presAssocID="{721A47A2-DAE9-6249-B689-CF3499B4BDEF}" presName="tx1" presStyleLbl="revTx" presStyleIdx="7" presStyleCnt="9" custScaleX="500000"/>
      <dgm:spPr/>
    </dgm:pt>
    <dgm:pt modelId="{79EB963F-9692-784C-A422-2D552B576510}" type="pres">
      <dgm:prSet presAssocID="{721A47A2-DAE9-6249-B689-CF3499B4BDEF}" presName="vert1" presStyleCnt="0"/>
      <dgm:spPr/>
    </dgm:pt>
    <dgm:pt modelId="{22A873F9-4F0D-E04A-91FE-277F9D86FCCC}" type="pres">
      <dgm:prSet presAssocID="{4F3E4D46-F329-3C40-9A6A-5A297548604E}" presName="thickLine" presStyleLbl="alignNode1" presStyleIdx="4" presStyleCnt="5"/>
      <dgm:spPr/>
    </dgm:pt>
    <dgm:pt modelId="{C4E029C0-ACB4-F947-9309-1D5626222075}" type="pres">
      <dgm:prSet presAssocID="{4F3E4D46-F329-3C40-9A6A-5A297548604E}" presName="horz1" presStyleCnt="0"/>
      <dgm:spPr/>
    </dgm:pt>
    <dgm:pt modelId="{B9345D5B-5BF0-CF42-974E-B1F8650CC589}" type="pres">
      <dgm:prSet presAssocID="{4F3E4D46-F329-3C40-9A6A-5A297548604E}" presName="tx1" presStyleLbl="revTx" presStyleIdx="8" presStyleCnt="9" custScaleX="500000"/>
      <dgm:spPr/>
    </dgm:pt>
    <dgm:pt modelId="{6BDD36E7-62BC-A546-8B4F-E1F1AC012355}" type="pres">
      <dgm:prSet presAssocID="{4F3E4D46-F329-3C40-9A6A-5A297548604E}" presName="vert1" presStyleCnt="0"/>
      <dgm:spPr/>
    </dgm:pt>
  </dgm:ptLst>
  <dgm:cxnLst>
    <dgm:cxn modelId="{E302B91C-4876-064A-A3D7-21F440B583D4}" srcId="{64DA3D7C-4D47-DD47-88F6-F448F319787F}" destId="{D5E5D351-142F-2943-B50B-3CA2C111FACE}" srcOrd="1" destOrd="0" parTransId="{FBF08562-5212-9344-8839-046D5D288C18}" sibTransId="{ED7A941A-6667-6444-946F-44F458D803A2}"/>
    <dgm:cxn modelId="{438EA523-BE28-C148-B0BE-1756A89AE53B}" srcId="{BC7B4F6D-1D34-5248-BA4A-4DE333ED299A}" destId="{64DA3D7C-4D47-DD47-88F6-F448F319787F}" srcOrd="1" destOrd="0" parTransId="{840DA4C0-4F46-F548-BF8D-4B0DE5445711}" sibTransId="{6E560C8A-97F3-534A-B5B3-E12A94229F08}"/>
    <dgm:cxn modelId="{54B77A31-4D32-0B40-B171-A3626FE4A852}" srcId="{BC7B4F6D-1D34-5248-BA4A-4DE333ED299A}" destId="{72A4C14F-BDB3-BC4F-B5D7-DF34DF67F15D}" srcOrd="2" destOrd="0" parTransId="{02578DC1-3CF0-8541-A8C1-98DE0561B35E}" sibTransId="{5C41F633-B86D-484B-9E94-463B5B1CDE99}"/>
    <dgm:cxn modelId="{FDEEF53A-B97F-374A-A29A-15BDD5DA70CD}" type="presOf" srcId="{7CB16FFA-B43D-9846-8080-0B08B44C981D}" destId="{FA6CF125-6976-7A43-85A2-C106CC82B7F8}" srcOrd="0" destOrd="0" presId="urn:microsoft.com/office/officeart/2008/layout/LinedList"/>
    <dgm:cxn modelId="{5FF9A74E-2689-FC42-9665-22132D2864B9}" type="presOf" srcId="{DDFC90D8-8033-3745-ACFF-7670454296AE}" destId="{7BF9E5BC-D69C-094D-8E8D-271BC77E69A6}" srcOrd="0" destOrd="0" presId="urn:microsoft.com/office/officeart/2008/layout/LinedList"/>
    <dgm:cxn modelId="{D1B3105D-185A-274C-AE9E-3C69BCA6E28F}" type="presOf" srcId="{D5E5D351-142F-2943-B50B-3CA2C111FACE}" destId="{AAA77DC7-8484-D947-8BC9-374E88CED990}" srcOrd="0" destOrd="0" presId="urn:microsoft.com/office/officeart/2008/layout/LinedList"/>
    <dgm:cxn modelId="{E9085F69-FFE9-1240-8790-E5EE24E50793}" type="presOf" srcId="{4F3E4D46-F329-3C40-9A6A-5A297548604E}" destId="{B9345D5B-5BF0-CF42-974E-B1F8650CC589}" srcOrd="0" destOrd="0" presId="urn:microsoft.com/office/officeart/2008/layout/LinedList"/>
    <dgm:cxn modelId="{5B6C776B-A166-0440-A068-7EEAC15E288B}" srcId="{64DA3D7C-4D47-DD47-88F6-F448F319787F}" destId="{5AB7C3B3-5D58-D94A-95AB-6C81F44EDF22}" srcOrd="2" destOrd="0" parTransId="{6E97F0B4-C4F8-CC48-818E-7EDF2EF8A5FF}" sibTransId="{7845A1DF-14E2-5443-8926-2CFE41B75EAE}"/>
    <dgm:cxn modelId="{0750186F-6A1A-F942-8A85-5BF253E1F4B6}" type="presOf" srcId="{72A4C14F-BDB3-BC4F-B5D7-DF34DF67F15D}" destId="{1BBF28BF-F036-FA4F-A9B6-D37C8EAE5960}" srcOrd="0" destOrd="0" presId="urn:microsoft.com/office/officeart/2008/layout/LinedList"/>
    <dgm:cxn modelId="{54012C82-3435-324F-81FD-316696E3BEB5}" srcId="{64DA3D7C-4D47-DD47-88F6-F448F319787F}" destId="{8460D0DF-E585-0A4F-A5DC-DDD24587B18D}" srcOrd="3" destOrd="0" parTransId="{52C5D409-CBB4-6844-8778-6E32B52BF444}" sibTransId="{16A10196-36E8-8D4F-B738-D1CA2AA4A161}"/>
    <dgm:cxn modelId="{BEC6B08B-1C31-D646-9B18-C1E6642A3C69}" srcId="{BC7B4F6D-1D34-5248-BA4A-4DE333ED299A}" destId="{721A47A2-DAE9-6249-B689-CF3499B4BDEF}" srcOrd="3" destOrd="0" parTransId="{D5BC05A9-B81F-3A48-AA5E-7AAE2C3B189F}" sibTransId="{77069D8B-8EEC-2A40-BF59-2B0E48B0A196}"/>
    <dgm:cxn modelId="{C9E0E58F-BBBB-2549-B8FC-CD0AD63238C8}" type="presOf" srcId="{8460D0DF-E585-0A4F-A5DC-DDD24587B18D}" destId="{7085415D-02A1-114C-A820-EE99E62A7D14}" srcOrd="0" destOrd="0" presId="urn:microsoft.com/office/officeart/2008/layout/LinedList"/>
    <dgm:cxn modelId="{FCBA8F9C-EE63-1A4B-AC2D-ED7FC9F72F57}" srcId="{64DA3D7C-4D47-DD47-88F6-F448F319787F}" destId="{7CB16FFA-B43D-9846-8080-0B08B44C981D}" srcOrd="0" destOrd="0" parTransId="{A17FAC23-DE7F-B74D-BB59-4E05AA9519C2}" sibTransId="{7A8BC989-0856-AE4F-B5AE-B9D829AE9CE2}"/>
    <dgm:cxn modelId="{C36C00A0-8299-2941-A54C-77E2C8EA7570}" type="presOf" srcId="{64DA3D7C-4D47-DD47-88F6-F448F319787F}" destId="{D36A640B-3BBC-964B-8A20-FD1D69F98C2A}" srcOrd="0" destOrd="0" presId="urn:microsoft.com/office/officeart/2008/layout/LinedList"/>
    <dgm:cxn modelId="{DD454ED9-9F10-594E-8A85-027B94CC075C}" type="presOf" srcId="{5AB7C3B3-5D58-D94A-95AB-6C81F44EDF22}" destId="{FC23A4DC-8E10-BC48-84B1-0F34714ECB60}" srcOrd="0" destOrd="0" presId="urn:microsoft.com/office/officeart/2008/layout/LinedList"/>
    <dgm:cxn modelId="{4BCCBFEA-4F70-4B4F-9BE6-01562E89A258}" type="presOf" srcId="{721A47A2-DAE9-6249-B689-CF3499B4BDEF}" destId="{EAF0A58A-5281-214C-BD07-E63E0D3CA6B6}" srcOrd="0" destOrd="0" presId="urn:microsoft.com/office/officeart/2008/layout/LinedList"/>
    <dgm:cxn modelId="{F34778F4-02F4-714D-BC91-A58EB0652D1E}" type="presOf" srcId="{BC7B4F6D-1D34-5248-BA4A-4DE333ED299A}" destId="{C5C3AA1A-1E17-F649-9B46-96DB08E9B3E2}" srcOrd="0" destOrd="0" presId="urn:microsoft.com/office/officeart/2008/layout/LinedList"/>
    <dgm:cxn modelId="{2D7A8EFE-8A8A-1E40-B93F-4F5B9ED34C2C}" srcId="{BC7B4F6D-1D34-5248-BA4A-4DE333ED299A}" destId="{4F3E4D46-F329-3C40-9A6A-5A297548604E}" srcOrd="4" destOrd="0" parTransId="{E954D268-2117-D84A-9E7C-30E51B665BCA}" sibTransId="{01BD0FFD-A605-E648-8770-26A5D5801122}"/>
    <dgm:cxn modelId="{D81FFCFE-81D3-AA49-9219-52D5E2E4BE14}" srcId="{BC7B4F6D-1D34-5248-BA4A-4DE333ED299A}" destId="{DDFC90D8-8033-3745-ACFF-7670454296AE}" srcOrd="0" destOrd="0" parTransId="{9E061C97-8FB2-2F48-A415-D8DD99BDFE95}" sibTransId="{60C04509-8C2D-2348-9F53-FC788E4EF956}"/>
    <dgm:cxn modelId="{8F13AC9E-3A6A-BE4B-B195-634D3D0BB6B6}" type="presParOf" srcId="{C5C3AA1A-1E17-F649-9B46-96DB08E9B3E2}" destId="{2CBE72E7-736E-3743-9709-64104730CBE7}" srcOrd="0" destOrd="0" presId="urn:microsoft.com/office/officeart/2008/layout/LinedList"/>
    <dgm:cxn modelId="{87849EA3-DBBB-6F45-BC4E-1937E0373EF7}" type="presParOf" srcId="{C5C3AA1A-1E17-F649-9B46-96DB08E9B3E2}" destId="{732BB4AF-0FCB-6E4A-98E1-5B3B940D076F}" srcOrd="1" destOrd="0" presId="urn:microsoft.com/office/officeart/2008/layout/LinedList"/>
    <dgm:cxn modelId="{F5161F0C-2F0B-984A-A228-006094EB13E2}" type="presParOf" srcId="{732BB4AF-0FCB-6E4A-98E1-5B3B940D076F}" destId="{7BF9E5BC-D69C-094D-8E8D-271BC77E69A6}" srcOrd="0" destOrd="0" presId="urn:microsoft.com/office/officeart/2008/layout/LinedList"/>
    <dgm:cxn modelId="{A5895CF6-5CCD-AD4D-9140-AA45751C306F}" type="presParOf" srcId="{732BB4AF-0FCB-6E4A-98E1-5B3B940D076F}" destId="{2701C3E4-F80E-5C4A-9EFA-2441B4120341}" srcOrd="1" destOrd="0" presId="urn:microsoft.com/office/officeart/2008/layout/LinedList"/>
    <dgm:cxn modelId="{478E2C0F-93D4-134C-8003-F22ACBE4C09F}" type="presParOf" srcId="{C5C3AA1A-1E17-F649-9B46-96DB08E9B3E2}" destId="{452D038E-35C9-5244-9B32-9AB28F4DDDBE}" srcOrd="2" destOrd="0" presId="urn:microsoft.com/office/officeart/2008/layout/LinedList"/>
    <dgm:cxn modelId="{A9B1F819-0C2D-EF46-B7D9-2404E8E13781}" type="presParOf" srcId="{C5C3AA1A-1E17-F649-9B46-96DB08E9B3E2}" destId="{2A07486F-F69D-2F47-A03D-1B7004898D35}" srcOrd="3" destOrd="0" presId="urn:microsoft.com/office/officeart/2008/layout/LinedList"/>
    <dgm:cxn modelId="{B52567C9-8F45-C842-AB5A-6284FA274F3A}" type="presParOf" srcId="{2A07486F-F69D-2F47-A03D-1B7004898D35}" destId="{D36A640B-3BBC-964B-8A20-FD1D69F98C2A}" srcOrd="0" destOrd="0" presId="urn:microsoft.com/office/officeart/2008/layout/LinedList"/>
    <dgm:cxn modelId="{0B72E5C3-E1D1-244E-927C-09126546CBD7}" type="presParOf" srcId="{2A07486F-F69D-2F47-A03D-1B7004898D35}" destId="{873DFE0C-20C5-E544-8004-B626641E47B4}" srcOrd="1" destOrd="0" presId="urn:microsoft.com/office/officeart/2008/layout/LinedList"/>
    <dgm:cxn modelId="{E3BEC370-1ED7-5043-ADE3-CD5397C8421C}" type="presParOf" srcId="{873DFE0C-20C5-E544-8004-B626641E47B4}" destId="{99463379-C970-BF45-9AB6-3E8ED11810AD}" srcOrd="0" destOrd="0" presId="urn:microsoft.com/office/officeart/2008/layout/LinedList"/>
    <dgm:cxn modelId="{35FB6834-1B7D-E049-BD72-95F8A2FE8A6E}" type="presParOf" srcId="{873DFE0C-20C5-E544-8004-B626641E47B4}" destId="{1D956EF1-5E8A-9C43-B051-FEFD967E664C}" srcOrd="1" destOrd="0" presId="urn:microsoft.com/office/officeart/2008/layout/LinedList"/>
    <dgm:cxn modelId="{3AC1C874-08A7-E849-A9B9-8EF549D58045}" type="presParOf" srcId="{1D956EF1-5E8A-9C43-B051-FEFD967E664C}" destId="{DFF77110-419F-0F48-9AAD-ED34D1246451}" srcOrd="0" destOrd="0" presId="urn:microsoft.com/office/officeart/2008/layout/LinedList"/>
    <dgm:cxn modelId="{37D090C4-6490-2D48-930B-0665AB0D81D0}" type="presParOf" srcId="{1D956EF1-5E8A-9C43-B051-FEFD967E664C}" destId="{FA6CF125-6976-7A43-85A2-C106CC82B7F8}" srcOrd="1" destOrd="0" presId="urn:microsoft.com/office/officeart/2008/layout/LinedList"/>
    <dgm:cxn modelId="{315EA91A-3906-8844-8318-A6A3CC0605F1}" type="presParOf" srcId="{1D956EF1-5E8A-9C43-B051-FEFD967E664C}" destId="{0DE7E868-A432-EE4F-A7A7-CB3B4379005B}" srcOrd="2" destOrd="0" presId="urn:microsoft.com/office/officeart/2008/layout/LinedList"/>
    <dgm:cxn modelId="{3879B9AF-D499-A24B-9D6E-D57536D602D7}" type="presParOf" srcId="{873DFE0C-20C5-E544-8004-B626641E47B4}" destId="{915A5514-1C89-9F40-BC0B-48826FADC331}" srcOrd="2" destOrd="0" presId="urn:microsoft.com/office/officeart/2008/layout/LinedList"/>
    <dgm:cxn modelId="{629F5025-22A6-964C-A8F4-20495875655B}" type="presParOf" srcId="{873DFE0C-20C5-E544-8004-B626641E47B4}" destId="{C4FF0B26-B6C3-4D45-974D-157D89B05990}" srcOrd="3" destOrd="0" presId="urn:microsoft.com/office/officeart/2008/layout/LinedList"/>
    <dgm:cxn modelId="{9516E0DE-D94B-2E43-B765-B7DEF55C6451}" type="presParOf" srcId="{873DFE0C-20C5-E544-8004-B626641E47B4}" destId="{C632FABE-0D28-F042-8471-03E14DDFE686}" srcOrd="4" destOrd="0" presId="urn:microsoft.com/office/officeart/2008/layout/LinedList"/>
    <dgm:cxn modelId="{7C449FA7-41A7-134A-AD3E-6EB3A38FF936}" type="presParOf" srcId="{C632FABE-0D28-F042-8471-03E14DDFE686}" destId="{F7C1503A-0BA7-7844-A935-5CB7EBE6FE06}" srcOrd="0" destOrd="0" presId="urn:microsoft.com/office/officeart/2008/layout/LinedList"/>
    <dgm:cxn modelId="{2939745B-BD64-BD4F-B48F-35FD0B6999D2}" type="presParOf" srcId="{C632FABE-0D28-F042-8471-03E14DDFE686}" destId="{AAA77DC7-8484-D947-8BC9-374E88CED990}" srcOrd="1" destOrd="0" presId="urn:microsoft.com/office/officeart/2008/layout/LinedList"/>
    <dgm:cxn modelId="{4F71E3D3-F886-204E-8429-19F6D9AED80B}" type="presParOf" srcId="{C632FABE-0D28-F042-8471-03E14DDFE686}" destId="{048E7FBC-6AA4-BD41-9E70-F2053AB7BFA1}" srcOrd="2" destOrd="0" presId="urn:microsoft.com/office/officeart/2008/layout/LinedList"/>
    <dgm:cxn modelId="{E8BEAA1F-4F85-BE43-B2F3-75F1BF11C8BD}" type="presParOf" srcId="{873DFE0C-20C5-E544-8004-B626641E47B4}" destId="{0F886AD3-1BBC-BD40-B974-754E5150F4EB}" srcOrd="5" destOrd="0" presId="urn:microsoft.com/office/officeart/2008/layout/LinedList"/>
    <dgm:cxn modelId="{E08F04DE-A025-E148-8939-28ED8631331E}" type="presParOf" srcId="{873DFE0C-20C5-E544-8004-B626641E47B4}" destId="{2BB97B2D-B4C6-FB49-823B-6A3ED1F679A3}" srcOrd="6" destOrd="0" presId="urn:microsoft.com/office/officeart/2008/layout/LinedList"/>
    <dgm:cxn modelId="{DC9F6DAE-09F7-B945-8E1F-9C1CC618EEA4}" type="presParOf" srcId="{873DFE0C-20C5-E544-8004-B626641E47B4}" destId="{814AE072-F9B3-8540-923A-C351701B37C9}" srcOrd="7" destOrd="0" presId="urn:microsoft.com/office/officeart/2008/layout/LinedList"/>
    <dgm:cxn modelId="{A64B4DC0-0002-2F4A-8970-35791B0281B7}" type="presParOf" srcId="{814AE072-F9B3-8540-923A-C351701B37C9}" destId="{ADF51EF2-1DA4-D346-8D4C-C9512C8BF429}" srcOrd="0" destOrd="0" presId="urn:microsoft.com/office/officeart/2008/layout/LinedList"/>
    <dgm:cxn modelId="{68F46ECB-5400-4849-BA25-D553900320C7}" type="presParOf" srcId="{814AE072-F9B3-8540-923A-C351701B37C9}" destId="{FC23A4DC-8E10-BC48-84B1-0F34714ECB60}" srcOrd="1" destOrd="0" presId="urn:microsoft.com/office/officeart/2008/layout/LinedList"/>
    <dgm:cxn modelId="{3BC123D9-76FD-3F40-9744-CA298A9800CA}" type="presParOf" srcId="{814AE072-F9B3-8540-923A-C351701B37C9}" destId="{DA5B0787-A6C6-2C47-8BD4-79B61C8F9985}" srcOrd="2" destOrd="0" presId="urn:microsoft.com/office/officeart/2008/layout/LinedList"/>
    <dgm:cxn modelId="{E78B7584-805F-854F-8D62-CC98FF438593}" type="presParOf" srcId="{873DFE0C-20C5-E544-8004-B626641E47B4}" destId="{A3133105-F916-5446-B84B-F5A7C0ECAE89}" srcOrd="8" destOrd="0" presId="urn:microsoft.com/office/officeart/2008/layout/LinedList"/>
    <dgm:cxn modelId="{B42517CC-3F21-3A49-878E-3426F21600FA}" type="presParOf" srcId="{873DFE0C-20C5-E544-8004-B626641E47B4}" destId="{E6917244-7250-6648-AF82-724BEEE4FDE4}" srcOrd="9" destOrd="0" presId="urn:microsoft.com/office/officeart/2008/layout/LinedList"/>
    <dgm:cxn modelId="{52BE5A57-C726-E043-96F7-18E822979467}" type="presParOf" srcId="{873DFE0C-20C5-E544-8004-B626641E47B4}" destId="{DDD2D470-C0C1-314A-9127-A6C20CF891D0}" srcOrd="10" destOrd="0" presId="urn:microsoft.com/office/officeart/2008/layout/LinedList"/>
    <dgm:cxn modelId="{E3E44379-FF5B-D840-99A0-F5C0AC155432}" type="presParOf" srcId="{DDD2D470-C0C1-314A-9127-A6C20CF891D0}" destId="{FA4FD4BA-8EA2-0B4F-8A53-EA33D7A6668A}" srcOrd="0" destOrd="0" presId="urn:microsoft.com/office/officeart/2008/layout/LinedList"/>
    <dgm:cxn modelId="{B3522169-5C51-4F43-BDC6-13C91F0F27A2}" type="presParOf" srcId="{DDD2D470-C0C1-314A-9127-A6C20CF891D0}" destId="{7085415D-02A1-114C-A820-EE99E62A7D14}" srcOrd="1" destOrd="0" presId="urn:microsoft.com/office/officeart/2008/layout/LinedList"/>
    <dgm:cxn modelId="{4FDFD2B9-FB47-1C49-B8C9-EBF01AE16066}" type="presParOf" srcId="{DDD2D470-C0C1-314A-9127-A6C20CF891D0}" destId="{ED8B5BAE-BE5D-CF40-AD29-F59752A8540D}" srcOrd="2" destOrd="0" presId="urn:microsoft.com/office/officeart/2008/layout/LinedList"/>
    <dgm:cxn modelId="{384FCBF3-2E29-F841-81E9-D85CA94BDB4E}" type="presParOf" srcId="{873DFE0C-20C5-E544-8004-B626641E47B4}" destId="{DB142F8C-0EC3-AD4C-9ABF-7627B19E49DC}" srcOrd="11" destOrd="0" presId="urn:microsoft.com/office/officeart/2008/layout/LinedList"/>
    <dgm:cxn modelId="{E0A88FAC-9EDE-674C-82BA-C0CD44E290F8}" type="presParOf" srcId="{873DFE0C-20C5-E544-8004-B626641E47B4}" destId="{96A4F6C4-AA1B-0243-B257-2B6882DA68AE}" srcOrd="12" destOrd="0" presId="urn:microsoft.com/office/officeart/2008/layout/LinedList"/>
    <dgm:cxn modelId="{607CD119-322E-B54E-A446-9C85A43415A7}" type="presParOf" srcId="{C5C3AA1A-1E17-F649-9B46-96DB08E9B3E2}" destId="{9B0F6F34-C146-F54F-9D29-699C67DF27C7}" srcOrd="4" destOrd="0" presId="urn:microsoft.com/office/officeart/2008/layout/LinedList"/>
    <dgm:cxn modelId="{C7D5F879-3286-794E-971D-F5713EE1F15E}" type="presParOf" srcId="{C5C3AA1A-1E17-F649-9B46-96DB08E9B3E2}" destId="{5B8117A1-5935-AF40-8796-FCBF6524D9CC}" srcOrd="5" destOrd="0" presId="urn:microsoft.com/office/officeart/2008/layout/LinedList"/>
    <dgm:cxn modelId="{357CE7E6-88F9-9640-BA21-770EBF3D5942}" type="presParOf" srcId="{5B8117A1-5935-AF40-8796-FCBF6524D9CC}" destId="{1BBF28BF-F036-FA4F-A9B6-D37C8EAE5960}" srcOrd="0" destOrd="0" presId="urn:microsoft.com/office/officeart/2008/layout/LinedList"/>
    <dgm:cxn modelId="{3BB45B96-933F-984E-BD7A-A36164033708}" type="presParOf" srcId="{5B8117A1-5935-AF40-8796-FCBF6524D9CC}" destId="{B2B35CD9-FEAF-B44F-8E22-7B57EDD0C1EF}" srcOrd="1" destOrd="0" presId="urn:microsoft.com/office/officeart/2008/layout/LinedList"/>
    <dgm:cxn modelId="{86046AA8-8279-C54F-986B-0C282D9931BE}" type="presParOf" srcId="{C5C3AA1A-1E17-F649-9B46-96DB08E9B3E2}" destId="{858CE077-E841-184B-AB7C-7383FA5DFDF9}" srcOrd="6" destOrd="0" presId="urn:microsoft.com/office/officeart/2008/layout/LinedList"/>
    <dgm:cxn modelId="{1687C798-9D19-AB4D-A05A-A3CC1901F1F2}" type="presParOf" srcId="{C5C3AA1A-1E17-F649-9B46-96DB08E9B3E2}" destId="{23ECCB5D-54A5-F749-B0EB-40D7888BCFD6}" srcOrd="7" destOrd="0" presId="urn:microsoft.com/office/officeart/2008/layout/LinedList"/>
    <dgm:cxn modelId="{7EDE6864-751F-CC4E-B1EA-FB5271569C0D}" type="presParOf" srcId="{23ECCB5D-54A5-F749-B0EB-40D7888BCFD6}" destId="{EAF0A58A-5281-214C-BD07-E63E0D3CA6B6}" srcOrd="0" destOrd="0" presId="urn:microsoft.com/office/officeart/2008/layout/LinedList"/>
    <dgm:cxn modelId="{613972DB-7BE7-3B40-BE7A-5CC029F5D8D8}" type="presParOf" srcId="{23ECCB5D-54A5-F749-B0EB-40D7888BCFD6}" destId="{79EB963F-9692-784C-A422-2D552B576510}" srcOrd="1" destOrd="0" presId="urn:microsoft.com/office/officeart/2008/layout/LinedList"/>
    <dgm:cxn modelId="{613CD65C-244E-6E4D-B0A9-45A85A16E4E9}" type="presParOf" srcId="{C5C3AA1A-1E17-F649-9B46-96DB08E9B3E2}" destId="{22A873F9-4F0D-E04A-91FE-277F9D86FCCC}" srcOrd="8" destOrd="0" presId="urn:microsoft.com/office/officeart/2008/layout/LinedList"/>
    <dgm:cxn modelId="{DCF07098-723B-2344-9FEF-1A9DB9700727}" type="presParOf" srcId="{C5C3AA1A-1E17-F649-9B46-96DB08E9B3E2}" destId="{C4E029C0-ACB4-F947-9309-1D5626222075}" srcOrd="9" destOrd="0" presId="urn:microsoft.com/office/officeart/2008/layout/LinedList"/>
    <dgm:cxn modelId="{617AC832-1A30-A044-9085-C04F3CAA1762}" type="presParOf" srcId="{C4E029C0-ACB4-F947-9309-1D5626222075}" destId="{B9345D5B-5BF0-CF42-974E-B1F8650CC589}" srcOrd="0" destOrd="0" presId="urn:microsoft.com/office/officeart/2008/layout/LinedList"/>
    <dgm:cxn modelId="{345DBB31-0C62-2643-BADF-4C49F3B1134F}" type="presParOf" srcId="{C4E029C0-ACB4-F947-9309-1D5626222075}" destId="{6BDD36E7-62BC-A546-8B4F-E1F1AC01235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3.xml><?xml version="1.0" encoding="utf-8"?>
<dgm:dataModel xmlns:dgm="http://schemas.openxmlformats.org/drawingml/2006/diagram" xmlns:a="http://schemas.openxmlformats.org/drawingml/2006/main">
  <dgm:ptLst>
    <dgm:pt modelId="{6005D591-62FE-41B0-9AA2-653DF6CC350B}"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19A1A6DB-2849-4BF9-A4AE-D0753ECD40CB}">
      <dgm:prSet custT="1"/>
      <dgm:spPr/>
      <dgm:t>
        <a:bodyPr/>
        <a:lstStyle/>
        <a:p>
          <a:r>
            <a:rPr lang="en-US" sz="2400" b="1" dirty="0" err="1"/>
            <a:t>Unité</a:t>
          </a:r>
          <a:r>
            <a:rPr lang="en-US" sz="2400" b="1" dirty="0"/>
            <a:t> mobile </a:t>
          </a:r>
          <a:r>
            <a:rPr lang="en-US" sz="2400" b="1" dirty="0" err="1"/>
            <a:t>d’intervention</a:t>
          </a:r>
          <a:r>
            <a:rPr lang="en-US" sz="2400" b="1" dirty="0"/>
            <a:t> </a:t>
          </a:r>
          <a:r>
            <a:rPr lang="en-US" sz="2400" b="1" dirty="0" err="1"/>
            <a:t>d’urgence</a:t>
          </a:r>
          <a:r>
            <a:rPr lang="en-US" sz="2400" b="1" dirty="0"/>
            <a:t> pour </a:t>
          </a:r>
          <a:r>
            <a:rPr lang="en-US" sz="2400" b="1" dirty="0" err="1"/>
            <a:t>adultes</a:t>
          </a:r>
          <a:r>
            <a:rPr lang="en-US" sz="2400" b="1" dirty="0"/>
            <a:t> </a:t>
          </a:r>
          <a:r>
            <a:rPr lang="en-CA" sz="2400" b="1" dirty="0"/>
            <a:t>(24/7) -</a:t>
          </a:r>
          <a:r>
            <a:rPr lang="en-CA" sz="2400" dirty="0"/>
            <a:t> (204-940-1781) </a:t>
          </a:r>
          <a:endParaRPr lang="en-US" sz="2400" dirty="0"/>
        </a:p>
      </dgm:t>
    </dgm:pt>
    <dgm:pt modelId="{CADC03C0-27F9-4BBA-B190-1EA0C769860B}" type="parTrans" cxnId="{CFC82662-3D0E-4387-B06B-F60F674C3659}">
      <dgm:prSet/>
      <dgm:spPr/>
      <dgm:t>
        <a:bodyPr/>
        <a:lstStyle/>
        <a:p>
          <a:endParaRPr lang="en-US"/>
        </a:p>
      </dgm:t>
    </dgm:pt>
    <dgm:pt modelId="{33CC226D-44A3-429A-B101-8248A9BF1278}" type="sibTrans" cxnId="{CFC82662-3D0E-4387-B06B-F60F674C3659}">
      <dgm:prSet/>
      <dgm:spPr/>
      <dgm:t>
        <a:bodyPr/>
        <a:lstStyle/>
        <a:p>
          <a:endParaRPr lang="en-US"/>
        </a:p>
      </dgm:t>
    </dgm:pt>
    <dgm:pt modelId="{F14729B6-BC46-43E0-B936-D211BF3E51BB}">
      <dgm:prSet custT="1"/>
      <dgm:spPr/>
      <dgm:t>
        <a:bodyPr/>
        <a:lstStyle/>
        <a:p>
          <a:r>
            <a:rPr lang="en-CA" sz="2400" b="1" dirty="0" err="1"/>
            <a:t>Klinic</a:t>
          </a:r>
          <a:r>
            <a:rPr lang="en-CA" sz="2400" b="1" dirty="0"/>
            <a:t> Crisis Line -</a:t>
          </a:r>
          <a:r>
            <a:rPr lang="en-CA" sz="2400" dirty="0"/>
            <a:t> (204-786-8686) OR (1-888-322-3019) </a:t>
          </a:r>
          <a:endParaRPr lang="en-US" sz="2400" dirty="0"/>
        </a:p>
      </dgm:t>
    </dgm:pt>
    <dgm:pt modelId="{A153D5D9-D976-4505-9917-202D2AD05B0F}" type="parTrans" cxnId="{845479FE-08AB-49B1-9A62-CF2005E4BF45}">
      <dgm:prSet/>
      <dgm:spPr/>
      <dgm:t>
        <a:bodyPr/>
        <a:lstStyle/>
        <a:p>
          <a:endParaRPr lang="en-US"/>
        </a:p>
      </dgm:t>
    </dgm:pt>
    <dgm:pt modelId="{595C44B3-E404-4AE3-B041-E1AE3CAFDC83}" type="sibTrans" cxnId="{845479FE-08AB-49B1-9A62-CF2005E4BF45}">
      <dgm:prSet/>
      <dgm:spPr/>
      <dgm:t>
        <a:bodyPr/>
        <a:lstStyle/>
        <a:p>
          <a:endParaRPr lang="en-US"/>
        </a:p>
      </dgm:t>
    </dgm:pt>
    <dgm:pt modelId="{C9F607EB-3AA6-4F87-AD65-DA0D5A9CF0D9}">
      <dgm:prSet custT="1"/>
      <dgm:spPr/>
      <dgm:t>
        <a:bodyPr/>
        <a:lstStyle/>
        <a:p>
          <a:r>
            <a:rPr lang="en-US" sz="2400" b="1" dirty="0"/>
            <a:t>Centre </a:t>
          </a:r>
          <a:r>
            <a:rPr lang="en-US" sz="2400" b="1" dirty="0" err="1"/>
            <a:t>d’intervention</a:t>
          </a:r>
          <a:r>
            <a:rPr lang="en-US" sz="2400" b="1" dirty="0"/>
            <a:t> </a:t>
          </a:r>
          <a:r>
            <a:rPr lang="en-US" sz="2400" b="1" dirty="0" err="1"/>
            <a:t>d’urgence</a:t>
          </a:r>
          <a:r>
            <a:rPr lang="en-CA" sz="2400" b="1" dirty="0"/>
            <a:t>-</a:t>
          </a:r>
          <a:r>
            <a:rPr lang="en-CA" sz="2400" dirty="0"/>
            <a:t> (204-940-1781) </a:t>
          </a:r>
          <a:br>
            <a:rPr lang="en-CA" sz="2400" dirty="0"/>
          </a:br>
          <a:r>
            <a:rPr lang="en-CA" sz="2400" dirty="0"/>
            <a:t>     → </a:t>
          </a:r>
          <a:r>
            <a:rPr lang="en-US" sz="2400" dirty="0" err="1"/>
            <a:t>Accueil</a:t>
          </a:r>
          <a:r>
            <a:rPr lang="en-US" sz="2400" dirty="0"/>
            <a:t> </a:t>
          </a:r>
          <a:r>
            <a:rPr lang="en-US" sz="2400" dirty="0" err="1"/>
            <a:t>en</a:t>
          </a:r>
          <a:r>
            <a:rPr lang="en-US" sz="2400" dirty="0"/>
            <a:t> milieu </a:t>
          </a:r>
          <a:r>
            <a:rPr lang="en-US" sz="2400" dirty="0" err="1"/>
            <a:t>communautaire</a:t>
          </a:r>
          <a:r>
            <a:rPr lang="en-US" sz="2400" dirty="0"/>
            <a:t> </a:t>
          </a:r>
          <a:r>
            <a:rPr lang="en-CA" sz="2400" dirty="0"/>
            <a:t>- (204-788-8330)</a:t>
          </a:r>
          <a:endParaRPr lang="en-US" sz="2400" dirty="0"/>
        </a:p>
      </dgm:t>
    </dgm:pt>
    <dgm:pt modelId="{113A6680-875F-42B6-8B4B-B42C0117715E}" type="parTrans" cxnId="{0792A8EF-3BF8-4E7A-91BB-42BA2F0E19DA}">
      <dgm:prSet/>
      <dgm:spPr/>
      <dgm:t>
        <a:bodyPr/>
        <a:lstStyle/>
        <a:p>
          <a:endParaRPr lang="en-US"/>
        </a:p>
      </dgm:t>
    </dgm:pt>
    <dgm:pt modelId="{5BA1E717-EBE1-4058-A793-D1B8FA5276E7}" type="sibTrans" cxnId="{0792A8EF-3BF8-4E7A-91BB-42BA2F0E19DA}">
      <dgm:prSet/>
      <dgm:spPr/>
      <dgm:t>
        <a:bodyPr/>
        <a:lstStyle/>
        <a:p>
          <a:endParaRPr lang="en-US"/>
        </a:p>
      </dgm:t>
    </dgm:pt>
    <dgm:pt modelId="{90FA6D45-01EB-4E5D-848C-61154A954093}">
      <dgm:prSet custT="1"/>
      <dgm:spPr/>
      <dgm:t>
        <a:bodyPr/>
        <a:lstStyle/>
        <a:p>
          <a:r>
            <a:rPr lang="en-US" sz="2400" b="1" dirty="0" err="1"/>
            <a:t>Ligne</a:t>
          </a:r>
          <a:r>
            <a:rPr lang="en-US" sz="2400" b="1" dirty="0"/>
            <a:t> </a:t>
          </a:r>
          <a:r>
            <a:rPr lang="en-US" sz="2400" b="1" dirty="0" err="1"/>
            <a:t>téléphonique</a:t>
          </a:r>
          <a:r>
            <a:rPr lang="en-US" sz="2400" b="1" dirty="0"/>
            <a:t> Manitoba Suicide Prevention and Support </a:t>
          </a:r>
          <a:r>
            <a:rPr lang="en-CA" sz="2400" b="1" dirty="0"/>
            <a:t>(24/7) -</a:t>
          </a:r>
          <a:r>
            <a:rPr lang="en-CA" sz="2400" dirty="0"/>
            <a:t> (1-877-435-7170) </a:t>
          </a:r>
          <a:br>
            <a:rPr lang="en-CA" sz="2400" dirty="0"/>
          </a:br>
          <a:r>
            <a:rPr lang="en-CA" sz="2400" dirty="0"/>
            <a:t>     → </a:t>
          </a:r>
          <a:r>
            <a:rPr lang="en-CA" sz="2400" u="sng" dirty="0">
              <a:hlinkClick xmlns:r="http://schemas.openxmlformats.org/officeDocument/2006/relationships" r:id="rId1"/>
            </a:rPr>
            <a:t>https://www.reasontolive.ca</a:t>
          </a:r>
          <a:endParaRPr lang="en-US" sz="2400" dirty="0"/>
        </a:p>
      </dgm:t>
    </dgm:pt>
    <dgm:pt modelId="{59E85F40-B548-4E47-B270-1984CA33C913}" type="parTrans" cxnId="{2BFB9703-4222-452F-A41F-893347A2C471}">
      <dgm:prSet/>
      <dgm:spPr/>
      <dgm:t>
        <a:bodyPr/>
        <a:lstStyle/>
        <a:p>
          <a:endParaRPr lang="en-US"/>
        </a:p>
      </dgm:t>
    </dgm:pt>
    <dgm:pt modelId="{2045D385-659A-4628-9438-9347BB636D26}" type="sibTrans" cxnId="{2BFB9703-4222-452F-A41F-893347A2C471}">
      <dgm:prSet/>
      <dgm:spPr/>
      <dgm:t>
        <a:bodyPr/>
        <a:lstStyle/>
        <a:p>
          <a:endParaRPr lang="en-US"/>
        </a:p>
      </dgm:t>
    </dgm:pt>
    <dgm:pt modelId="{16D40F82-6675-4E87-A668-5AF2B44D6FE3}">
      <dgm:prSet custT="1"/>
      <dgm:spPr/>
      <dgm:t>
        <a:bodyPr/>
        <a:lstStyle/>
        <a:p>
          <a:r>
            <a:rPr lang="en-CA" sz="2400" b="1" dirty="0">
              <a:solidFill>
                <a:schemeClr val="tx1"/>
              </a:solidFill>
            </a:rPr>
            <a:t>Foundation </a:t>
          </a:r>
          <a:r>
            <a:rPr lang="en-CA" sz="2400" b="1" dirty="0" err="1">
              <a:solidFill>
                <a:schemeClr val="tx1"/>
              </a:solidFill>
            </a:rPr>
            <a:t>manitobaine</a:t>
          </a:r>
          <a:r>
            <a:rPr lang="en-CA" sz="2400" b="1" dirty="0">
              <a:solidFill>
                <a:schemeClr val="tx1"/>
              </a:solidFill>
            </a:rPr>
            <a:t> de </a:t>
          </a:r>
          <a:r>
            <a:rPr lang="en-CA" sz="2400" b="1" dirty="0" err="1">
              <a:solidFill>
                <a:schemeClr val="tx1"/>
              </a:solidFill>
            </a:rPr>
            <a:t>lutte</a:t>
          </a:r>
          <a:r>
            <a:rPr lang="en-CA" sz="2400" b="1" dirty="0">
              <a:solidFill>
                <a:schemeClr val="tx1"/>
              </a:solidFill>
            </a:rPr>
            <a:t> </a:t>
          </a:r>
          <a:r>
            <a:rPr lang="en-CA" sz="2400" b="1" dirty="0" err="1">
              <a:solidFill>
                <a:schemeClr val="tx1"/>
              </a:solidFill>
            </a:rPr>
            <a:t>contre</a:t>
          </a:r>
          <a:r>
            <a:rPr lang="en-CA" sz="2400" b="1" dirty="0">
              <a:solidFill>
                <a:schemeClr val="tx1"/>
              </a:solidFill>
            </a:rPr>
            <a:t> les </a:t>
          </a:r>
          <a:r>
            <a:rPr lang="en-CA" sz="2400" b="1" dirty="0" err="1">
              <a:solidFill>
                <a:schemeClr val="tx1"/>
              </a:solidFill>
            </a:rPr>
            <a:t>dépendances</a:t>
          </a:r>
          <a:r>
            <a:rPr lang="en-CA" sz="2400" b="1" dirty="0">
              <a:solidFill>
                <a:schemeClr val="tx1"/>
              </a:solidFill>
            </a:rPr>
            <a:t> -</a:t>
          </a:r>
          <a:r>
            <a:rPr lang="en-CA" sz="2400" dirty="0">
              <a:solidFill>
                <a:schemeClr val="tx1"/>
              </a:solidFill>
            </a:rPr>
            <a:t> (204-944-6200) OR (1-855-662-6605)</a:t>
          </a:r>
          <a:endParaRPr lang="en-US" sz="2400" dirty="0">
            <a:solidFill>
              <a:schemeClr val="tx1"/>
            </a:solidFill>
          </a:endParaRPr>
        </a:p>
      </dgm:t>
    </dgm:pt>
    <dgm:pt modelId="{98D2D218-EDB1-4F6D-80A3-C84C0382B8EB}" type="parTrans" cxnId="{C4C710B6-8102-4B55-83F0-9C8702B00A83}">
      <dgm:prSet/>
      <dgm:spPr/>
      <dgm:t>
        <a:bodyPr/>
        <a:lstStyle/>
        <a:p>
          <a:endParaRPr lang="en-US"/>
        </a:p>
      </dgm:t>
    </dgm:pt>
    <dgm:pt modelId="{6EEB7A76-F2E8-49CC-996F-28B78BFD587A}" type="sibTrans" cxnId="{C4C710B6-8102-4B55-83F0-9C8702B00A83}">
      <dgm:prSet/>
      <dgm:spPr/>
      <dgm:t>
        <a:bodyPr/>
        <a:lstStyle/>
        <a:p>
          <a:endParaRPr lang="en-US"/>
        </a:p>
      </dgm:t>
    </dgm:pt>
    <dgm:pt modelId="{14EF3190-5BD6-428C-991B-C0F0C955CCCC}">
      <dgm:prSet custT="1"/>
      <dgm:spPr/>
      <dgm:t>
        <a:bodyPr/>
        <a:lstStyle/>
        <a:p>
          <a:r>
            <a:rPr lang="en-US" sz="2400" b="1" dirty="0" err="1"/>
            <a:t>Ligne</a:t>
          </a:r>
          <a:r>
            <a:rPr lang="en-US" sz="2400" b="1" dirty="0"/>
            <a:t> </a:t>
          </a:r>
          <a:r>
            <a:rPr lang="en-US" sz="2400" b="1" dirty="0" err="1"/>
            <a:t>d’écoute</a:t>
          </a:r>
          <a:r>
            <a:rPr lang="en-US" sz="2400" b="1" dirty="0"/>
            <a:t> </a:t>
          </a:r>
          <a:r>
            <a:rPr lang="en-US" sz="2400" b="1" dirty="0" err="1"/>
            <a:t>d’espoir</a:t>
          </a:r>
          <a:r>
            <a:rPr lang="en-US" sz="2400" b="1" dirty="0"/>
            <a:t> pour le </a:t>
          </a:r>
          <a:r>
            <a:rPr lang="en-US" sz="2400" b="1" dirty="0" err="1"/>
            <a:t>mieux-être</a:t>
          </a:r>
          <a:r>
            <a:rPr lang="en-US" sz="2400" b="1" dirty="0"/>
            <a:t> des Premières Nations et des </a:t>
          </a:r>
          <a:r>
            <a:rPr lang="en-US" sz="2400" b="1" dirty="0" err="1"/>
            <a:t>Inuits</a:t>
          </a:r>
          <a:r>
            <a:rPr lang="en-US" sz="2400" b="1" dirty="0"/>
            <a:t> </a:t>
          </a:r>
          <a:r>
            <a:rPr lang="en-CA" sz="2400" b="1" dirty="0"/>
            <a:t>-</a:t>
          </a:r>
          <a:r>
            <a:rPr lang="en-CA" sz="2400" dirty="0"/>
            <a:t> (1-855-242-3310) </a:t>
          </a:r>
          <a:br>
            <a:rPr lang="en-CA" sz="2400" dirty="0"/>
          </a:br>
          <a:r>
            <a:rPr lang="en-CA" sz="2400" dirty="0"/>
            <a:t>     → </a:t>
          </a:r>
          <a:r>
            <a:rPr lang="en-US" sz="2400" dirty="0"/>
            <a:t>Une </a:t>
          </a:r>
          <a:r>
            <a:rPr lang="en-US" sz="2400" dirty="0" err="1"/>
            <a:t>fonction</a:t>
          </a:r>
          <a:r>
            <a:rPr lang="en-US" sz="2400" dirty="0"/>
            <a:t> de </a:t>
          </a:r>
          <a:r>
            <a:rPr lang="en-US" sz="2400" dirty="0" err="1"/>
            <a:t>clavardage</a:t>
          </a:r>
          <a:r>
            <a:rPr lang="en-US" sz="2400" dirty="0"/>
            <a:t> </a:t>
          </a:r>
          <a:r>
            <a:rPr lang="en-US" sz="2400" dirty="0" err="1"/>
            <a:t>en</a:t>
          </a:r>
          <a:r>
            <a:rPr lang="en-US" sz="2400" dirty="0"/>
            <a:t> </a:t>
          </a:r>
          <a:r>
            <a:rPr lang="en-US" sz="2400" dirty="0" err="1"/>
            <a:t>ligne</a:t>
          </a:r>
          <a:r>
            <a:rPr lang="en-US" sz="2400" dirty="0"/>
            <a:t> </a:t>
          </a:r>
          <a:r>
            <a:rPr lang="en-US" sz="2400" dirty="0" err="1"/>
            <a:t>est</a:t>
          </a:r>
          <a:r>
            <a:rPr lang="en-US" sz="2400" dirty="0"/>
            <a:t> disponible sur son site Web : </a:t>
          </a:r>
          <a:r>
            <a:rPr lang="en-CA" sz="2400" dirty="0"/>
            <a:t>: </a:t>
          </a:r>
          <a:r>
            <a:rPr lang="fr-CA" sz="2400" dirty="0">
              <a:hlinkClick xmlns:r="http://schemas.openxmlformats.org/officeDocument/2006/relationships" r:id="rId2"/>
            </a:rPr>
            <a:t>https://espoirpourlemieuxetre.ca/homeFR.html</a:t>
          </a:r>
          <a:endParaRPr lang="en-US" sz="2400" dirty="0"/>
        </a:p>
      </dgm:t>
    </dgm:pt>
    <dgm:pt modelId="{B94572F2-0703-4F1E-938F-90D7D9238E49}" type="parTrans" cxnId="{97A424F2-DC5E-43C3-8E24-8F87E2DB9453}">
      <dgm:prSet/>
      <dgm:spPr/>
      <dgm:t>
        <a:bodyPr/>
        <a:lstStyle/>
        <a:p>
          <a:endParaRPr lang="en-US"/>
        </a:p>
      </dgm:t>
    </dgm:pt>
    <dgm:pt modelId="{B461754E-253A-4F22-AC17-5C9304C9F4E8}" type="sibTrans" cxnId="{97A424F2-DC5E-43C3-8E24-8F87E2DB9453}">
      <dgm:prSet/>
      <dgm:spPr/>
      <dgm:t>
        <a:bodyPr/>
        <a:lstStyle/>
        <a:p>
          <a:endParaRPr lang="en-US"/>
        </a:p>
      </dgm:t>
    </dgm:pt>
    <dgm:pt modelId="{17D4F5CF-4B4F-0840-B4A5-1DDBCC092CDC}" type="pres">
      <dgm:prSet presAssocID="{6005D591-62FE-41B0-9AA2-653DF6CC350B}" presName="vert0" presStyleCnt="0">
        <dgm:presLayoutVars>
          <dgm:dir/>
          <dgm:animOne val="branch"/>
          <dgm:animLvl val="lvl"/>
        </dgm:presLayoutVars>
      </dgm:prSet>
      <dgm:spPr/>
    </dgm:pt>
    <dgm:pt modelId="{40340289-B2A7-4B40-9CA9-623E18D2D85E}" type="pres">
      <dgm:prSet presAssocID="{19A1A6DB-2849-4BF9-A4AE-D0753ECD40CB}" presName="thickLine" presStyleLbl="alignNode1" presStyleIdx="0" presStyleCnt="6"/>
      <dgm:spPr/>
    </dgm:pt>
    <dgm:pt modelId="{41D0BD6D-24B8-FD47-824C-AC0D1E26B305}" type="pres">
      <dgm:prSet presAssocID="{19A1A6DB-2849-4BF9-A4AE-D0753ECD40CB}" presName="horz1" presStyleCnt="0"/>
      <dgm:spPr/>
    </dgm:pt>
    <dgm:pt modelId="{CEE27E95-29DE-4C4D-8970-8672B520222E}" type="pres">
      <dgm:prSet presAssocID="{19A1A6DB-2849-4BF9-A4AE-D0753ECD40CB}" presName="tx1" presStyleLbl="revTx" presStyleIdx="0" presStyleCnt="6"/>
      <dgm:spPr/>
    </dgm:pt>
    <dgm:pt modelId="{3F898F04-7E99-2847-B8CF-030A7294E849}" type="pres">
      <dgm:prSet presAssocID="{19A1A6DB-2849-4BF9-A4AE-D0753ECD40CB}" presName="vert1" presStyleCnt="0"/>
      <dgm:spPr/>
    </dgm:pt>
    <dgm:pt modelId="{D96D3368-4FBC-E64F-8BBC-3572D14C330F}" type="pres">
      <dgm:prSet presAssocID="{F14729B6-BC46-43E0-B936-D211BF3E51BB}" presName="thickLine" presStyleLbl="alignNode1" presStyleIdx="1" presStyleCnt="6"/>
      <dgm:spPr/>
    </dgm:pt>
    <dgm:pt modelId="{8CF425B5-1A54-9D4C-ABF5-278EAAA0B16E}" type="pres">
      <dgm:prSet presAssocID="{F14729B6-BC46-43E0-B936-D211BF3E51BB}" presName="horz1" presStyleCnt="0"/>
      <dgm:spPr/>
    </dgm:pt>
    <dgm:pt modelId="{01DECE6A-F762-1242-B34A-F8E00B82F9DC}" type="pres">
      <dgm:prSet presAssocID="{F14729B6-BC46-43E0-B936-D211BF3E51BB}" presName="tx1" presStyleLbl="revTx" presStyleIdx="1" presStyleCnt="6"/>
      <dgm:spPr/>
    </dgm:pt>
    <dgm:pt modelId="{01EB149D-1160-C346-9897-D01C34623163}" type="pres">
      <dgm:prSet presAssocID="{F14729B6-BC46-43E0-B936-D211BF3E51BB}" presName="vert1" presStyleCnt="0"/>
      <dgm:spPr/>
    </dgm:pt>
    <dgm:pt modelId="{74E05518-37A6-434C-82A4-6142B000585E}" type="pres">
      <dgm:prSet presAssocID="{C9F607EB-3AA6-4F87-AD65-DA0D5A9CF0D9}" presName="thickLine" presStyleLbl="alignNode1" presStyleIdx="2" presStyleCnt="6"/>
      <dgm:spPr/>
    </dgm:pt>
    <dgm:pt modelId="{34E1B314-A90C-764B-AA5A-050372CFD02B}" type="pres">
      <dgm:prSet presAssocID="{C9F607EB-3AA6-4F87-AD65-DA0D5A9CF0D9}" presName="horz1" presStyleCnt="0"/>
      <dgm:spPr/>
    </dgm:pt>
    <dgm:pt modelId="{7AC1986D-A7D3-C948-84DE-DC3713507899}" type="pres">
      <dgm:prSet presAssocID="{C9F607EB-3AA6-4F87-AD65-DA0D5A9CF0D9}" presName="tx1" presStyleLbl="revTx" presStyleIdx="2" presStyleCnt="6"/>
      <dgm:spPr/>
    </dgm:pt>
    <dgm:pt modelId="{8BB9494C-827B-F240-8835-63400AC92D9D}" type="pres">
      <dgm:prSet presAssocID="{C9F607EB-3AA6-4F87-AD65-DA0D5A9CF0D9}" presName="vert1" presStyleCnt="0"/>
      <dgm:spPr/>
    </dgm:pt>
    <dgm:pt modelId="{80327710-416F-774A-96A5-2DD1200B02E8}" type="pres">
      <dgm:prSet presAssocID="{90FA6D45-01EB-4E5D-848C-61154A954093}" presName="thickLine" presStyleLbl="alignNode1" presStyleIdx="3" presStyleCnt="6"/>
      <dgm:spPr/>
    </dgm:pt>
    <dgm:pt modelId="{EDCCCA71-4366-F74A-8005-86381AE5DFEC}" type="pres">
      <dgm:prSet presAssocID="{90FA6D45-01EB-4E5D-848C-61154A954093}" presName="horz1" presStyleCnt="0"/>
      <dgm:spPr/>
    </dgm:pt>
    <dgm:pt modelId="{FB5DAB22-E6A1-624F-911C-A574AE3A7948}" type="pres">
      <dgm:prSet presAssocID="{90FA6D45-01EB-4E5D-848C-61154A954093}" presName="tx1" presStyleLbl="revTx" presStyleIdx="3" presStyleCnt="6"/>
      <dgm:spPr/>
    </dgm:pt>
    <dgm:pt modelId="{C33ADCF0-5FE4-234D-B5A9-58ABE8574287}" type="pres">
      <dgm:prSet presAssocID="{90FA6D45-01EB-4E5D-848C-61154A954093}" presName="vert1" presStyleCnt="0"/>
      <dgm:spPr/>
    </dgm:pt>
    <dgm:pt modelId="{735632E8-7DDE-AF46-9C9E-25D1A2F9A880}" type="pres">
      <dgm:prSet presAssocID="{16D40F82-6675-4E87-A668-5AF2B44D6FE3}" presName="thickLine" presStyleLbl="alignNode1" presStyleIdx="4" presStyleCnt="6"/>
      <dgm:spPr/>
    </dgm:pt>
    <dgm:pt modelId="{560CBE04-34F3-104B-91B9-6B32DE602758}" type="pres">
      <dgm:prSet presAssocID="{16D40F82-6675-4E87-A668-5AF2B44D6FE3}" presName="horz1" presStyleCnt="0"/>
      <dgm:spPr/>
    </dgm:pt>
    <dgm:pt modelId="{66E12852-8AD4-A147-BD8E-00023B758966}" type="pres">
      <dgm:prSet presAssocID="{16D40F82-6675-4E87-A668-5AF2B44D6FE3}" presName="tx1" presStyleLbl="revTx" presStyleIdx="4" presStyleCnt="6"/>
      <dgm:spPr/>
    </dgm:pt>
    <dgm:pt modelId="{3D15262B-AF53-8747-810E-E8ADC538F723}" type="pres">
      <dgm:prSet presAssocID="{16D40F82-6675-4E87-A668-5AF2B44D6FE3}" presName="vert1" presStyleCnt="0"/>
      <dgm:spPr/>
    </dgm:pt>
    <dgm:pt modelId="{ABBC7A9E-95A4-0045-B0F8-1AAFE53BB2BE}" type="pres">
      <dgm:prSet presAssocID="{14EF3190-5BD6-428C-991B-C0F0C955CCCC}" presName="thickLine" presStyleLbl="alignNode1" presStyleIdx="5" presStyleCnt="6"/>
      <dgm:spPr/>
    </dgm:pt>
    <dgm:pt modelId="{05A6C912-61C1-A247-B9BE-C8FCE4EC16C2}" type="pres">
      <dgm:prSet presAssocID="{14EF3190-5BD6-428C-991B-C0F0C955CCCC}" presName="horz1" presStyleCnt="0"/>
      <dgm:spPr/>
    </dgm:pt>
    <dgm:pt modelId="{DF653F71-042C-7040-B555-BAEBBF8031B8}" type="pres">
      <dgm:prSet presAssocID="{14EF3190-5BD6-428C-991B-C0F0C955CCCC}" presName="tx1" presStyleLbl="revTx" presStyleIdx="5" presStyleCnt="6"/>
      <dgm:spPr/>
    </dgm:pt>
    <dgm:pt modelId="{60498F89-3654-614B-91C6-7B762BD250EC}" type="pres">
      <dgm:prSet presAssocID="{14EF3190-5BD6-428C-991B-C0F0C955CCCC}" presName="vert1" presStyleCnt="0"/>
      <dgm:spPr/>
    </dgm:pt>
  </dgm:ptLst>
  <dgm:cxnLst>
    <dgm:cxn modelId="{2BFB9703-4222-452F-A41F-893347A2C471}" srcId="{6005D591-62FE-41B0-9AA2-653DF6CC350B}" destId="{90FA6D45-01EB-4E5D-848C-61154A954093}" srcOrd="3" destOrd="0" parTransId="{59E85F40-B548-4E47-B270-1984CA33C913}" sibTransId="{2045D385-659A-4628-9438-9347BB636D26}"/>
    <dgm:cxn modelId="{A0E3D23C-B7A8-834D-8609-CA68D06B7FD7}" type="presOf" srcId="{90FA6D45-01EB-4E5D-848C-61154A954093}" destId="{FB5DAB22-E6A1-624F-911C-A574AE3A7948}" srcOrd="0" destOrd="0" presId="urn:microsoft.com/office/officeart/2008/layout/LinedList"/>
    <dgm:cxn modelId="{2AF70353-EF21-C74F-BD0C-CA3076F5CB0C}" type="presOf" srcId="{19A1A6DB-2849-4BF9-A4AE-D0753ECD40CB}" destId="{CEE27E95-29DE-4C4D-8970-8672B520222E}" srcOrd="0" destOrd="0" presId="urn:microsoft.com/office/officeart/2008/layout/LinedList"/>
    <dgm:cxn modelId="{CFC82662-3D0E-4387-B06B-F60F674C3659}" srcId="{6005D591-62FE-41B0-9AA2-653DF6CC350B}" destId="{19A1A6DB-2849-4BF9-A4AE-D0753ECD40CB}" srcOrd="0" destOrd="0" parTransId="{CADC03C0-27F9-4BBA-B190-1EA0C769860B}" sibTransId="{33CC226D-44A3-429A-B101-8248A9BF1278}"/>
    <dgm:cxn modelId="{3C0B397D-522A-7E4E-BF1A-251FA70FB099}" type="presOf" srcId="{F14729B6-BC46-43E0-B936-D211BF3E51BB}" destId="{01DECE6A-F762-1242-B34A-F8E00B82F9DC}" srcOrd="0" destOrd="0" presId="urn:microsoft.com/office/officeart/2008/layout/LinedList"/>
    <dgm:cxn modelId="{C4C710B6-8102-4B55-83F0-9C8702B00A83}" srcId="{6005D591-62FE-41B0-9AA2-653DF6CC350B}" destId="{16D40F82-6675-4E87-A668-5AF2B44D6FE3}" srcOrd="4" destOrd="0" parTransId="{98D2D218-EDB1-4F6D-80A3-C84C0382B8EB}" sibTransId="{6EEB7A76-F2E8-49CC-996F-28B78BFD587A}"/>
    <dgm:cxn modelId="{360CBBC4-C61D-ED43-A31C-215C1AA3C039}" type="presOf" srcId="{6005D591-62FE-41B0-9AA2-653DF6CC350B}" destId="{17D4F5CF-4B4F-0840-B4A5-1DDBCC092CDC}" srcOrd="0" destOrd="0" presId="urn:microsoft.com/office/officeart/2008/layout/LinedList"/>
    <dgm:cxn modelId="{0792A8EF-3BF8-4E7A-91BB-42BA2F0E19DA}" srcId="{6005D591-62FE-41B0-9AA2-653DF6CC350B}" destId="{C9F607EB-3AA6-4F87-AD65-DA0D5A9CF0D9}" srcOrd="2" destOrd="0" parTransId="{113A6680-875F-42B6-8B4B-B42C0117715E}" sibTransId="{5BA1E717-EBE1-4058-A793-D1B8FA5276E7}"/>
    <dgm:cxn modelId="{9E67E8F1-135F-134A-BDAC-654FDFB62ACD}" type="presOf" srcId="{16D40F82-6675-4E87-A668-5AF2B44D6FE3}" destId="{66E12852-8AD4-A147-BD8E-00023B758966}" srcOrd="0" destOrd="0" presId="urn:microsoft.com/office/officeart/2008/layout/LinedList"/>
    <dgm:cxn modelId="{97A424F2-DC5E-43C3-8E24-8F87E2DB9453}" srcId="{6005D591-62FE-41B0-9AA2-653DF6CC350B}" destId="{14EF3190-5BD6-428C-991B-C0F0C955CCCC}" srcOrd="5" destOrd="0" parTransId="{B94572F2-0703-4F1E-938F-90D7D9238E49}" sibTransId="{B461754E-253A-4F22-AC17-5C9304C9F4E8}"/>
    <dgm:cxn modelId="{FEB471F5-ABB6-0D45-925D-4FCED63D2799}" type="presOf" srcId="{14EF3190-5BD6-428C-991B-C0F0C955CCCC}" destId="{DF653F71-042C-7040-B555-BAEBBF8031B8}" srcOrd="0" destOrd="0" presId="urn:microsoft.com/office/officeart/2008/layout/LinedList"/>
    <dgm:cxn modelId="{845479FE-08AB-49B1-9A62-CF2005E4BF45}" srcId="{6005D591-62FE-41B0-9AA2-653DF6CC350B}" destId="{F14729B6-BC46-43E0-B936-D211BF3E51BB}" srcOrd="1" destOrd="0" parTransId="{A153D5D9-D976-4505-9917-202D2AD05B0F}" sibTransId="{595C44B3-E404-4AE3-B041-E1AE3CAFDC83}"/>
    <dgm:cxn modelId="{A3789CFF-5CB6-F647-BEC7-696693AD29F9}" type="presOf" srcId="{C9F607EB-3AA6-4F87-AD65-DA0D5A9CF0D9}" destId="{7AC1986D-A7D3-C948-84DE-DC3713507899}" srcOrd="0" destOrd="0" presId="urn:microsoft.com/office/officeart/2008/layout/LinedList"/>
    <dgm:cxn modelId="{3ED7E41A-524F-F344-9E51-16B83C07F4BF}" type="presParOf" srcId="{17D4F5CF-4B4F-0840-B4A5-1DDBCC092CDC}" destId="{40340289-B2A7-4B40-9CA9-623E18D2D85E}" srcOrd="0" destOrd="0" presId="urn:microsoft.com/office/officeart/2008/layout/LinedList"/>
    <dgm:cxn modelId="{4C1DD69A-12E6-074F-B4FC-E8CF15320DA4}" type="presParOf" srcId="{17D4F5CF-4B4F-0840-B4A5-1DDBCC092CDC}" destId="{41D0BD6D-24B8-FD47-824C-AC0D1E26B305}" srcOrd="1" destOrd="0" presId="urn:microsoft.com/office/officeart/2008/layout/LinedList"/>
    <dgm:cxn modelId="{D3A2932A-2153-FF4D-BD38-B9175990FCF2}" type="presParOf" srcId="{41D0BD6D-24B8-FD47-824C-AC0D1E26B305}" destId="{CEE27E95-29DE-4C4D-8970-8672B520222E}" srcOrd="0" destOrd="0" presId="urn:microsoft.com/office/officeart/2008/layout/LinedList"/>
    <dgm:cxn modelId="{A16547BB-7908-AE4C-93D1-55541AC02B91}" type="presParOf" srcId="{41D0BD6D-24B8-FD47-824C-AC0D1E26B305}" destId="{3F898F04-7E99-2847-B8CF-030A7294E849}" srcOrd="1" destOrd="0" presId="urn:microsoft.com/office/officeart/2008/layout/LinedList"/>
    <dgm:cxn modelId="{E5AA281E-4486-1841-8B83-07476DED4736}" type="presParOf" srcId="{17D4F5CF-4B4F-0840-B4A5-1DDBCC092CDC}" destId="{D96D3368-4FBC-E64F-8BBC-3572D14C330F}" srcOrd="2" destOrd="0" presId="urn:microsoft.com/office/officeart/2008/layout/LinedList"/>
    <dgm:cxn modelId="{425D621C-E2BF-644D-8B1A-01C4A7BC1802}" type="presParOf" srcId="{17D4F5CF-4B4F-0840-B4A5-1DDBCC092CDC}" destId="{8CF425B5-1A54-9D4C-ABF5-278EAAA0B16E}" srcOrd="3" destOrd="0" presId="urn:microsoft.com/office/officeart/2008/layout/LinedList"/>
    <dgm:cxn modelId="{C8F5C1EC-42EF-D641-B586-1EC74E394831}" type="presParOf" srcId="{8CF425B5-1A54-9D4C-ABF5-278EAAA0B16E}" destId="{01DECE6A-F762-1242-B34A-F8E00B82F9DC}" srcOrd="0" destOrd="0" presId="urn:microsoft.com/office/officeart/2008/layout/LinedList"/>
    <dgm:cxn modelId="{ADAD5845-F11E-1344-A7EE-FEEBB0D94491}" type="presParOf" srcId="{8CF425B5-1A54-9D4C-ABF5-278EAAA0B16E}" destId="{01EB149D-1160-C346-9897-D01C34623163}" srcOrd="1" destOrd="0" presId="urn:microsoft.com/office/officeart/2008/layout/LinedList"/>
    <dgm:cxn modelId="{E4B5FA8E-E76C-DF49-9E18-E4C8661198F7}" type="presParOf" srcId="{17D4F5CF-4B4F-0840-B4A5-1DDBCC092CDC}" destId="{74E05518-37A6-434C-82A4-6142B000585E}" srcOrd="4" destOrd="0" presId="urn:microsoft.com/office/officeart/2008/layout/LinedList"/>
    <dgm:cxn modelId="{CC71C963-4EEF-734D-A142-ECEFAF03FD08}" type="presParOf" srcId="{17D4F5CF-4B4F-0840-B4A5-1DDBCC092CDC}" destId="{34E1B314-A90C-764B-AA5A-050372CFD02B}" srcOrd="5" destOrd="0" presId="urn:microsoft.com/office/officeart/2008/layout/LinedList"/>
    <dgm:cxn modelId="{609EA1C9-1093-2249-AB14-307DDBA17336}" type="presParOf" srcId="{34E1B314-A90C-764B-AA5A-050372CFD02B}" destId="{7AC1986D-A7D3-C948-84DE-DC3713507899}" srcOrd="0" destOrd="0" presId="urn:microsoft.com/office/officeart/2008/layout/LinedList"/>
    <dgm:cxn modelId="{8B504E97-9315-D541-81B8-E5F6E642EFA7}" type="presParOf" srcId="{34E1B314-A90C-764B-AA5A-050372CFD02B}" destId="{8BB9494C-827B-F240-8835-63400AC92D9D}" srcOrd="1" destOrd="0" presId="urn:microsoft.com/office/officeart/2008/layout/LinedList"/>
    <dgm:cxn modelId="{A261DDDA-1091-3D4A-8F73-1D4D19F6EB77}" type="presParOf" srcId="{17D4F5CF-4B4F-0840-B4A5-1DDBCC092CDC}" destId="{80327710-416F-774A-96A5-2DD1200B02E8}" srcOrd="6" destOrd="0" presId="urn:microsoft.com/office/officeart/2008/layout/LinedList"/>
    <dgm:cxn modelId="{1B2C3F4D-42DA-5E4B-9F04-F71F3DA1F825}" type="presParOf" srcId="{17D4F5CF-4B4F-0840-B4A5-1DDBCC092CDC}" destId="{EDCCCA71-4366-F74A-8005-86381AE5DFEC}" srcOrd="7" destOrd="0" presId="urn:microsoft.com/office/officeart/2008/layout/LinedList"/>
    <dgm:cxn modelId="{EC445BD1-C68E-5E42-8481-02574E31BA1E}" type="presParOf" srcId="{EDCCCA71-4366-F74A-8005-86381AE5DFEC}" destId="{FB5DAB22-E6A1-624F-911C-A574AE3A7948}" srcOrd="0" destOrd="0" presId="urn:microsoft.com/office/officeart/2008/layout/LinedList"/>
    <dgm:cxn modelId="{F119B663-225D-D44C-BD7A-BAFB2620B93F}" type="presParOf" srcId="{EDCCCA71-4366-F74A-8005-86381AE5DFEC}" destId="{C33ADCF0-5FE4-234D-B5A9-58ABE8574287}" srcOrd="1" destOrd="0" presId="urn:microsoft.com/office/officeart/2008/layout/LinedList"/>
    <dgm:cxn modelId="{7D280D28-2AA0-5148-B956-5854F160CBDC}" type="presParOf" srcId="{17D4F5CF-4B4F-0840-B4A5-1DDBCC092CDC}" destId="{735632E8-7DDE-AF46-9C9E-25D1A2F9A880}" srcOrd="8" destOrd="0" presId="urn:microsoft.com/office/officeart/2008/layout/LinedList"/>
    <dgm:cxn modelId="{287D7964-9FD0-094A-AE8F-49084F006DA4}" type="presParOf" srcId="{17D4F5CF-4B4F-0840-B4A5-1DDBCC092CDC}" destId="{560CBE04-34F3-104B-91B9-6B32DE602758}" srcOrd="9" destOrd="0" presId="urn:microsoft.com/office/officeart/2008/layout/LinedList"/>
    <dgm:cxn modelId="{F764F737-381E-8643-B84A-D98C557C5210}" type="presParOf" srcId="{560CBE04-34F3-104B-91B9-6B32DE602758}" destId="{66E12852-8AD4-A147-BD8E-00023B758966}" srcOrd="0" destOrd="0" presId="urn:microsoft.com/office/officeart/2008/layout/LinedList"/>
    <dgm:cxn modelId="{B94F0446-2B34-154A-BCA0-DBA5EAF3C028}" type="presParOf" srcId="{560CBE04-34F3-104B-91B9-6B32DE602758}" destId="{3D15262B-AF53-8747-810E-E8ADC538F723}" srcOrd="1" destOrd="0" presId="urn:microsoft.com/office/officeart/2008/layout/LinedList"/>
    <dgm:cxn modelId="{06970DF9-D039-DB41-B535-4FF7D0E3E80D}" type="presParOf" srcId="{17D4F5CF-4B4F-0840-B4A5-1DDBCC092CDC}" destId="{ABBC7A9E-95A4-0045-B0F8-1AAFE53BB2BE}" srcOrd="10" destOrd="0" presId="urn:microsoft.com/office/officeart/2008/layout/LinedList"/>
    <dgm:cxn modelId="{AE1E6015-72EA-F545-A258-A7CAFD1DDC4F}" type="presParOf" srcId="{17D4F5CF-4B4F-0840-B4A5-1DDBCC092CDC}" destId="{05A6C912-61C1-A247-B9BE-C8FCE4EC16C2}" srcOrd="11" destOrd="0" presId="urn:microsoft.com/office/officeart/2008/layout/LinedList"/>
    <dgm:cxn modelId="{C604F152-6040-DF4E-B04B-52539CC30C16}" type="presParOf" srcId="{05A6C912-61C1-A247-B9BE-C8FCE4EC16C2}" destId="{DF653F71-042C-7040-B555-BAEBBF8031B8}" srcOrd="0" destOrd="0" presId="urn:microsoft.com/office/officeart/2008/layout/LinedList"/>
    <dgm:cxn modelId="{AD870EC3-6189-FA41-8437-B84445DD021B}" type="presParOf" srcId="{05A6C912-61C1-A247-B9BE-C8FCE4EC16C2}" destId="{60498F89-3654-614B-91C6-7B762BD250E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7964C6B-C8C3-4B09-AC72-0EF1A84BD658}"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454EFFE5-B2F2-0141-8493-537F7D3449C9}" type="pres">
      <dgm:prSet presAssocID="{47964C6B-C8C3-4B09-AC72-0EF1A84BD658}" presName="hierChild1" presStyleCnt="0">
        <dgm:presLayoutVars>
          <dgm:chPref val="1"/>
          <dgm:dir/>
          <dgm:animOne val="branch"/>
          <dgm:animLvl val="lvl"/>
          <dgm:resizeHandles/>
        </dgm:presLayoutVars>
      </dgm:prSet>
      <dgm:spPr/>
    </dgm:pt>
  </dgm:ptLst>
  <dgm:cxnLst>
    <dgm:cxn modelId="{3457FC38-DD32-EF4C-81E5-7BCA6832A791}" type="presOf" srcId="{47964C6B-C8C3-4B09-AC72-0EF1A84BD658}" destId="{454EFFE5-B2F2-0141-8493-537F7D3449C9}" srcOrd="0"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006CE8-EC0E-4C66-8472-0ECC704CE18F}"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01A68548-C4E5-4B6E-8DBD-3E3DB95BC14F}">
      <dgm:prSet custT="1"/>
      <dgm:spPr/>
      <dgm:t>
        <a:bodyPr/>
        <a:lstStyle/>
        <a:p>
          <a:r>
            <a:rPr lang="en-US" sz="3200" dirty="0" err="1">
              <a:solidFill>
                <a:schemeClr val="tx1"/>
              </a:solidFill>
            </a:rPr>
            <a:t>Pleine</a:t>
          </a:r>
          <a:r>
            <a:rPr lang="en-US" sz="3200" dirty="0">
              <a:solidFill>
                <a:schemeClr val="tx1"/>
              </a:solidFill>
            </a:rPr>
            <a:t> conscience</a:t>
          </a:r>
        </a:p>
      </dgm:t>
    </dgm:pt>
    <dgm:pt modelId="{9F579EF3-D07F-44E4-9B3B-6357DB4FC62E}" type="parTrans" cxnId="{4CA74544-47FC-437D-BC9F-5DE5335FB7E0}">
      <dgm:prSet/>
      <dgm:spPr/>
      <dgm:t>
        <a:bodyPr/>
        <a:lstStyle/>
        <a:p>
          <a:endParaRPr lang="en-US" sz="3200"/>
        </a:p>
      </dgm:t>
    </dgm:pt>
    <dgm:pt modelId="{D073B8B4-6572-41F2-9B89-37BE24450EEC}" type="sibTrans" cxnId="{4CA74544-47FC-437D-BC9F-5DE5335FB7E0}">
      <dgm:prSet/>
      <dgm:spPr/>
      <dgm:t>
        <a:bodyPr/>
        <a:lstStyle/>
        <a:p>
          <a:endParaRPr lang="en-US" sz="3200"/>
        </a:p>
      </dgm:t>
    </dgm:pt>
    <dgm:pt modelId="{1589F5DF-4575-46B5-A9FF-15F0FD1EE7E8}">
      <dgm:prSet custT="1"/>
      <dgm:spPr/>
      <dgm:t>
        <a:bodyPr/>
        <a:lstStyle/>
        <a:p>
          <a:r>
            <a:rPr lang="en-US" sz="3200" dirty="0">
              <a:solidFill>
                <a:schemeClr val="bg1"/>
              </a:solidFill>
            </a:rPr>
            <a:t>Examen de la </a:t>
          </a:r>
          <a:r>
            <a:rPr lang="en-US" sz="3200" dirty="0" err="1">
              <a:solidFill>
                <a:schemeClr val="bg1"/>
              </a:solidFill>
            </a:rPr>
            <a:t>thérapie</a:t>
          </a:r>
          <a:r>
            <a:rPr lang="en-US" sz="3200" dirty="0">
              <a:solidFill>
                <a:schemeClr val="bg1"/>
              </a:solidFill>
            </a:rPr>
            <a:t> </a:t>
          </a:r>
          <a:r>
            <a:rPr lang="en-US" sz="3200" dirty="0" err="1">
              <a:solidFill>
                <a:schemeClr val="bg1"/>
              </a:solidFill>
            </a:rPr>
            <a:t>comportementale</a:t>
          </a:r>
          <a:endParaRPr lang="en-US" sz="3200" dirty="0">
            <a:solidFill>
              <a:schemeClr val="bg1"/>
            </a:solidFill>
          </a:endParaRPr>
        </a:p>
      </dgm:t>
    </dgm:pt>
    <dgm:pt modelId="{5C07A850-3CE7-42BB-BD6E-FB269428B24A}" type="parTrans" cxnId="{E2F9222B-12D2-43B2-9DAB-503EEB65559F}">
      <dgm:prSet/>
      <dgm:spPr/>
      <dgm:t>
        <a:bodyPr/>
        <a:lstStyle/>
        <a:p>
          <a:endParaRPr lang="en-US" sz="3200"/>
        </a:p>
      </dgm:t>
    </dgm:pt>
    <dgm:pt modelId="{3947DCCB-01D5-4D2C-B385-615A4784C145}" type="sibTrans" cxnId="{E2F9222B-12D2-43B2-9DAB-503EEB65559F}">
      <dgm:prSet/>
      <dgm:spPr/>
      <dgm:t>
        <a:bodyPr/>
        <a:lstStyle/>
        <a:p>
          <a:endParaRPr lang="en-US" sz="3200"/>
        </a:p>
      </dgm:t>
    </dgm:pt>
    <dgm:pt modelId="{38697340-0B11-4770-BD17-96BFD1ED2D40}">
      <dgm:prSet custT="1"/>
      <dgm:spPr/>
      <dgm:t>
        <a:bodyPr/>
        <a:lstStyle/>
        <a:p>
          <a:r>
            <a:rPr lang="en-US" sz="3200" dirty="0"/>
            <a:t>Mise </a:t>
          </a:r>
          <a:r>
            <a:rPr lang="en-US" sz="3200" dirty="0" err="1"/>
            <a:t>en</a:t>
          </a:r>
          <a:r>
            <a:rPr lang="en-US" sz="3200" dirty="0"/>
            <a:t> application des techniques</a:t>
          </a:r>
        </a:p>
      </dgm:t>
    </dgm:pt>
    <dgm:pt modelId="{A41FA8EF-7A68-4722-A6CE-3A4F6693F7B9}" type="parTrans" cxnId="{75AF9A18-1364-4B26-A50E-1455708036A7}">
      <dgm:prSet/>
      <dgm:spPr/>
      <dgm:t>
        <a:bodyPr/>
        <a:lstStyle/>
        <a:p>
          <a:endParaRPr lang="en-US" sz="3200"/>
        </a:p>
      </dgm:t>
    </dgm:pt>
    <dgm:pt modelId="{8B473CCC-74E8-4136-8044-947371E4DB66}" type="sibTrans" cxnId="{75AF9A18-1364-4B26-A50E-1455708036A7}">
      <dgm:prSet/>
      <dgm:spPr/>
      <dgm:t>
        <a:bodyPr/>
        <a:lstStyle/>
        <a:p>
          <a:endParaRPr lang="en-US" sz="3200"/>
        </a:p>
      </dgm:t>
    </dgm:pt>
    <dgm:pt modelId="{8166BFDF-26A6-454A-B0E5-EAB1F5DFB237}">
      <dgm:prSet custT="1"/>
      <dgm:spPr/>
      <dgm:t>
        <a:bodyPr/>
        <a:lstStyle/>
        <a:p>
          <a:pPr>
            <a:lnSpc>
              <a:spcPct val="80000"/>
            </a:lnSpc>
            <a:spcAft>
              <a:spcPts val="0"/>
            </a:spcAft>
          </a:pPr>
          <a:r>
            <a:rPr lang="en-US" sz="3200" dirty="0"/>
            <a:t>Examen de la mise </a:t>
          </a:r>
          <a:r>
            <a:rPr lang="en-US" sz="3200" dirty="0" err="1"/>
            <a:t>en</a:t>
          </a:r>
          <a:r>
            <a:rPr lang="en-US" sz="3200" dirty="0"/>
            <a:t> application des techniques</a:t>
          </a:r>
        </a:p>
      </dgm:t>
    </dgm:pt>
    <dgm:pt modelId="{335AB63D-91B2-544F-9CBC-05723E0E7D79}" type="parTrans" cxnId="{174ED9B0-4A39-B44A-8335-CC39D768E1B3}">
      <dgm:prSet/>
      <dgm:spPr/>
      <dgm:t>
        <a:bodyPr/>
        <a:lstStyle/>
        <a:p>
          <a:endParaRPr lang="en-US" sz="3200"/>
        </a:p>
      </dgm:t>
    </dgm:pt>
    <dgm:pt modelId="{F0541181-C782-4E41-BA7E-0858CCE47740}" type="sibTrans" cxnId="{174ED9B0-4A39-B44A-8335-CC39D768E1B3}">
      <dgm:prSet/>
      <dgm:spPr/>
      <dgm:t>
        <a:bodyPr/>
        <a:lstStyle/>
        <a:p>
          <a:endParaRPr lang="en-US" sz="3200"/>
        </a:p>
      </dgm:t>
    </dgm:pt>
    <dgm:pt modelId="{CECE1D2C-DCC7-5C44-8AD9-49AC867EB878}">
      <dgm:prSet custT="1"/>
      <dgm:spPr/>
      <dgm:t>
        <a:bodyPr/>
        <a:lstStyle/>
        <a:p>
          <a:r>
            <a:rPr lang="en-US" sz="3200" dirty="0"/>
            <a:t>Vie saine</a:t>
          </a:r>
        </a:p>
      </dgm:t>
    </dgm:pt>
    <dgm:pt modelId="{38B2DBE3-EFEF-594F-8220-23CFC0CF35A8}" type="parTrans" cxnId="{F05F6E1A-B1E4-7E44-AA8E-82DEEF674C49}">
      <dgm:prSet/>
      <dgm:spPr/>
      <dgm:t>
        <a:bodyPr/>
        <a:lstStyle/>
        <a:p>
          <a:endParaRPr lang="en-US" sz="3200"/>
        </a:p>
      </dgm:t>
    </dgm:pt>
    <dgm:pt modelId="{07A0E9AA-1180-AA49-A761-F22709F9972D}" type="sibTrans" cxnId="{F05F6E1A-B1E4-7E44-AA8E-82DEEF674C49}">
      <dgm:prSet/>
      <dgm:spPr/>
      <dgm:t>
        <a:bodyPr/>
        <a:lstStyle/>
        <a:p>
          <a:endParaRPr lang="en-US" sz="3200"/>
        </a:p>
      </dgm:t>
    </dgm:pt>
    <dgm:pt modelId="{876E3564-52D3-3B43-B508-F3523D26093C}">
      <dgm:prSet custT="1"/>
      <dgm:spPr/>
      <dgm:t>
        <a:bodyPr/>
        <a:lstStyle/>
        <a:p>
          <a:r>
            <a:rPr lang="en-US" sz="3200" dirty="0" err="1"/>
            <a:t>Sommeil</a:t>
          </a:r>
          <a:endParaRPr lang="en-US" sz="3200" dirty="0"/>
        </a:p>
      </dgm:t>
    </dgm:pt>
    <dgm:pt modelId="{86BC370D-3A1F-7F4C-83F3-3A0415022A6A}" type="parTrans" cxnId="{7419A1EC-2B31-9149-9399-EEAA6DC28AF2}">
      <dgm:prSet/>
      <dgm:spPr/>
      <dgm:t>
        <a:bodyPr/>
        <a:lstStyle/>
        <a:p>
          <a:endParaRPr lang="en-US" sz="3200"/>
        </a:p>
      </dgm:t>
    </dgm:pt>
    <dgm:pt modelId="{B9956ACD-04FB-664A-B123-8EC0CCECABAF}" type="sibTrans" cxnId="{7419A1EC-2B31-9149-9399-EEAA6DC28AF2}">
      <dgm:prSet/>
      <dgm:spPr/>
      <dgm:t>
        <a:bodyPr/>
        <a:lstStyle/>
        <a:p>
          <a:endParaRPr lang="en-US" sz="3200"/>
        </a:p>
      </dgm:t>
    </dgm:pt>
    <dgm:pt modelId="{A6769B2E-A214-1F42-A81D-76ACCEBA6BE5}" type="pres">
      <dgm:prSet presAssocID="{D8006CE8-EC0E-4C66-8472-0ECC704CE18F}" presName="vert0" presStyleCnt="0">
        <dgm:presLayoutVars>
          <dgm:dir/>
          <dgm:animOne val="branch"/>
          <dgm:animLvl val="lvl"/>
        </dgm:presLayoutVars>
      </dgm:prSet>
      <dgm:spPr/>
    </dgm:pt>
    <dgm:pt modelId="{35F88DB4-B5B4-324E-BA33-FBB3776C2E8A}" type="pres">
      <dgm:prSet presAssocID="{01A68548-C4E5-4B6E-8DBD-3E3DB95BC14F}" presName="thickLine" presStyleLbl="alignNode1" presStyleIdx="0" presStyleCnt="6"/>
      <dgm:spPr/>
    </dgm:pt>
    <dgm:pt modelId="{DED6F4F8-D824-1644-AE21-A8817DC1C3C4}" type="pres">
      <dgm:prSet presAssocID="{01A68548-C4E5-4B6E-8DBD-3E3DB95BC14F}" presName="horz1" presStyleCnt="0"/>
      <dgm:spPr/>
    </dgm:pt>
    <dgm:pt modelId="{AAAA9F28-D715-0B43-B0C8-89E23164F15F}" type="pres">
      <dgm:prSet presAssocID="{01A68548-C4E5-4B6E-8DBD-3E3DB95BC14F}" presName="tx1" presStyleLbl="revTx" presStyleIdx="0" presStyleCnt="6"/>
      <dgm:spPr/>
    </dgm:pt>
    <dgm:pt modelId="{292138F1-CA2D-F64F-94D7-0BFE0A7F8DDB}" type="pres">
      <dgm:prSet presAssocID="{01A68548-C4E5-4B6E-8DBD-3E3DB95BC14F}" presName="vert1" presStyleCnt="0"/>
      <dgm:spPr/>
    </dgm:pt>
    <dgm:pt modelId="{4C7C2AAC-4525-E841-A3FC-D6E3BD67CC3A}" type="pres">
      <dgm:prSet presAssocID="{1589F5DF-4575-46B5-A9FF-15F0FD1EE7E8}" presName="thickLine" presStyleLbl="alignNode1" presStyleIdx="1" presStyleCnt="6"/>
      <dgm:spPr/>
    </dgm:pt>
    <dgm:pt modelId="{63323F01-A775-A949-B0ED-09A725682A01}" type="pres">
      <dgm:prSet presAssocID="{1589F5DF-4575-46B5-A9FF-15F0FD1EE7E8}" presName="horz1" presStyleCnt="0"/>
      <dgm:spPr/>
    </dgm:pt>
    <dgm:pt modelId="{28333195-F8CF-BC43-866B-D489C8246502}" type="pres">
      <dgm:prSet presAssocID="{1589F5DF-4575-46B5-A9FF-15F0FD1EE7E8}" presName="tx1" presStyleLbl="revTx" presStyleIdx="1" presStyleCnt="6"/>
      <dgm:spPr/>
    </dgm:pt>
    <dgm:pt modelId="{0F3ABB4F-FDD4-7744-88B1-4443E387C8B9}" type="pres">
      <dgm:prSet presAssocID="{1589F5DF-4575-46B5-A9FF-15F0FD1EE7E8}" presName="vert1" presStyleCnt="0"/>
      <dgm:spPr/>
    </dgm:pt>
    <dgm:pt modelId="{5101AC9F-6A3E-2D42-B02C-8E4B7833609A}" type="pres">
      <dgm:prSet presAssocID="{8166BFDF-26A6-454A-B0E5-EAB1F5DFB237}" presName="thickLine" presStyleLbl="alignNode1" presStyleIdx="2" presStyleCnt="6"/>
      <dgm:spPr/>
    </dgm:pt>
    <dgm:pt modelId="{C31D8BBB-320E-BF42-9548-623A6B9E766C}" type="pres">
      <dgm:prSet presAssocID="{8166BFDF-26A6-454A-B0E5-EAB1F5DFB237}" presName="horz1" presStyleCnt="0"/>
      <dgm:spPr/>
    </dgm:pt>
    <dgm:pt modelId="{3AE147F0-43FC-FD45-BEA8-B6B1404B6FD2}" type="pres">
      <dgm:prSet presAssocID="{8166BFDF-26A6-454A-B0E5-EAB1F5DFB237}" presName="tx1" presStyleLbl="revTx" presStyleIdx="2" presStyleCnt="6"/>
      <dgm:spPr/>
    </dgm:pt>
    <dgm:pt modelId="{849A9B67-7EB3-4940-BC2E-783B3407DFC9}" type="pres">
      <dgm:prSet presAssocID="{8166BFDF-26A6-454A-B0E5-EAB1F5DFB237}" presName="vert1" presStyleCnt="0"/>
      <dgm:spPr/>
    </dgm:pt>
    <dgm:pt modelId="{C91CDDA6-CA6E-8C49-85E5-68477EB3E684}" type="pres">
      <dgm:prSet presAssocID="{CECE1D2C-DCC7-5C44-8AD9-49AC867EB878}" presName="thickLine" presStyleLbl="alignNode1" presStyleIdx="3" presStyleCnt="6"/>
      <dgm:spPr/>
    </dgm:pt>
    <dgm:pt modelId="{FD705501-EE56-DE48-99A7-786E06FBE629}" type="pres">
      <dgm:prSet presAssocID="{CECE1D2C-DCC7-5C44-8AD9-49AC867EB878}" presName="horz1" presStyleCnt="0"/>
      <dgm:spPr/>
    </dgm:pt>
    <dgm:pt modelId="{0C620517-96CD-B04B-86BA-D419C0358163}" type="pres">
      <dgm:prSet presAssocID="{CECE1D2C-DCC7-5C44-8AD9-49AC867EB878}" presName="tx1" presStyleLbl="revTx" presStyleIdx="3" presStyleCnt="6"/>
      <dgm:spPr/>
    </dgm:pt>
    <dgm:pt modelId="{FF8A63D2-CC1B-5649-B2D5-39F1325C9A5A}" type="pres">
      <dgm:prSet presAssocID="{CECE1D2C-DCC7-5C44-8AD9-49AC867EB878}" presName="vert1" presStyleCnt="0"/>
      <dgm:spPr/>
    </dgm:pt>
    <dgm:pt modelId="{61A612D0-8D9F-FA44-8271-4C7426E167C2}" type="pres">
      <dgm:prSet presAssocID="{876E3564-52D3-3B43-B508-F3523D26093C}" presName="thickLine" presStyleLbl="alignNode1" presStyleIdx="4" presStyleCnt="6"/>
      <dgm:spPr/>
    </dgm:pt>
    <dgm:pt modelId="{D5D33563-EC21-7E48-A7C9-735A9C2AECA8}" type="pres">
      <dgm:prSet presAssocID="{876E3564-52D3-3B43-B508-F3523D26093C}" presName="horz1" presStyleCnt="0"/>
      <dgm:spPr/>
    </dgm:pt>
    <dgm:pt modelId="{85ADA892-C4A1-F745-8496-DB81C7C1570F}" type="pres">
      <dgm:prSet presAssocID="{876E3564-52D3-3B43-B508-F3523D26093C}" presName="tx1" presStyleLbl="revTx" presStyleIdx="4" presStyleCnt="6"/>
      <dgm:spPr/>
    </dgm:pt>
    <dgm:pt modelId="{F0C64C84-9A5F-1A4A-88D4-574C07C6EB5D}" type="pres">
      <dgm:prSet presAssocID="{876E3564-52D3-3B43-B508-F3523D26093C}" presName="vert1" presStyleCnt="0"/>
      <dgm:spPr/>
    </dgm:pt>
    <dgm:pt modelId="{7B5E5E29-6FBE-D14B-82C9-4A27A3D55221}" type="pres">
      <dgm:prSet presAssocID="{38697340-0B11-4770-BD17-96BFD1ED2D40}" presName="thickLine" presStyleLbl="alignNode1" presStyleIdx="5" presStyleCnt="6"/>
      <dgm:spPr/>
    </dgm:pt>
    <dgm:pt modelId="{F2A2821C-7F01-DF44-852F-5FE24DE58523}" type="pres">
      <dgm:prSet presAssocID="{38697340-0B11-4770-BD17-96BFD1ED2D40}" presName="horz1" presStyleCnt="0"/>
      <dgm:spPr/>
    </dgm:pt>
    <dgm:pt modelId="{AA50ED65-2007-2945-8DCA-F20F09746633}" type="pres">
      <dgm:prSet presAssocID="{38697340-0B11-4770-BD17-96BFD1ED2D40}" presName="tx1" presStyleLbl="revTx" presStyleIdx="5" presStyleCnt="6"/>
      <dgm:spPr/>
    </dgm:pt>
    <dgm:pt modelId="{051317DE-DED4-1948-ABCD-239F02780B77}" type="pres">
      <dgm:prSet presAssocID="{38697340-0B11-4770-BD17-96BFD1ED2D40}" presName="vert1" presStyleCnt="0"/>
      <dgm:spPr/>
    </dgm:pt>
  </dgm:ptLst>
  <dgm:cxnLst>
    <dgm:cxn modelId="{A2CC9602-66B6-394E-AFF4-35B5AD935A45}" type="presOf" srcId="{D8006CE8-EC0E-4C66-8472-0ECC704CE18F}" destId="{A6769B2E-A214-1F42-A81D-76ACCEBA6BE5}" srcOrd="0" destOrd="0" presId="urn:microsoft.com/office/officeart/2008/layout/LinedList"/>
    <dgm:cxn modelId="{7E15FA14-3562-0346-A85C-E6C03C67F395}" type="presOf" srcId="{CECE1D2C-DCC7-5C44-8AD9-49AC867EB878}" destId="{0C620517-96CD-B04B-86BA-D419C0358163}" srcOrd="0" destOrd="0" presId="urn:microsoft.com/office/officeart/2008/layout/LinedList"/>
    <dgm:cxn modelId="{9BCAD315-6C34-644D-922E-EEB38BE177D5}" type="presOf" srcId="{01A68548-C4E5-4B6E-8DBD-3E3DB95BC14F}" destId="{AAAA9F28-D715-0B43-B0C8-89E23164F15F}" srcOrd="0" destOrd="0" presId="urn:microsoft.com/office/officeart/2008/layout/LinedList"/>
    <dgm:cxn modelId="{75AF9A18-1364-4B26-A50E-1455708036A7}" srcId="{D8006CE8-EC0E-4C66-8472-0ECC704CE18F}" destId="{38697340-0B11-4770-BD17-96BFD1ED2D40}" srcOrd="5" destOrd="0" parTransId="{A41FA8EF-7A68-4722-A6CE-3A4F6693F7B9}" sibTransId="{8B473CCC-74E8-4136-8044-947371E4DB66}"/>
    <dgm:cxn modelId="{F05F6E1A-B1E4-7E44-AA8E-82DEEF674C49}" srcId="{D8006CE8-EC0E-4C66-8472-0ECC704CE18F}" destId="{CECE1D2C-DCC7-5C44-8AD9-49AC867EB878}" srcOrd="3" destOrd="0" parTransId="{38B2DBE3-EFEF-594F-8220-23CFC0CF35A8}" sibTransId="{07A0E9AA-1180-AA49-A761-F22709F9972D}"/>
    <dgm:cxn modelId="{E2F9222B-12D2-43B2-9DAB-503EEB65559F}" srcId="{D8006CE8-EC0E-4C66-8472-0ECC704CE18F}" destId="{1589F5DF-4575-46B5-A9FF-15F0FD1EE7E8}" srcOrd="1" destOrd="0" parTransId="{5C07A850-3CE7-42BB-BD6E-FB269428B24A}" sibTransId="{3947DCCB-01D5-4D2C-B385-615A4784C145}"/>
    <dgm:cxn modelId="{4CA74544-47FC-437D-BC9F-5DE5335FB7E0}" srcId="{D8006CE8-EC0E-4C66-8472-0ECC704CE18F}" destId="{01A68548-C4E5-4B6E-8DBD-3E3DB95BC14F}" srcOrd="0" destOrd="0" parTransId="{9F579EF3-D07F-44E4-9B3B-6357DB4FC62E}" sibTransId="{D073B8B4-6572-41F2-9B89-37BE24450EEC}"/>
    <dgm:cxn modelId="{82460B48-678B-8744-B69B-1D35C92641D6}" type="presOf" srcId="{1589F5DF-4575-46B5-A9FF-15F0FD1EE7E8}" destId="{28333195-F8CF-BC43-866B-D489C8246502}" srcOrd="0" destOrd="0" presId="urn:microsoft.com/office/officeart/2008/layout/LinedList"/>
    <dgm:cxn modelId="{8C69C89B-E35E-DB4C-968E-72330E8F7657}" type="presOf" srcId="{8166BFDF-26A6-454A-B0E5-EAB1F5DFB237}" destId="{3AE147F0-43FC-FD45-BEA8-B6B1404B6FD2}" srcOrd="0" destOrd="0" presId="urn:microsoft.com/office/officeart/2008/layout/LinedList"/>
    <dgm:cxn modelId="{174ED9B0-4A39-B44A-8335-CC39D768E1B3}" srcId="{D8006CE8-EC0E-4C66-8472-0ECC704CE18F}" destId="{8166BFDF-26A6-454A-B0E5-EAB1F5DFB237}" srcOrd="2" destOrd="0" parTransId="{335AB63D-91B2-544F-9CBC-05723E0E7D79}" sibTransId="{F0541181-C782-4E41-BA7E-0858CCE47740}"/>
    <dgm:cxn modelId="{BEB5F5EA-8438-414A-AAB0-786F0C7D24C1}" type="presOf" srcId="{876E3564-52D3-3B43-B508-F3523D26093C}" destId="{85ADA892-C4A1-F745-8496-DB81C7C1570F}" srcOrd="0" destOrd="0" presId="urn:microsoft.com/office/officeart/2008/layout/LinedList"/>
    <dgm:cxn modelId="{7419A1EC-2B31-9149-9399-EEAA6DC28AF2}" srcId="{D8006CE8-EC0E-4C66-8472-0ECC704CE18F}" destId="{876E3564-52D3-3B43-B508-F3523D26093C}" srcOrd="4" destOrd="0" parTransId="{86BC370D-3A1F-7F4C-83F3-3A0415022A6A}" sibTransId="{B9956ACD-04FB-664A-B123-8EC0CCECABAF}"/>
    <dgm:cxn modelId="{D6BEB0EC-FAD9-8845-9048-6613FA19259C}" type="presOf" srcId="{38697340-0B11-4770-BD17-96BFD1ED2D40}" destId="{AA50ED65-2007-2945-8DCA-F20F09746633}" srcOrd="0" destOrd="0" presId="urn:microsoft.com/office/officeart/2008/layout/LinedList"/>
    <dgm:cxn modelId="{7985122C-CC4B-3549-9A05-9B3DBEA6B890}" type="presParOf" srcId="{A6769B2E-A214-1F42-A81D-76ACCEBA6BE5}" destId="{35F88DB4-B5B4-324E-BA33-FBB3776C2E8A}" srcOrd="0" destOrd="0" presId="urn:microsoft.com/office/officeart/2008/layout/LinedList"/>
    <dgm:cxn modelId="{A0AC8A00-AE38-EF4A-AF1D-7712DCB75D03}" type="presParOf" srcId="{A6769B2E-A214-1F42-A81D-76ACCEBA6BE5}" destId="{DED6F4F8-D824-1644-AE21-A8817DC1C3C4}" srcOrd="1" destOrd="0" presId="urn:microsoft.com/office/officeart/2008/layout/LinedList"/>
    <dgm:cxn modelId="{BAE10C84-0DC6-364C-80FC-02EF6F692E5E}" type="presParOf" srcId="{DED6F4F8-D824-1644-AE21-A8817DC1C3C4}" destId="{AAAA9F28-D715-0B43-B0C8-89E23164F15F}" srcOrd="0" destOrd="0" presId="urn:microsoft.com/office/officeart/2008/layout/LinedList"/>
    <dgm:cxn modelId="{18F10B85-CDCD-B045-BE9B-529EB8CE089B}" type="presParOf" srcId="{DED6F4F8-D824-1644-AE21-A8817DC1C3C4}" destId="{292138F1-CA2D-F64F-94D7-0BFE0A7F8DDB}" srcOrd="1" destOrd="0" presId="urn:microsoft.com/office/officeart/2008/layout/LinedList"/>
    <dgm:cxn modelId="{94E47351-BABB-A441-B886-C64156FF2747}" type="presParOf" srcId="{A6769B2E-A214-1F42-A81D-76ACCEBA6BE5}" destId="{4C7C2AAC-4525-E841-A3FC-D6E3BD67CC3A}" srcOrd="2" destOrd="0" presId="urn:microsoft.com/office/officeart/2008/layout/LinedList"/>
    <dgm:cxn modelId="{971BE790-8520-5145-B016-2FFED67B7EF2}" type="presParOf" srcId="{A6769B2E-A214-1F42-A81D-76ACCEBA6BE5}" destId="{63323F01-A775-A949-B0ED-09A725682A01}" srcOrd="3" destOrd="0" presId="urn:microsoft.com/office/officeart/2008/layout/LinedList"/>
    <dgm:cxn modelId="{31952689-039F-A34F-B792-4491D6673550}" type="presParOf" srcId="{63323F01-A775-A949-B0ED-09A725682A01}" destId="{28333195-F8CF-BC43-866B-D489C8246502}" srcOrd="0" destOrd="0" presId="urn:microsoft.com/office/officeart/2008/layout/LinedList"/>
    <dgm:cxn modelId="{CAE49C3B-67A8-FE4E-A9E6-2C8680108394}" type="presParOf" srcId="{63323F01-A775-A949-B0ED-09A725682A01}" destId="{0F3ABB4F-FDD4-7744-88B1-4443E387C8B9}" srcOrd="1" destOrd="0" presId="urn:microsoft.com/office/officeart/2008/layout/LinedList"/>
    <dgm:cxn modelId="{477574A9-DE68-B645-852B-432E7BA66156}" type="presParOf" srcId="{A6769B2E-A214-1F42-A81D-76ACCEBA6BE5}" destId="{5101AC9F-6A3E-2D42-B02C-8E4B7833609A}" srcOrd="4" destOrd="0" presId="urn:microsoft.com/office/officeart/2008/layout/LinedList"/>
    <dgm:cxn modelId="{048AA2C8-3F8D-1F4E-872B-6E9B01C6C0BD}" type="presParOf" srcId="{A6769B2E-A214-1F42-A81D-76ACCEBA6BE5}" destId="{C31D8BBB-320E-BF42-9548-623A6B9E766C}" srcOrd="5" destOrd="0" presId="urn:microsoft.com/office/officeart/2008/layout/LinedList"/>
    <dgm:cxn modelId="{7322D74F-9CC5-C346-9894-E09D5758973C}" type="presParOf" srcId="{C31D8BBB-320E-BF42-9548-623A6B9E766C}" destId="{3AE147F0-43FC-FD45-BEA8-B6B1404B6FD2}" srcOrd="0" destOrd="0" presId="urn:microsoft.com/office/officeart/2008/layout/LinedList"/>
    <dgm:cxn modelId="{62CB78D3-0592-C84C-B56E-41A102BFE5C8}" type="presParOf" srcId="{C31D8BBB-320E-BF42-9548-623A6B9E766C}" destId="{849A9B67-7EB3-4940-BC2E-783B3407DFC9}" srcOrd="1" destOrd="0" presId="urn:microsoft.com/office/officeart/2008/layout/LinedList"/>
    <dgm:cxn modelId="{FA451981-D059-E74D-BF10-5915EBC798E0}" type="presParOf" srcId="{A6769B2E-A214-1F42-A81D-76ACCEBA6BE5}" destId="{C91CDDA6-CA6E-8C49-85E5-68477EB3E684}" srcOrd="6" destOrd="0" presId="urn:microsoft.com/office/officeart/2008/layout/LinedList"/>
    <dgm:cxn modelId="{9F75C994-5E13-5249-97F9-3F8732DED39E}" type="presParOf" srcId="{A6769B2E-A214-1F42-A81D-76ACCEBA6BE5}" destId="{FD705501-EE56-DE48-99A7-786E06FBE629}" srcOrd="7" destOrd="0" presId="urn:microsoft.com/office/officeart/2008/layout/LinedList"/>
    <dgm:cxn modelId="{6A512CC5-9B05-734B-B0D6-B90F9270EACA}" type="presParOf" srcId="{FD705501-EE56-DE48-99A7-786E06FBE629}" destId="{0C620517-96CD-B04B-86BA-D419C0358163}" srcOrd="0" destOrd="0" presId="urn:microsoft.com/office/officeart/2008/layout/LinedList"/>
    <dgm:cxn modelId="{219ABF72-605B-9041-BADE-0038A72F32E4}" type="presParOf" srcId="{FD705501-EE56-DE48-99A7-786E06FBE629}" destId="{FF8A63D2-CC1B-5649-B2D5-39F1325C9A5A}" srcOrd="1" destOrd="0" presId="urn:microsoft.com/office/officeart/2008/layout/LinedList"/>
    <dgm:cxn modelId="{717A8F66-1B54-3E4E-A5CB-95D95343F0A5}" type="presParOf" srcId="{A6769B2E-A214-1F42-A81D-76ACCEBA6BE5}" destId="{61A612D0-8D9F-FA44-8271-4C7426E167C2}" srcOrd="8" destOrd="0" presId="urn:microsoft.com/office/officeart/2008/layout/LinedList"/>
    <dgm:cxn modelId="{6E48C41E-6FED-4D42-9871-0A0242F605B0}" type="presParOf" srcId="{A6769B2E-A214-1F42-A81D-76ACCEBA6BE5}" destId="{D5D33563-EC21-7E48-A7C9-735A9C2AECA8}" srcOrd="9" destOrd="0" presId="urn:microsoft.com/office/officeart/2008/layout/LinedList"/>
    <dgm:cxn modelId="{42C495E0-1158-2849-853A-5EF63BF153AC}" type="presParOf" srcId="{D5D33563-EC21-7E48-A7C9-735A9C2AECA8}" destId="{85ADA892-C4A1-F745-8496-DB81C7C1570F}" srcOrd="0" destOrd="0" presId="urn:microsoft.com/office/officeart/2008/layout/LinedList"/>
    <dgm:cxn modelId="{F67B725A-7894-564F-9392-1CE5862A9F90}" type="presParOf" srcId="{D5D33563-EC21-7E48-A7C9-735A9C2AECA8}" destId="{F0C64C84-9A5F-1A4A-88D4-574C07C6EB5D}" srcOrd="1" destOrd="0" presId="urn:microsoft.com/office/officeart/2008/layout/LinedList"/>
    <dgm:cxn modelId="{76CE5C23-F786-CC4D-A3CE-9CD5FCBBB86B}" type="presParOf" srcId="{A6769B2E-A214-1F42-A81D-76ACCEBA6BE5}" destId="{7B5E5E29-6FBE-D14B-82C9-4A27A3D55221}" srcOrd="10" destOrd="0" presId="urn:microsoft.com/office/officeart/2008/layout/LinedList"/>
    <dgm:cxn modelId="{22A6F881-AEDF-5C45-8809-741E64C28BE2}" type="presParOf" srcId="{A6769B2E-A214-1F42-A81D-76ACCEBA6BE5}" destId="{F2A2821C-7F01-DF44-852F-5FE24DE58523}" srcOrd="11" destOrd="0" presId="urn:microsoft.com/office/officeart/2008/layout/LinedList"/>
    <dgm:cxn modelId="{92649A41-6839-5F4B-8334-A59D74E4ABF7}" type="presParOf" srcId="{F2A2821C-7F01-DF44-852F-5FE24DE58523}" destId="{AA50ED65-2007-2945-8DCA-F20F09746633}" srcOrd="0" destOrd="0" presId="urn:microsoft.com/office/officeart/2008/layout/LinedList"/>
    <dgm:cxn modelId="{36A9587B-EEA0-9548-8E3F-F5B94265438F}" type="presParOf" srcId="{F2A2821C-7F01-DF44-852F-5FE24DE58523}" destId="{051317DE-DED4-1948-ABCD-239F02780B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03A9F1-E295-4F25-A992-4ED5DFF3BD0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D63BEC9-4CF0-40DB-8763-B72AA3E57487}">
      <dgm:prSet/>
      <dgm:spPr>
        <a:solidFill>
          <a:srgbClr val="4B53B2"/>
        </a:solidFill>
      </dgm:spPr>
      <dgm:t>
        <a:bodyPr/>
        <a:lstStyle/>
        <a:p>
          <a:r>
            <a:rPr lang="en-US" dirty="0" err="1"/>
            <a:t>Commencez</a:t>
          </a:r>
          <a:endParaRPr lang="en-US" dirty="0"/>
        </a:p>
      </dgm:t>
    </dgm:pt>
    <dgm:pt modelId="{12CAAB65-4422-42A8-A5B3-984CB6135813}" type="parTrans" cxnId="{B9E15E32-CD29-4790-9647-10C158CE8EA5}">
      <dgm:prSet/>
      <dgm:spPr/>
      <dgm:t>
        <a:bodyPr/>
        <a:lstStyle/>
        <a:p>
          <a:endParaRPr lang="en-US"/>
        </a:p>
      </dgm:t>
    </dgm:pt>
    <dgm:pt modelId="{D26C6A70-73AA-4689-9A00-2D8668327790}" type="sibTrans" cxnId="{B9E15E32-CD29-4790-9647-10C158CE8EA5}">
      <dgm:prSet/>
      <dgm:spPr/>
      <dgm:t>
        <a:bodyPr/>
        <a:lstStyle/>
        <a:p>
          <a:endParaRPr lang="en-US"/>
        </a:p>
      </dgm:t>
    </dgm:pt>
    <dgm:pt modelId="{AAA161BC-64D3-4536-9136-E2206DE8721F}">
      <dgm:prSet/>
      <dgm:spPr/>
      <dgm:t>
        <a:bodyPr/>
        <a:lstStyle/>
        <a:p>
          <a:r>
            <a:rPr lang="en-US" dirty="0" err="1"/>
            <a:t>Commencez</a:t>
          </a:r>
          <a:r>
            <a:rPr lang="en-US" dirty="0"/>
            <a:t> </a:t>
          </a:r>
          <a:r>
            <a:rPr lang="en-US" dirty="0" err="1"/>
            <a:t>à</a:t>
          </a:r>
          <a:r>
            <a:rPr lang="en-US" dirty="0"/>
            <a:t> faire des </a:t>
          </a:r>
          <a:r>
            <a:rPr lang="en-US" dirty="0" err="1"/>
            <a:t>activités</a:t>
          </a:r>
          <a:r>
            <a:rPr lang="en-US" dirty="0"/>
            <a:t> qui </a:t>
          </a:r>
          <a:r>
            <a:rPr lang="en-US" dirty="0" err="1"/>
            <a:t>vous</a:t>
          </a:r>
          <a:r>
            <a:rPr lang="en-US" dirty="0"/>
            <a:t> </a:t>
          </a:r>
          <a:r>
            <a:rPr lang="en-US" dirty="0" err="1"/>
            <a:t>plaisaient</a:t>
          </a:r>
          <a:r>
            <a:rPr lang="en-US" dirty="0"/>
            <a:t> </a:t>
          </a:r>
          <a:r>
            <a:rPr lang="en-US" dirty="0" err="1"/>
            <a:t>auparavant</a:t>
          </a:r>
          <a:r>
            <a:rPr lang="en-US" dirty="0"/>
            <a:t>, </a:t>
          </a:r>
          <a:r>
            <a:rPr lang="en-US" dirty="0" err="1"/>
            <a:t>même</a:t>
          </a:r>
          <a:r>
            <a:rPr lang="en-US" dirty="0"/>
            <a:t> </a:t>
          </a:r>
          <a:r>
            <a:rPr lang="en-US" dirty="0" err="1"/>
            <a:t>si</a:t>
          </a:r>
          <a:r>
            <a:rPr lang="en-US" dirty="0"/>
            <a:t> </a:t>
          </a:r>
          <a:r>
            <a:rPr lang="en-US" dirty="0" err="1"/>
            <a:t>elles</a:t>
          </a:r>
          <a:r>
            <a:rPr lang="en-US" dirty="0"/>
            <a:t> ne </a:t>
          </a:r>
          <a:r>
            <a:rPr lang="en-US" dirty="0" err="1"/>
            <a:t>vous</a:t>
          </a:r>
          <a:r>
            <a:rPr lang="en-US" dirty="0"/>
            <a:t> </a:t>
          </a:r>
          <a:r>
            <a:rPr lang="en-US" dirty="0" err="1"/>
            <a:t>plaisent</a:t>
          </a:r>
          <a:r>
            <a:rPr lang="en-US" dirty="0"/>
            <a:t> plus </a:t>
          </a:r>
          <a:r>
            <a:rPr lang="en-US" dirty="0" err="1"/>
            <a:t>autant</a:t>
          </a:r>
          <a:r>
            <a:rPr lang="en-US" dirty="0"/>
            <a:t> </a:t>
          </a:r>
          <a:r>
            <a:rPr lang="en-US" dirty="0" err="1"/>
            <a:t>ou</a:t>
          </a:r>
          <a:r>
            <a:rPr lang="en-US" dirty="0"/>
            <a:t> plus du tout.</a:t>
          </a:r>
        </a:p>
      </dgm:t>
    </dgm:pt>
    <dgm:pt modelId="{28326F5D-B1D4-48B7-8AC8-6185F1F37224}" type="parTrans" cxnId="{5F81A0D5-5B61-4F64-9530-6434C761EFF6}">
      <dgm:prSet/>
      <dgm:spPr/>
      <dgm:t>
        <a:bodyPr/>
        <a:lstStyle/>
        <a:p>
          <a:endParaRPr lang="en-US"/>
        </a:p>
      </dgm:t>
    </dgm:pt>
    <dgm:pt modelId="{7EF45E68-2D6F-4488-8754-8211387DA949}" type="sibTrans" cxnId="{5F81A0D5-5B61-4F64-9530-6434C761EFF6}">
      <dgm:prSet/>
      <dgm:spPr/>
      <dgm:t>
        <a:bodyPr/>
        <a:lstStyle/>
        <a:p>
          <a:endParaRPr lang="en-US"/>
        </a:p>
      </dgm:t>
    </dgm:pt>
    <dgm:pt modelId="{E16CACDC-11EA-4659-94ED-B7EB0AF03D70}">
      <dgm:prSet/>
      <dgm:spPr>
        <a:solidFill>
          <a:srgbClr val="4B53B2"/>
        </a:solidFill>
      </dgm:spPr>
      <dgm:t>
        <a:bodyPr/>
        <a:lstStyle/>
        <a:p>
          <a:r>
            <a:rPr lang="en-US" dirty="0" err="1"/>
            <a:t>N’attendez</a:t>
          </a:r>
          <a:r>
            <a:rPr lang="en-US" dirty="0"/>
            <a:t> pas</a:t>
          </a:r>
        </a:p>
      </dgm:t>
    </dgm:pt>
    <dgm:pt modelId="{F35EAD29-2622-4C37-A04C-3BD5D8AACC27}" type="parTrans" cxnId="{6F5631D3-0D30-4A09-B715-17899DFEA740}">
      <dgm:prSet/>
      <dgm:spPr/>
      <dgm:t>
        <a:bodyPr/>
        <a:lstStyle/>
        <a:p>
          <a:endParaRPr lang="en-US"/>
        </a:p>
      </dgm:t>
    </dgm:pt>
    <dgm:pt modelId="{AE9CBA5D-7075-4F77-BAED-C7BE4D03C341}" type="sibTrans" cxnId="{6F5631D3-0D30-4A09-B715-17899DFEA740}">
      <dgm:prSet/>
      <dgm:spPr/>
      <dgm:t>
        <a:bodyPr/>
        <a:lstStyle/>
        <a:p>
          <a:endParaRPr lang="en-US"/>
        </a:p>
      </dgm:t>
    </dgm:pt>
    <dgm:pt modelId="{6F32B741-744D-432C-8E93-8CDBE2C1931B}">
      <dgm:prSet/>
      <dgm:spPr/>
      <dgm:t>
        <a:bodyPr/>
        <a:lstStyle/>
        <a:p>
          <a:r>
            <a:rPr lang="en-US" dirty="0" err="1"/>
            <a:t>N’attendez</a:t>
          </a:r>
          <a:r>
            <a:rPr lang="en-US" dirty="0"/>
            <a:t> pas de </a:t>
          </a:r>
          <a:r>
            <a:rPr lang="en-US" dirty="0" err="1"/>
            <a:t>vous</a:t>
          </a:r>
          <a:r>
            <a:rPr lang="en-US" dirty="0"/>
            <a:t> </a:t>
          </a:r>
          <a:r>
            <a:rPr lang="en-US" dirty="0" err="1"/>
            <a:t>sentir</a:t>
          </a:r>
          <a:r>
            <a:rPr lang="en-US" dirty="0"/>
            <a:t> </a:t>
          </a:r>
          <a:r>
            <a:rPr lang="en-US" dirty="0" err="1"/>
            <a:t>mieux</a:t>
          </a:r>
          <a:r>
            <a:rPr lang="en-US" dirty="0"/>
            <a:t> pour </a:t>
          </a:r>
          <a:r>
            <a:rPr lang="en-US" dirty="0" err="1"/>
            <a:t>recommencer</a:t>
          </a:r>
          <a:r>
            <a:rPr lang="en-US" dirty="0"/>
            <a:t> </a:t>
          </a:r>
          <a:r>
            <a:rPr lang="en-US" dirty="0" err="1"/>
            <a:t>à</a:t>
          </a:r>
          <a:r>
            <a:rPr lang="en-US" dirty="0"/>
            <a:t> faire des </a:t>
          </a:r>
          <a:r>
            <a:rPr lang="en-US" dirty="0" err="1"/>
            <a:t>activités</a:t>
          </a:r>
          <a:r>
            <a:rPr lang="en-US" dirty="0"/>
            <a:t>!</a:t>
          </a:r>
        </a:p>
      </dgm:t>
    </dgm:pt>
    <dgm:pt modelId="{A90648D1-8050-4FE3-8A24-838B74B18DF6}" type="parTrans" cxnId="{739B6AD1-48E2-4549-B6DE-27706A82FD0C}">
      <dgm:prSet/>
      <dgm:spPr/>
      <dgm:t>
        <a:bodyPr/>
        <a:lstStyle/>
        <a:p>
          <a:endParaRPr lang="en-US"/>
        </a:p>
      </dgm:t>
    </dgm:pt>
    <dgm:pt modelId="{1BC10131-51B5-4B47-BB06-D639A722FF07}" type="sibTrans" cxnId="{739B6AD1-48E2-4549-B6DE-27706A82FD0C}">
      <dgm:prSet/>
      <dgm:spPr/>
      <dgm:t>
        <a:bodyPr/>
        <a:lstStyle/>
        <a:p>
          <a:endParaRPr lang="en-US"/>
        </a:p>
      </dgm:t>
    </dgm:pt>
    <dgm:pt modelId="{2AE27CC4-9CDE-4764-83DF-76174A20C406}">
      <dgm:prSet/>
      <dgm:spPr>
        <a:solidFill>
          <a:srgbClr val="4B53B2"/>
        </a:solidFill>
      </dgm:spPr>
      <dgm:t>
        <a:bodyPr/>
        <a:lstStyle/>
        <a:p>
          <a:r>
            <a:rPr lang="en-US" dirty="0" err="1"/>
            <a:t>Consignez</a:t>
          </a:r>
          <a:endParaRPr lang="en-US" dirty="0"/>
        </a:p>
      </dgm:t>
    </dgm:pt>
    <dgm:pt modelId="{02087D4C-85C4-4847-B82E-1E9B667D25AA}" type="parTrans" cxnId="{916F66BA-FB26-419A-A77F-05D78978AB4D}">
      <dgm:prSet/>
      <dgm:spPr/>
      <dgm:t>
        <a:bodyPr/>
        <a:lstStyle/>
        <a:p>
          <a:endParaRPr lang="en-US"/>
        </a:p>
      </dgm:t>
    </dgm:pt>
    <dgm:pt modelId="{FDF69851-2772-4A1E-9FC8-F9809E909D66}" type="sibTrans" cxnId="{916F66BA-FB26-419A-A77F-05D78978AB4D}">
      <dgm:prSet/>
      <dgm:spPr/>
      <dgm:t>
        <a:bodyPr/>
        <a:lstStyle/>
        <a:p>
          <a:endParaRPr lang="en-US"/>
        </a:p>
      </dgm:t>
    </dgm:pt>
    <dgm:pt modelId="{EE871CC9-5AF2-442F-B7A2-2D5B2FF31931}">
      <dgm:prSet/>
      <dgm:spPr/>
      <dgm:t>
        <a:bodyPr/>
        <a:lstStyle/>
        <a:p>
          <a:r>
            <a:rPr lang="en-US" dirty="0" err="1"/>
            <a:t>Consignez</a:t>
          </a:r>
          <a:r>
            <a:rPr lang="en-US" dirty="0"/>
            <a:t> </a:t>
          </a:r>
          <a:r>
            <a:rPr lang="en-US" dirty="0" err="1"/>
            <a:t>votre</a:t>
          </a:r>
          <a:r>
            <a:rPr lang="en-US" dirty="0"/>
            <a:t> </a:t>
          </a:r>
          <a:r>
            <a:rPr lang="en-US" dirty="0" err="1"/>
            <a:t>humeur</a:t>
          </a:r>
          <a:r>
            <a:rPr lang="en-US" dirty="0"/>
            <a:t> </a:t>
          </a:r>
          <a:r>
            <a:rPr lang="en-US" dirty="0" err="1"/>
            <a:t>lorsque</a:t>
          </a:r>
          <a:r>
            <a:rPr lang="en-US" dirty="0"/>
            <a:t> </a:t>
          </a:r>
          <a:r>
            <a:rPr lang="en-US" dirty="0" err="1"/>
            <a:t>vous</a:t>
          </a:r>
          <a:r>
            <a:rPr lang="en-US" dirty="0"/>
            <a:t> </a:t>
          </a:r>
          <a:r>
            <a:rPr lang="en-US" dirty="0" err="1"/>
            <a:t>n’êtes</a:t>
          </a:r>
          <a:r>
            <a:rPr lang="en-US" dirty="0"/>
            <a:t> pas </a:t>
          </a:r>
          <a:r>
            <a:rPr lang="en-US" dirty="0" err="1"/>
            <a:t>actif</a:t>
          </a:r>
          <a:r>
            <a:rPr lang="en-US" dirty="0"/>
            <a:t> et </a:t>
          </a:r>
          <a:r>
            <a:rPr lang="en-US" dirty="0" err="1"/>
            <a:t>comparez</a:t>
          </a:r>
          <a:r>
            <a:rPr lang="en-US" dirty="0"/>
            <a:t>-la </a:t>
          </a:r>
          <a:r>
            <a:rPr lang="en-US" dirty="0" err="1"/>
            <a:t>à</a:t>
          </a:r>
          <a:r>
            <a:rPr lang="en-US" dirty="0"/>
            <a:t> </a:t>
          </a:r>
          <a:r>
            <a:rPr lang="en-US" dirty="0" err="1"/>
            <a:t>celle</a:t>
          </a:r>
          <a:r>
            <a:rPr lang="en-US" dirty="0"/>
            <a:t> que </a:t>
          </a:r>
          <a:r>
            <a:rPr lang="en-US" dirty="0" err="1"/>
            <a:t>vopus</a:t>
          </a:r>
          <a:r>
            <a:rPr lang="en-US" dirty="0"/>
            <a:t> </a:t>
          </a:r>
          <a:r>
            <a:rPr lang="en-US" dirty="0" err="1"/>
            <a:t>affichez</a:t>
          </a:r>
          <a:r>
            <a:rPr lang="en-US" dirty="0"/>
            <a:t> </a:t>
          </a:r>
          <a:r>
            <a:rPr lang="en-US" dirty="0" err="1"/>
            <a:t>lorsque</a:t>
          </a:r>
          <a:r>
            <a:rPr lang="en-US" dirty="0"/>
            <a:t> que </a:t>
          </a:r>
          <a:r>
            <a:rPr lang="en-US" dirty="0" err="1"/>
            <a:t>vous</a:t>
          </a:r>
          <a:r>
            <a:rPr lang="en-US" dirty="0"/>
            <a:t> </a:t>
          </a:r>
          <a:r>
            <a:rPr lang="en-US" dirty="0" err="1"/>
            <a:t>êtes</a:t>
          </a:r>
          <a:r>
            <a:rPr lang="en-US" dirty="0"/>
            <a:t> </a:t>
          </a:r>
          <a:r>
            <a:rPr lang="en-US" dirty="0" err="1"/>
            <a:t>actif</a:t>
          </a:r>
          <a:r>
            <a:rPr lang="en-US" dirty="0"/>
            <a:t>.</a:t>
          </a:r>
        </a:p>
      </dgm:t>
    </dgm:pt>
    <dgm:pt modelId="{A1FCCCE2-65E6-4D32-9C8A-65D2B4AA792F}" type="parTrans" cxnId="{2D3ECB1A-D35F-4530-8657-5DC8391C9961}">
      <dgm:prSet/>
      <dgm:spPr/>
      <dgm:t>
        <a:bodyPr/>
        <a:lstStyle/>
        <a:p>
          <a:endParaRPr lang="en-US"/>
        </a:p>
      </dgm:t>
    </dgm:pt>
    <dgm:pt modelId="{2F5B084C-5221-4CDE-A1E5-54CF83889C99}" type="sibTrans" cxnId="{2D3ECB1A-D35F-4530-8657-5DC8391C9961}">
      <dgm:prSet/>
      <dgm:spPr/>
      <dgm:t>
        <a:bodyPr/>
        <a:lstStyle/>
        <a:p>
          <a:endParaRPr lang="en-US"/>
        </a:p>
      </dgm:t>
    </dgm:pt>
    <dgm:pt modelId="{EDE54088-5AF4-984B-90D2-CD6E0702B4DD}" type="pres">
      <dgm:prSet presAssocID="{E703A9F1-E295-4F25-A992-4ED5DFF3BD05}" presName="Name0" presStyleCnt="0">
        <dgm:presLayoutVars>
          <dgm:dir/>
          <dgm:animLvl val="lvl"/>
          <dgm:resizeHandles val="exact"/>
        </dgm:presLayoutVars>
      </dgm:prSet>
      <dgm:spPr/>
    </dgm:pt>
    <dgm:pt modelId="{20F7CD84-CB40-6441-AE72-B3B61F787B19}" type="pres">
      <dgm:prSet presAssocID="{DD63BEC9-4CF0-40DB-8763-B72AA3E57487}" presName="composite" presStyleCnt="0"/>
      <dgm:spPr/>
    </dgm:pt>
    <dgm:pt modelId="{7EFAA149-C5BF-694F-9963-640F6B331772}" type="pres">
      <dgm:prSet presAssocID="{DD63BEC9-4CF0-40DB-8763-B72AA3E57487}" presName="parTx" presStyleLbl="alignNode1" presStyleIdx="0" presStyleCnt="3">
        <dgm:presLayoutVars>
          <dgm:chMax val="0"/>
          <dgm:chPref val="0"/>
          <dgm:bulletEnabled val="1"/>
        </dgm:presLayoutVars>
      </dgm:prSet>
      <dgm:spPr/>
    </dgm:pt>
    <dgm:pt modelId="{B3F7D8DB-39D7-A14F-9B6A-DEA37ECA19C8}" type="pres">
      <dgm:prSet presAssocID="{DD63BEC9-4CF0-40DB-8763-B72AA3E57487}" presName="desTx" presStyleLbl="alignAccFollowNode1" presStyleIdx="0" presStyleCnt="3">
        <dgm:presLayoutVars>
          <dgm:bulletEnabled val="1"/>
        </dgm:presLayoutVars>
      </dgm:prSet>
      <dgm:spPr/>
    </dgm:pt>
    <dgm:pt modelId="{F7C5083C-6F94-9441-B48C-745CB27CF370}" type="pres">
      <dgm:prSet presAssocID="{D26C6A70-73AA-4689-9A00-2D8668327790}" presName="space" presStyleCnt="0"/>
      <dgm:spPr/>
    </dgm:pt>
    <dgm:pt modelId="{CF188FC0-A01B-0A43-A179-6A7EA8D5D46F}" type="pres">
      <dgm:prSet presAssocID="{E16CACDC-11EA-4659-94ED-B7EB0AF03D70}" presName="composite" presStyleCnt="0"/>
      <dgm:spPr/>
    </dgm:pt>
    <dgm:pt modelId="{4FF76715-60C2-984F-82C6-1A1AC640F47E}" type="pres">
      <dgm:prSet presAssocID="{E16CACDC-11EA-4659-94ED-B7EB0AF03D70}" presName="parTx" presStyleLbl="alignNode1" presStyleIdx="1" presStyleCnt="3">
        <dgm:presLayoutVars>
          <dgm:chMax val="0"/>
          <dgm:chPref val="0"/>
          <dgm:bulletEnabled val="1"/>
        </dgm:presLayoutVars>
      </dgm:prSet>
      <dgm:spPr/>
    </dgm:pt>
    <dgm:pt modelId="{1F00EE16-4A26-0E43-A777-7B8ABCEBD4B0}" type="pres">
      <dgm:prSet presAssocID="{E16CACDC-11EA-4659-94ED-B7EB0AF03D70}" presName="desTx" presStyleLbl="alignAccFollowNode1" presStyleIdx="1" presStyleCnt="3">
        <dgm:presLayoutVars>
          <dgm:bulletEnabled val="1"/>
        </dgm:presLayoutVars>
      </dgm:prSet>
      <dgm:spPr/>
    </dgm:pt>
    <dgm:pt modelId="{A22B3366-FF6C-5440-B38E-C1076055AD8C}" type="pres">
      <dgm:prSet presAssocID="{AE9CBA5D-7075-4F77-BAED-C7BE4D03C341}" presName="space" presStyleCnt="0"/>
      <dgm:spPr/>
    </dgm:pt>
    <dgm:pt modelId="{AAF18AB8-226D-124F-B8DA-A919E709FC64}" type="pres">
      <dgm:prSet presAssocID="{2AE27CC4-9CDE-4764-83DF-76174A20C406}" presName="composite" presStyleCnt="0"/>
      <dgm:spPr/>
    </dgm:pt>
    <dgm:pt modelId="{4A564A75-FEBF-4345-B4DB-9C7635713B6A}" type="pres">
      <dgm:prSet presAssocID="{2AE27CC4-9CDE-4764-83DF-76174A20C406}" presName="parTx" presStyleLbl="alignNode1" presStyleIdx="2" presStyleCnt="3">
        <dgm:presLayoutVars>
          <dgm:chMax val="0"/>
          <dgm:chPref val="0"/>
          <dgm:bulletEnabled val="1"/>
        </dgm:presLayoutVars>
      </dgm:prSet>
      <dgm:spPr/>
    </dgm:pt>
    <dgm:pt modelId="{1E77FEA2-273B-374C-B0DE-35A25B70C488}" type="pres">
      <dgm:prSet presAssocID="{2AE27CC4-9CDE-4764-83DF-76174A20C406}" presName="desTx" presStyleLbl="alignAccFollowNode1" presStyleIdx="2" presStyleCnt="3">
        <dgm:presLayoutVars>
          <dgm:bulletEnabled val="1"/>
        </dgm:presLayoutVars>
      </dgm:prSet>
      <dgm:spPr/>
    </dgm:pt>
  </dgm:ptLst>
  <dgm:cxnLst>
    <dgm:cxn modelId="{F872F018-7D46-BC43-964E-3E09E3DE2135}" type="presOf" srcId="{E703A9F1-E295-4F25-A992-4ED5DFF3BD05}" destId="{EDE54088-5AF4-984B-90D2-CD6E0702B4DD}" srcOrd="0" destOrd="0" presId="urn:microsoft.com/office/officeart/2005/8/layout/hList1"/>
    <dgm:cxn modelId="{2D3ECB1A-D35F-4530-8657-5DC8391C9961}" srcId="{2AE27CC4-9CDE-4764-83DF-76174A20C406}" destId="{EE871CC9-5AF2-442F-B7A2-2D5B2FF31931}" srcOrd="0" destOrd="0" parTransId="{A1FCCCE2-65E6-4D32-9C8A-65D2B4AA792F}" sibTransId="{2F5B084C-5221-4CDE-A1E5-54CF83889C99}"/>
    <dgm:cxn modelId="{7AE0EF1A-D64E-C84F-829F-CF85CD0A4F1F}" type="presOf" srcId="{AAA161BC-64D3-4536-9136-E2206DE8721F}" destId="{B3F7D8DB-39D7-A14F-9B6A-DEA37ECA19C8}" srcOrd="0" destOrd="0" presId="urn:microsoft.com/office/officeart/2005/8/layout/hList1"/>
    <dgm:cxn modelId="{B9E15E32-CD29-4790-9647-10C158CE8EA5}" srcId="{E703A9F1-E295-4F25-A992-4ED5DFF3BD05}" destId="{DD63BEC9-4CF0-40DB-8763-B72AA3E57487}" srcOrd="0" destOrd="0" parTransId="{12CAAB65-4422-42A8-A5B3-984CB6135813}" sibTransId="{D26C6A70-73AA-4689-9A00-2D8668327790}"/>
    <dgm:cxn modelId="{4B9E9B32-92B2-414B-A88C-B67F60196D93}" type="presOf" srcId="{DD63BEC9-4CF0-40DB-8763-B72AA3E57487}" destId="{7EFAA149-C5BF-694F-9963-640F6B331772}" srcOrd="0" destOrd="0" presId="urn:microsoft.com/office/officeart/2005/8/layout/hList1"/>
    <dgm:cxn modelId="{5A7B6666-03F1-154F-AFCA-2CAEF0B2986D}" type="presOf" srcId="{2AE27CC4-9CDE-4764-83DF-76174A20C406}" destId="{4A564A75-FEBF-4345-B4DB-9C7635713B6A}" srcOrd="0" destOrd="0" presId="urn:microsoft.com/office/officeart/2005/8/layout/hList1"/>
    <dgm:cxn modelId="{E667CE67-86F8-3148-BC75-EF35A3A96D5C}" type="presOf" srcId="{E16CACDC-11EA-4659-94ED-B7EB0AF03D70}" destId="{4FF76715-60C2-984F-82C6-1A1AC640F47E}" srcOrd="0" destOrd="0" presId="urn:microsoft.com/office/officeart/2005/8/layout/hList1"/>
    <dgm:cxn modelId="{828D386A-0CAD-DB4F-86CA-0044CF91B2FE}" type="presOf" srcId="{EE871CC9-5AF2-442F-B7A2-2D5B2FF31931}" destId="{1E77FEA2-273B-374C-B0DE-35A25B70C488}" srcOrd="0" destOrd="0" presId="urn:microsoft.com/office/officeart/2005/8/layout/hList1"/>
    <dgm:cxn modelId="{23218F7F-8B8C-A845-BFE2-61CEB6317AEF}" type="presOf" srcId="{6F32B741-744D-432C-8E93-8CDBE2C1931B}" destId="{1F00EE16-4A26-0E43-A777-7B8ABCEBD4B0}" srcOrd="0" destOrd="0" presId="urn:microsoft.com/office/officeart/2005/8/layout/hList1"/>
    <dgm:cxn modelId="{916F66BA-FB26-419A-A77F-05D78978AB4D}" srcId="{E703A9F1-E295-4F25-A992-4ED5DFF3BD05}" destId="{2AE27CC4-9CDE-4764-83DF-76174A20C406}" srcOrd="2" destOrd="0" parTransId="{02087D4C-85C4-4847-B82E-1E9B667D25AA}" sibTransId="{FDF69851-2772-4A1E-9FC8-F9809E909D66}"/>
    <dgm:cxn modelId="{739B6AD1-48E2-4549-B6DE-27706A82FD0C}" srcId="{E16CACDC-11EA-4659-94ED-B7EB0AF03D70}" destId="{6F32B741-744D-432C-8E93-8CDBE2C1931B}" srcOrd="0" destOrd="0" parTransId="{A90648D1-8050-4FE3-8A24-838B74B18DF6}" sibTransId="{1BC10131-51B5-4B47-BB06-D639A722FF07}"/>
    <dgm:cxn modelId="{6F5631D3-0D30-4A09-B715-17899DFEA740}" srcId="{E703A9F1-E295-4F25-A992-4ED5DFF3BD05}" destId="{E16CACDC-11EA-4659-94ED-B7EB0AF03D70}" srcOrd="1" destOrd="0" parTransId="{F35EAD29-2622-4C37-A04C-3BD5D8AACC27}" sibTransId="{AE9CBA5D-7075-4F77-BAED-C7BE4D03C341}"/>
    <dgm:cxn modelId="{5F81A0D5-5B61-4F64-9530-6434C761EFF6}" srcId="{DD63BEC9-4CF0-40DB-8763-B72AA3E57487}" destId="{AAA161BC-64D3-4536-9136-E2206DE8721F}" srcOrd="0" destOrd="0" parTransId="{28326F5D-B1D4-48B7-8AC8-6185F1F37224}" sibTransId="{7EF45E68-2D6F-4488-8754-8211387DA949}"/>
    <dgm:cxn modelId="{88F044BC-5E62-7B44-AE45-0056B7358C0D}" type="presParOf" srcId="{EDE54088-5AF4-984B-90D2-CD6E0702B4DD}" destId="{20F7CD84-CB40-6441-AE72-B3B61F787B19}" srcOrd="0" destOrd="0" presId="urn:microsoft.com/office/officeart/2005/8/layout/hList1"/>
    <dgm:cxn modelId="{737E8AD4-517C-0E4E-AF96-502E8F15B6A4}" type="presParOf" srcId="{20F7CD84-CB40-6441-AE72-B3B61F787B19}" destId="{7EFAA149-C5BF-694F-9963-640F6B331772}" srcOrd="0" destOrd="0" presId="urn:microsoft.com/office/officeart/2005/8/layout/hList1"/>
    <dgm:cxn modelId="{C2EC81E1-1894-9B43-A3A9-0B5F5A6303AA}" type="presParOf" srcId="{20F7CD84-CB40-6441-AE72-B3B61F787B19}" destId="{B3F7D8DB-39D7-A14F-9B6A-DEA37ECA19C8}" srcOrd="1" destOrd="0" presId="urn:microsoft.com/office/officeart/2005/8/layout/hList1"/>
    <dgm:cxn modelId="{FB9BD245-BD01-9446-8351-CC4100FF542F}" type="presParOf" srcId="{EDE54088-5AF4-984B-90D2-CD6E0702B4DD}" destId="{F7C5083C-6F94-9441-B48C-745CB27CF370}" srcOrd="1" destOrd="0" presId="urn:microsoft.com/office/officeart/2005/8/layout/hList1"/>
    <dgm:cxn modelId="{2376B9F4-73E9-7641-9EFC-21595A45782B}" type="presParOf" srcId="{EDE54088-5AF4-984B-90D2-CD6E0702B4DD}" destId="{CF188FC0-A01B-0A43-A179-6A7EA8D5D46F}" srcOrd="2" destOrd="0" presId="urn:microsoft.com/office/officeart/2005/8/layout/hList1"/>
    <dgm:cxn modelId="{08DB9070-2F93-CF4A-ADB7-1E04319DBD82}" type="presParOf" srcId="{CF188FC0-A01B-0A43-A179-6A7EA8D5D46F}" destId="{4FF76715-60C2-984F-82C6-1A1AC640F47E}" srcOrd="0" destOrd="0" presId="urn:microsoft.com/office/officeart/2005/8/layout/hList1"/>
    <dgm:cxn modelId="{4C5C1914-9CF1-3141-BEA0-FBD04F48544B}" type="presParOf" srcId="{CF188FC0-A01B-0A43-A179-6A7EA8D5D46F}" destId="{1F00EE16-4A26-0E43-A777-7B8ABCEBD4B0}" srcOrd="1" destOrd="0" presId="urn:microsoft.com/office/officeart/2005/8/layout/hList1"/>
    <dgm:cxn modelId="{3CBFFC23-37BD-7948-A59B-A1D829DDA725}" type="presParOf" srcId="{EDE54088-5AF4-984B-90D2-CD6E0702B4DD}" destId="{A22B3366-FF6C-5440-B38E-C1076055AD8C}" srcOrd="3" destOrd="0" presId="urn:microsoft.com/office/officeart/2005/8/layout/hList1"/>
    <dgm:cxn modelId="{D9347B2B-931D-A845-9DDD-0A6594C05EB3}" type="presParOf" srcId="{EDE54088-5AF4-984B-90D2-CD6E0702B4DD}" destId="{AAF18AB8-226D-124F-B8DA-A919E709FC64}" srcOrd="4" destOrd="0" presId="urn:microsoft.com/office/officeart/2005/8/layout/hList1"/>
    <dgm:cxn modelId="{5D3336C0-F9D6-CA4A-9D34-8EFE7A7004A3}" type="presParOf" srcId="{AAF18AB8-226D-124F-B8DA-A919E709FC64}" destId="{4A564A75-FEBF-4345-B4DB-9C7635713B6A}" srcOrd="0" destOrd="0" presId="urn:microsoft.com/office/officeart/2005/8/layout/hList1"/>
    <dgm:cxn modelId="{4197DE0F-CE73-374F-AA45-678B95CA08FE}" type="presParOf" srcId="{AAF18AB8-226D-124F-B8DA-A919E709FC64}" destId="{1E77FEA2-273B-374C-B0DE-35A25B70C488}"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760716-B738-A245-884F-6734B3609EFD}"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A84D9064-5C0E-784B-83C3-8BBF2B8BEC91}">
      <dgm:prSet custT="1"/>
      <dgm:spPr>
        <a:solidFill>
          <a:srgbClr val="4B53B2"/>
        </a:solidFill>
      </dgm:spPr>
      <dgm:t>
        <a:bodyPr/>
        <a:lstStyle/>
        <a:p>
          <a:r>
            <a:rPr lang="en-US" sz="2800" dirty="0" err="1"/>
            <a:t>Éviter</a:t>
          </a:r>
          <a:r>
            <a:rPr lang="en-US" sz="2800" dirty="0"/>
            <a:t> les situations </a:t>
          </a:r>
          <a:r>
            <a:rPr lang="en-US" sz="2800" dirty="0" err="1"/>
            <a:t>effrayantes</a:t>
          </a:r>
          <a:endParaRPr lang="en-CA" sz="2800" dirty="0"/>
        </a:p>
      </dgm:t>
    </dgm:pt>
    <dgm:pt modelId="{3148EA83-EF14-3B49-B03A-033F0C605EA7}" type="parTrans" cxnId="{66F286DB-FB98-CE4F-A430-05F610B32F67}">
      <dgm:prSet/>
      <dgm:spPr/>
      <dgm:t>
        <a:bodyPr/>
        <a:lstStyle/>
        <a:p>
          <a:endParaRPr lang="en-US"/>
        </a:p>
      </dgm:t>
    </dgm:pt>
    <dgm:pt modelId="{B6659E1D-4E21-9443-8CCF-14EA8CE19EFC}" type="sibTrans" cxnId="{66F286DB-FB98-CE4F-A430-05F610B32F67}">
      <dgm:prSet/>
      <dgm:spPr/>
      <dgm:t>
        <a:bodyPr/>
        <a:lstStyle/>
        <a:p>
          <a:endParaRPr lang="en-US"/>
        </a:p>
      </dgm:t>
    </dgm:pt>
    <dgm:pt modelId="{8C3B9603-7E7C-554C-A1CB-19E1A609B180}">
      <dgm:prSet custT="1"/>
      <dgm:spPr/>
      <dgm:t>
        <a:bodyPr/>
        <a:lstStyle/>
        <a:p>
          <a:r>
            <a:rPr lang="en-US" sz="2400" dirty="0"/>
            <a:t>Court </a:t>
          </a:r>
          <a:r>
            <a:rPr lang="en-US" sz="2400" dirty="0" err="1"/>
            <a:t>terme</a:t>
          </a:r>
          <a:endParaRPr lang="en-CA" sz="2400" dirty="0"/>
        </a:p>
      </dgm:t>
    </dgm:pt>
    <dgm:pt modelId="{FBB44A6E-845F-2C44-813F-4ECDA47EAC3E}" type="parTrans" cxnId="{8AB9CC6E-3464-4349-B3D9-6E6105B96ADE}">
      <dgm:prSet/>
      <dgm:spPr/>
      <dgm:t>
        <a:bodyPr/>
        <a:lstStyle/>
        <a:p>
          <a:endParaRPr lang="en-US"/>
        </a:p>
      </dgm:t>
    </dgm:pt>
    <dgm:pt modelId="{9CAFFF98-8885-8D4A-B92E-8664A1F060B3}" type="sibTrans" cxnId="{8AB9CC6E-3464-4349-B3D9-6E6105B96ADE}">
      <dgm:prSet/>
      <dgm:spPr/>
      <dgm:t>
        <a:bodyPr/>
        <a:lstStyle/>
        <a:p>
          <a:endParaRPr lang="en-US"/>
        </a:p>
      </dgm:t>
    </dgm:pt>
    <dgm:pt modelId="{DDC019E3-8F73-1C40-82DE-BB018B1941F9}">
      <dgm:prSet custT="1"/>
      <dgm:spPr/>
      <dgm:t>
        <a:bodyPr/>
        <a:lstStyle/>
        <a:p>
          <a:r>
            <a:rPr lang="en-GB" sz="2400" dirty="0"/>
            <a:t>Long </a:t>
          </a:r>
          <a:r>
            <a:rPr lang="en-GB" sz="2400" dirty="0" err="1"/>
            <a:t>terme</a:t>
          </a:r>
          <a:r>
            <a:rPr lang="en-GB" sz="2400" dirty="0"/>
            <a:t> </a:t>
          </a:r>
          <a:endParaRPr lang="en-CA" sz="2400" dirty="0"/>
        </a:p>
      </dgm:t>
    </dgm:pt>
    <dgm:pt modelId="{4828A673-1D17-0C4F-9D7B-C6939DED9672}" type="parTrans" cxnId="{B3D02D01-3F65-D948-B8B3-BFB1A49C96A2}">
      <dgm:prSet/>
      <dgm:spPr/>
      <dgm:t>
        <a:bodyPr/>
        <a:lstStyle/>
        <a:p>
          <a:endParaRPr lang="en-US"/>
        </a:p>
      </dgm:t>
    </dgm:pt>
    <dgm:pt modelId="{87219BC6-5DFC-004C-8A02-65C94BDFD525}" type="sibTrans" cxnId="{B3D02D01-3F65-D948-B8B3-BFB1A49C96A2}">
      <dgm:prSet/>
      <dgm:spPr/>
      <dgm:t>
        <a:bodyPr/>
        <a:lstStyle/>
        <a:p>
          <a:endParaRPr lang="en-US"/>
        </a:p>
      </dgm:t>
    </dgm:pt>
    <dgm:pt modelId="{FDBB49C3-A2A7-6241-AA99-3EF6AEF136AB}">
      <dgm:prSet custT="1"/>
      <dgm:spPr/>
      <dgm:t>
        <a:bodyPr/>
        <a:lstStyle/>
        <a:p>
          <a:r>
            <a:rPr lang="en-US" sz="2400" dirty="0"/>
            <a:t>Augmentation de </a:t>
          </a:r>
          <a:r>
            <a:rPr lang="en-US" sz="2400" dirty="0" err="1"/>
            <a:t>l’anxiété</a:t>
          </a:r>
          <a:endParaRPr lang="en-CA" sz="2400" dirty="0"/>
        </a:p>
      </dgm:t>
    </dgm:pt>
    <dgm:pt modelId="{0435C190-4D82-2C46-BCCA-B813122EC2EB}" type="parTrans" cxnId="{932F838A-7B96-5F4E-B155-740CE15E62EB}">
      <dgm:prSet/>
      <dgm:spPr/>
      <dgm:t>
        <a:bodyPr/>
        <a:lstStyle/>
        <a:p>
          <a:endParaRPr lang="en-US"/>
        </a:p>
      </dgm:t>
    </dgm:pt>
    <dgm:pt modelId="{FBCC7990-27C1-CB46-A5A2-4A58B4B6D1D8}" type="sibTrans" cxnId="{932F838A-7B96-5F4E-B155-740CE15E62EB}">
      <dgm:prSet/>
      <dgm:spPr/>
      <dgm:t>
        <a:bodyPr/>
        <a:lstStyle/>
        <a:p>
          <a:endParaRPr lang="en-US"/>
        </a:p>
      </dgm:t>
    </dgm:pt>
    <dgm:pt modelId="{A99B609A-358F-DA4B-8376-8284A954B69D}">
      <dgm:prSet custT="1"/>
      <dgm:spPr/>
      <dgm:t>
        <a:bodyPr/>
        <a:lstStyle/>
        <a:p>
          <a:r>
            <a:rPr lang="en-US" sz="2400" dirty="0"/>
            <a:t>Diminution de </a:t>
          </a:r>
          <a:r>
            <a:rPr lang="en-US" sz="2400" dirty="0" err="1"/>
            <a:t>l’estime</a:t>
          </a:r>
          <a:r>
            <a:rPr lang="en-US" sz="2400" dirty="0"/>
            <a:t> de soi</a:t>
          </a:r>
          <a:endParaRPr lang="en-CA" sz="2400" dirty="0"/>
        </a:p>
      </dgm:t>
    </dgm:pt>
    <dgm:pt modelId="{4B15CEAE-ED51-554D-AFB7-C9D8CD4A5BDA}" type="parTrans" cxnId="{BA85A3BD-91F7-554E-A79F-7ED42C49E532}">
      <dgm:prSet/>
      <dgm:spPr/>
      <dgm:t>
        <a:bodyPr/>
        <a:lstStyle/>
        <a:p>
          <a:endParaRPr lang="en-US"/>
        </a:p>
      </dgm:t>
    </dgm:pt>
    <dgm:pt modelId="{296E30AF-4891-0648-BDF3-35BA378B3790}" type="sibTrans" cxnId="{BA85A3BD-91F7-554E-A79F-7ED42C49E532}">
      <dgm:prSet/>
      <dgm:spPr/>
      <dgm:t>
        <a:bodyPr/>
        <a:lstStyle/>
        <a:p>
          <a:endParaRPr lang="en-US"/>
        </a:p>
      </dgm:t>
    </dgm:pt>
    <dgm:pt modelId="{CA4AF5C7-607F-FE4D-907D-2870C0749B2C}">
      <dgm:prSet custT="1"/>
      <dgm:spPr>
        <a:solidFill>
          <a:schemeClr val="bg1"/>
        </a:solidFill>
      </dgm:spPr>
      <dgm:t>
        <a:bodyPr/>
        <a:lstStyle/>
        <a:p>
          <a:r>
            <a:rPr lang="en-US" sz="2400"/>
            <a:t>Diminution de l’anxiété</a:t>
          </a:r>
          <a:endParaRPr lang="en-CA" sz="2400" dirty="0"/>
        </a:p>
      </dgm:t>
    </dgm:pt>
    <dgm:pt modelId="{2DADB267-4745-AE45-BC2C-FB7ED4EC615A}" type="sibTrans" cxnId="{3D64D9A0-A9E9-8D45-97DC-31A75A0063BE}">
      <dgm:prSet/>
      <dgm:spPr/>
      <dgm:t>
        <a:bodyPr/>
        <a:lstStyle/>
        <a:p>
          <a:endParaRPr lang="en-US"/>
        </a:p>
      </dgm:t>
    </dgm:pt>
    <dgm:pt modelId="{34C530E4-9BF0-D440-805E-A482E8FAFF55}" type="parTrans" cxnId="{3D64D9A0-A9E9-8D45-97DC-31A75A0063BE}">
      <dgm:prSet/>
      <dgm:spPr/>
      <dgm:t>
        <a:bodyPr/>
        <a:lstStyle/>
        <a:p>
          <a:endParaRPr lang="en-US"/>
        </a:p>
      </dgm:t>
    </dgm:pt>
    <dgm:pt modelId="{F641F67D-E56B-9146-9E65-3E8F3C0C5A12}">
      <dgm:prSet custT="1"/>
      <dgm:spPr>
        <a:solidFill>
          <a:schemeClr val="bg1"/>
        </a:solidFill>
      </dgm:spPr>
      <dgm:t>
        <a:bodyPr/>
        <a:lstStyle/>
        <a:p>
          <a:r>
            <a:rPr lang="en-GB" sz="2400" dirty="0"/>
            <a:t>Long </a:t>
          </a:r>
          <a:r>
            <a:rPr lang="en-GB" sz="2400" dirty="0" err="1"/>
            <a:t>terme</a:t>
          </a:r>
          <a:endParaRPr lang="en-CA" sz="2400" dirty="0"/>
        </a:p>
      </dgm:t>
    </dgm:pt>
    <dgm:pt modelId="{201CF621-63E7-3D49-9149-27E96C013B03}" type="sibTrans" cxnId="{4744D6F6-E042-614C-8EB0-BDFBAB6DE485}">
      <dgm:prSet/>
      <dgm:spPr/>
      <dgm:t>
        <a:bodyPr/>
        <a:lstStyle/>
        <a:p>
          <a:endParaRPr lang="en-US"/>
        </a:p>
      </dgm:t>
    </dgm:pt>
    <dgm:pt modelId="{91AB65E0-9688-BE44-BC2F-F23D42DE3585}" type="parTrans" cxnId="{4744D6F6-E042-614C-8EB0-BDFBAB6DE485}">
      <dgm:prSet/>
      <dgm:spPr/>
      <dgm:t>
        <a:bodyPr/>
        <a:lstStyle/>
        <a:p>
          <a:endParaRPr lang="en-US"/>
        </a:p>
      </dgm:t>
    </dgm:pt>
    <dgm:pt modelId="{9366FAA7-B88F-9845-AD0F-4B246740EB1D}">
      <dgm:prSet custT="1"/>
      <dgm:spPr/>
      <dgm:t>
        <a:bodyPr/>
        <a:lstStyle/>
        <a:p>
          <a:r>
            <a:rPr lang="en-US" sz="2400" dirty="0"/>
            <a:t>Augmentation de </a:t>
          </a:r>
          <a:r>
            <a:rPr lang="en-US" sz="2400" dirty="0" err="1"/>
            <a:t>l’anxiété</a:t>
          </a:r>
          <a:endParaRPr lang="en-CA" sz="2400" dirty="0"/>
        </a:p>
      </dgm:t>
    </dgm:pt>
    <dgm:pt modelId="{E8B0557A-9BA3-0242-A49E-47769F28518B}" type="sibTrans" cxnId="{354B172A-7BE7-C448-B712-6560522EB660}">
      <dgm:prSet/>
      <dgm:spPr/>
      <dgm:t>
        <a:bodyPr/>
        <a:lstStyle/>
        <a:p>
          <a:endParaRPr lang="en-US"/>
        </a:p>
      </dgm:t>
    </dgm:pt>
    <dgm:pt modelId="{AEF33744-1555-E74B-935B-8C292DD5E2E9}" type="parTrans" cxnId="{354B172A-7BE7-C448-B712-6560522EB660}">
      <dgm:prSet/>
      <dgm:spPr/>
      <dgm:t>
        <a:bodyPr/>
        <a:lstStyle/>
        <a:p>
          <a:endParaRPr lang="en-US"/>
        </a:p>
      </dgm:t>
    </dgm:pt>
    <dgm:pt modelId="{1AE3213F-B84B-CE43-8DA0-04E084219D5D}">
      <dgm:prSet custT="1"/>
      <dgm:spPr/>
      <dgm:t>
        <a:bodyPr/>
        <a:lstStyle/>
        <a:p>
          <a:r>
            <a:rPr lang="en-GB" sz="2400" dirty="0"/>
            <a:t>Court </a:t>
          </a:r>
          <a:r>
            <a:rPr lang="en-GB" sz="2400" dirty="0" err="1"/>
            <a:t>terme</a:t>
          </a:r>
          <a:endParaRPr lang="en-CA" sz="2400" dirty="0"/>
        </a:p>
      </dgm:t>
    </dgm:pt>
    <dgm:pt modelId="{B011AB7A-C24A-E642-AC0D-C693DD405E2C}" type="sibTrans" cxnId="{F843D19C-96C1-CC44-BD2E-42856C286319}">
      <dgm:prSet/>
      <dgm:spPr/>
      <dgm:t>
        <a:bodyPr/>
        <a:lstStyle/>
        <a:p>
          <a:endParaRPr lang="en-US"/>
        </a:p>
      </dgm:t>
    </dgm:pt>
    <dgm:pt modelId="{C8F70819-6B15-654F-BAA5-58AD93BB5BC0}" type="parTrans" cxnId="{F843D19C-96C1-CC44-BD2E-42856C286319}">
      <dgm:prSet/>
      <dgm:spPr/>
      <dgm:t>
        <a:bodyPr/>
        <a:lstStyle/>
        <a:p>
          <a:endParaRPr lang="en-US"/>
        </a:p>
      </dgm:t>
    </dgm:pt>
    <dgm:pt modelId="{8B0DC8ED-1B26-7B48-B17E-8408353BE549}">
      <dgm:prSet custT="1"/>
      <dgm:spPr>
        <a:solidFill>
          <a:srgbClr val="4B53B2"/>
        </a:solidFill>
      </dgm:spPr>
      <dgm:t>
        <a:bodyPr/>
        <a:lstStyle/>
        <a:p>
          <a:r>
            <a:rPr lang="en-US" sz="2800" dirty="0"/>
            <a:t>Faire face </a:t>
          </a:r>
          <a:r>
            <a:rPr lang="en-US" sz="2800" dirty="0" err="1"/>
            <a:t>à</a:t>
          </a:r>
          <a:r>
            <a:rPr lang="en-US" sz="2800" dirty="0"/>
            <a:t> </a:t>
          </a:r>
          <a:r>
            <a:rPr lang="en-US" sz="2800" dirty="0" err="1"/>
            <a:t>une</a:t>
          </a:r>
          <a:r>
            <a:rPr lang="en-US" sz="2800" dirty="0"/>
            <a:t> situation </a:t>
          </a:r>
          <a:r>
            <a:rPr lang="en-US" sz="2800" dirty="0" err="1"/>
            <a:t>effrayante</a:t>
          </a:r>
          <a:endParaRPr lang="en-CA" sz="2800" dirty="0"/>
        </a:p>
      </dgm:t>
    </dgm:pt>
    <dgm:pt modelId="{639A1DEC-2A3D-354F-8BF0-D583E56F0122}" type="sibTrans" cxnId="{C19A0250-4B49-0A4F-AAD0-6EA84EEE5F6E}">
      <dgm:prSet/>
      <dgm:spPr/>
      <dgm:t>
        <a:bodyPr/>
        <a:lstStyle/>
        <a:p>
          <a:endParaRPr lang="en-US"/>
        </a:p>
      </dgm:t>
    </dgm:pt>
    <dgm:pt modelId="{53DE34E6-2A2C-F94B-93FD-5613DFCB3DE3}" type="parTrans" cxnId="{C19A0250-4B49-0A4F-AAD0-6EA84EEE5F6E}">
      <dgm:prSet/>
      <dgm:spPr/>
      <dgm:t>
        <a:bodyPr/>
        <a:lstStyle/>
        <a:p>
          <a:endParaRPr lang="en-US"/>
        </a:p>
      </dgm:t>
    </dgm:pt>
    <dgm:pt modelId="{32E68240-06B5-C443-9979-3FBA944C58C6}">
      <dgm:prSet custT="1"/>
      <dgm:spPr/>
      <dgm:t>
        <a:bodyPr/>
        <a:lstStyle/>
        <a:p>
          <a:r>
            <a:rPr lang="en-US" sz="2400" dirty="0"/>
            <a:t>Diminution de </a:t>
          </a:r>
          <a:r>
            <a:rPr lang="en-US" sz="2400" dirty="0" err="1"/>
            <a:t>l’anxiété</a:t>
          </a:r>
          <a:endParaRPr lang="en-CA" sz="2400" dirty="0"/>
        </a:p>
      </dgm:t>
    </dgm:pt>
    <dgm:pt modelId="{87D0B05A-3627-5B49-ACC4-107F69898A59}" type="sibTrans" cxnId="{583281E5-457C-C548-A6D8-0500B3C7146E}">
      <dgm:prSet/>
      <dgm:spPr/>
      <dgm:t>
        <a:bodyPr/>
        <a:lstStyle/>
        <a:p>
          <a:endParaRPr lang="en-US"/>
        </a:p>
      </dgm:t>
    </dgm:pt>
    <dgm:pt modelId="{87E93BE8-4CF5-0B4F-AB5B-7ED217AD9480}" type="parTrans" cxnId="{583281E5-457C-C548-A6D8-0500B3C7146E}">
      <dgm:prSet/>
      <dgm:spPr/>
      <dgm:t>
        <a:bodyPr/>
        <a:lstStyle/>
        <a:p>
          <a:endParaRPr lang="en-US"/>
        </a:p>
      </dgm:t>
    </dgm:pt>
    <dgm:pt modelId="{4FFA7984-21DA-FE42-8B47-E706B5B9BB6B}">
      <dgm:prSet custT="1"/>
      <dgm:spPr/>
      <dgm:t>
        <a:bodyPr/>
        <a:lstStyle/>
        <a:p>
          <a:r>
            <a:rPr lang="en-US" sz="2400" dirty="0"/>
            <a:t>Augmentation de l’estime de soi</a:t>
          </a:r>
        </a:p>
      </dgm:t>
    </dgm:pt>
    <dgm:pt modelId="{73948C12-F601-AD4D-8B87-675C5B17E6B0}" type="parTrans" cxnId="{E7700D9C-7340-3041-A8A2-82A827A28288}">
      <dgm:prSet/>
      <dgm:spPr/>
      <dgm:t>
        <a:bodyPr/>
        <a:lstStyle/>
        <a:p>
          <a:endParaRPr lang="en-US"/>
        </a:p>
      </dgm:t>
    </dgm:pt>
    <dgm:pt modelId="{D2016143-911A-7E42-88BB-A8A9A324B448}" type="sibTrans" cxnId="{E7700D9C-7340-3041-A8A2-82A827A28288}">
      <dgm:prSet/>
      <dgm:spPr/>
      <dgm:t>
        <a:bodyPr/>
        <a:lstStyle/>
        <a:p>
          <a:endParaRPr lang="en-US"/>
        </a:p>
      </dgm:t>
    </dgm:pt>
    <dgm:pt modelId="{3E16DBDA-2ED7-4247-8EC9-45B8F1718ACA}">
      <dgm:prSet custT="1"/>
      <dgm:spPr/>
      <dgm:t>
        <a:bodyPr/>
        <a:lstStyle/>
        <a:p>
          <a:r>
            <a:rPr lang="en-US" sz="2400" dirty="0"/>
            <a:t>Augmentation de la capacité fonctionnelle</a:t>
          </a:r>
        </a:p>
      </dgm:t>
    </dgm:pt>
    <dgm:pt modelId="{423593AA-D04C-7347-9EAB-BCD9EA0DC978}" type="parTrans" cxnId="{1CA51825-FCF6-8E4A-809B-DDD5572D19C3}">
      <dgm:prSet/>
      <dgm:spPr/>
      <dgm:t>
        <a:bodyPr/>
        <a:lstStyle/>
        <a:p>
          <a:endParaRPr lang="en-US"/>
        </a:p>
      </dgm:t>
    </dgm:pt>
    <dgm:pt modelId="{9F4B2396-B3A9-8C4D-83CC-8E791B9E3811}" type="sibTrans" cxnId="{1CA51825-FCF6-8E4A-809B-DDD5572D19C3}">
      <dgm:prSet/>
      <dgm:spPr/>
      <dgm:t>
        <a:bodyPr/>
        <a:lstStyle/>
        <a:p>
          <a:endParaRPr lang="en-US"/>
        </a:p>
      </dgm:t>
    </dgm:pt>
    <dgm:pt modelId="{DB3D0FEB-F05E-D94C-BB1D-84A970E226B2}">
      <dgm:prSet custT="1"/>
      <dgm:spPr/>
      <dgm:t>
        <a:bodyPr/>
        <a:lstStyle/>
        <a:p>
          <a:r>
            <a:rPr lang="fr-CA" sz="2400" dirty="0"/>
            <a:t>Diminution de la capacité fonctionnelle</a:t>
          </a:r>
          <a:endParaRPr lang="en-CA" sz="2400" dirty="0"/>
        </a:p>
      </dgm:t>
    </dgm:pt>
    <dgm:pt modelId="{CC269295-2754-5D4A-AE9D-6661973C42E9}" type="parTrans" cxnId="{100FC9E3-F515-2142-80FD-6F5DF478A97F}">
      <dgm:prSet/>
      <dgm:spPr/>
      <dgm:t>
        <a:bodyPr/>
        <a:lstStyle/>
        <a:p>
          <a:endParaRPr lang="en-US"/>
        </a:p>
      </dgm:t>
    </dgm:pt>
    <dgm:pt modelId="{7BD338BE-C55E-B34E-8AB7-A6BF20E30FC6}" type="sibTrans" cxnId="{100FC9E3-F515-2142-80FD-6F5DF478A97F}">
      <dgm:prSet/>
      <dgm:spPr/>
      <dgm:t>
        <a:bodyPr/>
        <a:lstStyle/>
        <a:p>
          <a:endParaRPr lang="en-US"/>
        </a:p>
      </dgm:t>
    </dgm:pt>
    <dgm:pt modelId="{AB361728-2F33-B04C-8483-10F8DEE28357}" type="pres">
      <dgm:prSet presAssocID="{6C760716-B738-A245-884F-6734B3609EFD}" presName="diagram" presStyleCnt="0">
        <dgm:presLayoutVars>
          <dgm:chPref val="1"/>
          <dgm:dir/>
          <dgm:animOne val="branch"/>
          <dgm:animLvl val="lvl"/>
          <dgm:resizeHandles/>
        </dgm:presLayoutVars>
      </dgm:prSet>
      <dgm:spPr/>
    </dgm:pt>
    <dgm:pt modelId="{4A6672D4-6095-0549-A991-5883047601AE}" type="pres">
      <dgm:prSet presAssocID="{A84D9064-5C0E-784B-83C3-8BBF2B8BEC91}" presName="root" presStyleCnt="0"/>
      <dgm:spPr/>
    </dgm:pt>
    <dgm:pt modelId="{0D509B33-F516-C84D-B364-DDCAC698D8B0}" type="pres">
      <dgm:prSet presAssocID="{A84D9064-5C0E-784B-83C3-8BBF2B8BEC91}" presName="rootComposite" presStyleCnt="0"/>
      <dgm:spPr/>
    </dgm:pt>
    <dgm:pt modelId="{1C5E16BE-3D82-254A-99D0-32F01FA808DB}" type="pres">
      <dgm:prSet presAssocID="{A84D9064-5C0E-784B-83C3-8BBF2B8BEC91}" presName="rootText" presStyleLbl="node1" presStyleIdx="0" presStyleCnt="2" custLinFactNeighborX="-47083" custLinFactNeighborY="981"/>
      <dgm:spPr/>
    </dgm:pt>
    <dgm:pt modelId="{2199FAC8-0B3F-DF4B-9A2E-BC4A649DF4CE}" type="pres">
      <dgm:prSet presAssocID="{A84D9064-5C0E-784B-83C3-8BBF2B8BEC91}" presName="rootConnector" presStyleLbl="node1" presStyleIdx="0" presStyleCnt="2"/>
      <dgm:spPr/>
    </dgm:pt>
    <dgm:pt modelId="{B254A404-E6EC-A046-BEC5-494718A4C7F1}" type="pres">
      <dgm:prSet presAssocID="{A84D9064-5C0E-784B-83C3-8BBF2B8BEC91}" presName="childShape" presStyleCnt="0"/>
      <dgm:spPr/>
    </dgm:pt>
    <dgm:pt modelId="{A24B9E4D-C09C-CA43-9BC0-081539C19DF9}" type="pres">
      <dgm:prSet presAssocID="{FBB44A6E-845F-2C44-813F-4ECDA47EAC3E}" presName="Name13" presStyleLbl="parChTrans1D2" presStyleIdx="0" presStyleCnt="4"/>
      <dgm:spPr/>
    </dgm:pt>
    <dgm:pt modelId="{82EE29C3-CF24-C742-9A2A-98B797C41810}" type="pres">
      <dgm:prSet presAssocID="{8C3B9603-7E7C-554C-A1CB-19E1A609B180}" presName="childText" presStyleLbl="bgAcc1" presStyleIdx="0" presStyleCnt="4" custScaleX="206365" custScaleY="72715" custLinFactNeighborX="-12907" custLinFactNeighborY="-765">
        <dgm:presLayoutVars>
          <dgm:bulletEnabled val="1"/>
        </dgm:presLayoutVars>
      </dgm:prSet>
      <dgm:spPr/>
    </dgm:pt>
    <dgm:pt modelId="{639E2B4E-3413-9747-BA99-34AB26B1188A}" type="pres">
      <dgm:prSet presAssocID="{4828A673-1D17-0C4F-9D7B-C6939DED9672}" presName="Name13" presStyleLbl="parChTrans1D2" presStyleIdx="1" presStyleCnt="4"/>
      <dgm:spPr/>
    </dgm:pt>
    <dgm:pt modelId="{75275FDF-7522-C04D-9307-BD1E50FB30C5}" type="pres">
      <dgm:prSet presAssocID="{DDC019E3-8F73-1C40-82DE-BB018B1941F9}" presName="childText" presStyleLbl="bgAcc1" presStyleIdx="1" presStyleCnt="4" custScaleX="205983" custScaleY="134667" custLinFactNeighborX="-12484" custLinFactNeighborY="6308">
        <dgm:presLayoutVars>
          <dgm:bulletEnabled val="1"/>
        </dgm:presLayoutVars>
      </dgm:prSet>
      <dgm:spPr/>
    </dgm:pt>
    <dgm:pt modelId="{7C4E3669-A1BB-A845-9157-4891BCE74A1F}" type="pres">
      <dgm:prSet presAssocID="{8B0DC8ED-1B26-7B48-B17E-8408353BE549}" presName="root" presStyleCnt="0"/>
      <dgm:spPr/>
    </dgm:pt>
    <dgm:pt modelId="{7780712E-C394-EB49-BF0F-AAC68554E7D8}" type="pres">
      <dgm:prSet presAssocID="{8B0DC8ED-1B26-7B48-B17E-8408353BE549}" presName="rootComposite" presStyleCnt="0"/>
      <dgm:spPr/>
    </dgm:pt>
    <dgm:pt modelId="{82ECE633-3D8F-3D42-B617-269700C217FF}" type="pres">
      <dgm:prSet presAssocID="{8B0DC8ED-1B26-7B48-B17E-8408353BE549}" presName="rootText" presStyleLbl="node1" presStyleIdx="1" presStyleCnt="2" custScaleX="115925" custLinFactNeighborX="-625" custLinFactNeighborY="6759"/>
      <dgm:spPr/>
    </dgm:pt>
    <dgm:pt modelId="{D8854DD4-862D-AA41-8521-5B02B5E87C5E}" type="pres">
      <dgm:prSet presAssocID="{8B0DC8ED-1B26-7B48-B17E-8408353BE549}" presName="rootConnector" presStyleLbl="node1" presStyleIdx="1" presStyleCnt="2"/>
      <dgm:spPr/>
    </dgm:pt>
    <dgm:pt modelId="{FBC8BAAC-FD9C-B342-92CD-8200E855A645}" type="pres">
      <dgm:prSet presAssocID="{8B0DC8ED-1B26-7B48-B17E-8408353BE549}" presName="childShape" presStyleCnt="0"/>
      <dgm:spPr/>
    </dgm:pt>
    <dgm:pt modelId="{0493377F-9500-9A4C-8036-81BB7426110D}" type="pres">
      <dgm:prSet presAssocID="{C8F70819-6B15-654F-BAA5-58AD93BB5BC0}" presName="Name13" presStyleLbl="parChTrans1D2" presStyleIdx="2" presStyleCnt="4"/>
      <dgm:spPr/>
    </dgm:pt>
    <dgm:pt modelId="{C5B9910D-3645-8249-94DF-0A7F92DFA869}" type="pres">
      <dgm:prSet presAssocID="{1AE3213F-B84B-CE43-8DA0-04E084219D5D}" presName="childText" presStyleLbl="bgAcc1" presStyleIdx="2" presStyleCnt="4" custScaleX="193747" custScaleY="72840" custLinFactNeighborX="2825" custLinFactNeighborY="1933">
        <dgm:presLayoutVars>
          <dgm:bulletEnabled val="1"/>
        </dgm:presLayoutVars>
      </dgm:prSet>
      <dgm:spPr/>
    </dgm:pt>
    <dgm:pt modelId="{73061183-8CC0-6D4E-9C0C-8C6F9B23E945}" type="pres">
      <dgm:prSet presAssocID="{91AB65E0-9688-BE44-BC2F-F23D42DE3585}" presName="Name13" presStyleLbl="parChTrans1D2" presStyleIdx="3" presStyleCnt="4" custSzX="438441"/>
      <dgm:spPr/>
    </dgm:pt>
    <dgm:pt modelId="{AAFF90D5-D751-E540-A831-7212895862B3}" type="pres">
      <dgm:prSet presAssocID="{F641F67D-E56B-9146-9E65-3E8F3C0C5A12}" presName="childText" presStyleLbl="bgAcc1" presStyleIdx="3" presStyleCnt="4" custScaleX="193726" custScaleY="134168" custLinFactNeighborX="3511" custLinFactNeighborY="-3302">
        <dgm:presLayoutVars>
          <dgm:bulletEnabled val="1"/>
        </dgm:presLayoutVars>
      </dgm:prSet>
      <dgm:spPr/>
    </dgm:pt>
  </dgm:ptLst>
  <dgm:cxnLst>
    <dgm:cxn modelId="{B3D02D01-3F65-D948-B8B3-BFB1A49C96A2}" srcId="{A84D9064-5C0E-784B-83C3-8BBF2B8BEC91}" destId="{DDC019E3-8F73-1C40-82DE-BB018B1941F9}" srcOrd="1" destOrd="0" parTransId="{4828A673-1D17-0C4F-9D7B-C6939DED9672}" sibTransId="{87219BC6-5DFC-004C-8A02-65C94BDFD525}"/>
    <dgm:cxn modelId="{F9849217-062F-B64C-AE15-4E2BCAB9E552}" type="presOf" srcId="{CA4AF5C7-607F-FE4D-907D-2870C0749B2C}" destId="{AAFF90D5-D751-E540-A831-7212895862B3}" srcOrd="0" destOrd="1" presId="urn:microsoft.com/office/officeart/2005/8/layout/hierarchy3"/>
    <dgm:cxn modelId="{1CA51825-FCF6-8E4A-809B-DDD5572D19C3}" srcId="{F641F67D-E56B-9146-9E65-3E8F3C0C5A12}" destId="{3E16DBDA-2ED7-4247-8EC9-45B8F1718ACA}" srcOrd="2" destOrd="0" parTransId="{423593AA-D04C-7347-9EAB-BCD9EA0DC978}" sibTransId="{9F4B2396-B3A9-8C4D-83CC-8E791B9E3811}"/>
    <dgm:cxn modelId="{18A6B128-B821-134A-AD2D-A06B86120E06}" type="presOf" srcId="{A99B609A-358F-DA4B-8376-8284A954B69D}" destId="{75275FDF-7522-C04D-9307-BD1E50FB30C5}" srcOrd="0" destOrd="2" presId="urn:microsoft.com/office/officeart/2005/8/layout/hierarchy3"/>
    <dgm:cxn modelId="{CE8EBE28-BDD7-7444-BE19-4549B9DE0A52}" type="presOf" srcId="{4828A673-1D17-0C4F-9D7B-C6939DED9672}" destId="{639E2B4E-3413-9747-BA99-34AB26B1188A}" srcOrd="0" destOrd="0" presId="urn:microsoft.com/office/officeart/2005/8/layout/hierarchy3"/>
    <dgm:cxn modelId="{354B172A-7BE7-C448-B712-6560522EB660}" srcId="{1AE3213F-B84B-CE43-8DA0-04E084219D5D}" destId="{9366FAA7-B88F-9845-AD0F-4B246740EB1D}" srcOrd="0" destOrd="0" parTransId="{AEF33744-1555-E74B-935B-8C292DD5E2E9}" sibTransId="{E8B0557A-9BA3-0242-A49E-47769F28518B}"/>
    <dgm:cxn modelId="{8DE70F34-749E-EB4A-817B-5E07F1241F10}" type="presOf" srcId="{FDBB49C3-A2A7-6241-AA99-3EF6AEF136AB}" destId="{75275FDF-7522-C04D-9307-BD1E50FB30C5}" srcOrd="0" destOrd="1" presId="urn:microsoft.com/office/officeart/2005/8/layout/hierarchy3"/>
    <dgm:cxn modelId="{0CF4463F-F46E-BD4A-AD8E-5B6E7A4E298B}" type="presOf" srcId="{A84D9064-5C0E-784B-83C3-8BBF2B8BEC91}" destId="{2199FAC8-0B3F-DF4B-9A2E-BC4A649DF4CE}" srcOrd="1" destOrd="0" presId="urn:microsoft.com/office/officeart/2005/8/layout/hierarchy3"/>
    <dgm:cxn modelId="{3DCF7F4D-29B4-5C42-B4D2-16E51FC09241}" type="presOf" srcId="{4FFA7984-21DA-FE42-8B47-E706B5B9BB6B}" destId="{AAFF90D5-D751-E540-A831-7212895862B3}" srcOrd="0" destOrd="2" presId="urn:microsoft.com/office/officeart/2005/8/layout/hierarchy3"/>
    <dgm:cxn modelId="{C19A0250-4B49-0A4F-AAD0-6EA84EEE5F6E}" srcId="{6C760716-B738-A245-884F-6734B3609EFD}" destId="{8B0DC8ED-1B26-7B48-B17E-8408353BE549}" srcOrd="1" destOrd="0" parTransId="{53DE34E6-2A2C-F94B-93FD-5613DFCB3DE3}" sibTransId="{639A1DEC-2A3D-354F-8BF0-D583E56F0122}"/>
    <dgm:cxn modelId="{83B95E5D-101E-C14A-A34C-FD8167C4C259}" type="presOf" srcId="{8B0DC8ED-1B26-7B48-B17E-8408353BE549}" destId="{82ECE633-3D8F-3D42-B617-269700C217FF}" srcOrd="0" destOrd="0" presId="urn:microsoft.com/office/officeart/2005/8/layout/hierarchy3"/>
    <dgm:cxn modelId="{8AB9CC6E-3464-4349-B3D9-6E6105B96ADE}" srcId="{A84D9064-5C0E-784B-83C3-8BBF2B8BEC91}" destId="{8C3B9603-7E7C-554C-A1CB-19E1A609B180}" srcOrd="0" destOrd="0" parTransId="{FBB44A6E-845F-2C44-813F-4ECDA47EAC3E}" sibTransId="{9CAFFF98-8885-8D4A-B92E-8664A1F060B3}"/>
    <dgm:cxn modelId="{5CAD2674-A8DF-1D48-9D85-3CBFED01C7E5}" type="presOf" srcId="{8C3B9603-7E7C-554C-A1CB-19E1A609B180}" destId="{82EE29C3-CF24-C742-9A2A-98B797C41810}" srcOrd="0" destOrd="0" presId="urn:microsoft.com/office/officeart/2005/8/layout/hierarchy3"/>
    <dgm:cxn modelId="{44AE6D82-C541-7741-86CD-5BCC2CE58ABC}" type="presOf" srcId="{8B0DC8ED-1B26-7B48-B17E-8408353BE549}" destId="{D8854DD4-862D-AA41-8521-5B02B5E87C5E}" srcOrd="1" destOrd="0" presId="urn:microsoft.com/office/officeart/2005/8/layout/hierarchy3"/>
    <dgm:cxn modelId="{58744E85-93E5-F245-9FB3-DB3D7F2D6C05}" type="presOf" srcId="{3E16DBDA-2ED7-4247-8EC9-45B8F1718ACA}" destId="{AAFF90D5-D751-E540-A831-7212895862B3}" srcOrd="0" destOrd="3" presId="urn:microsoft.com/office/officeart/2005/8/layout/hierarchy3"/>
    <dgm:cxn modelId="{932F838A-7B96-5F4E-B155-740CE15E62EB}" srcId="{DDC019E3-8F73-1C40-82DE-BB018B1941F9}" destId="{FDBB49C3-A2A7-6241-AA99-3EF6AEF136AB}" srcOrd="0" destOrd="0" parTransId="{0435C190-4D82-2C46-BCCA-B813122EC2EB}" sibTransId="{FBCC7990-27C1-CB46-A5A2-4A58B4B6D1D8}"/>
    <dgm:cxn modelId="{27F74898-3609-D541-AB60-7AEE84826F07}" type="presOf" srcId="{FBB44A6E-845F-2C44-813F-4ECDA47EAC3E}" destId="{A24B9E4D-C09C-CA43-9BC0-081539C19DF9}" srcOrd="0" destOrd="0" presId="urn:microsoft.com/office/officeart/2005/8/layout/hierarchy3"/>
    <dgm:cxn modelId="{E7700D9C-7340-3041-A8A2-82A827A28288}" srcId="{F641F67D-E56B-9146-9E65-3E8F3C0C5A12}" destId="{4FFA7984-21DA-FE42-8B47-E706B5B9BB6B}" srcOrd="1" destOrd="0" parTransId="{73948C12-F601-AD4D-8B87-675C5B17E6B0}" sibTransId="{D2016143-911A-7E42-88BB-A8A9A324B448}"/>
    <dgm:cxn modelId="{F843D19C-96C1-CC44-BD2E-42856C286319}" srcId="{8B0DC8ED-1B26-7B48-B17E-8408353BE549}" destId="{1AE3213F-B84B-CE43-8DA0-04E084219D5D}" srcOrd="0" destOrd="0" parTransId="{C8F70819-6B15-654F-BAA5-58AD93BB5BC0}" sibTransId="{B011AB7A-C24A-E642-AC0D-C693DD405E2C}"/>
    <dgm:cxn modelId="{0FFBFB9D-C623-A844-B0F5-241A161389B7}" type="presOf" srcId="{9366FAA7-B88F-9845-AD0F-4B246740EB1D}" destId="{C5B9910D-3645-8249-94DF-0A7F92DFA869}" srcOrd="0" destOrd="1" presId="urn:microsoft.com/office/officeart/2005/8/layout/hierarchy3"/>
    <dgm:cxn modelId="{3D64D9A0-A9E9-8D45-97DC-31A75A0063BE}" srcId="{F641F67D-E56B-9146-9E65-3E8F3C0C5A12}" destId="{CA4AF5C7-607F-FE4D-907D-2870C0749B2C}" srcOrd="0" destOrd="0" parTransId="{34C530E4-9BF0-D440-805E-A482E8FAFF55}" sibTransId="{2DADB267-4745-AE45-BC2C-FB7ED4EC615A}"/>
    <dgm:cxn modelId="{B8F753AC-E31F-F74D-AFC6-A503A0C85A05}" type="presOf" srcId="{DDC019E3-8F73-1C40-82DE-BB018B1941F9}" destId="{75275FDF-7522-C04D-9307-BD1E50FB30C5}" srcOrd="0" destOrd="0" presId="urn:microsoft.com/office/officeart/2005/8/layout/hierarchy3"/>
    <dgm:cxn modelId="{6086EFB0-2030-C543-B78C-14D08E63390A}" type="presOf" srcId="{DB3D0FEB-F05E-D94C-BB1D-84A970E226B2}" destId="{75275FDF-7522-C04D-9307-BD1E50FB30C5}" srcOrd="0" destOrd="3" presId="urn:microsoft.com/office/officeart/2005/8/layout/hierarchy3"/>
    <dgm:cxn modelId="{BA85A3BD-91F7-554E-A79F-7ED42C49E532}" srcId="{DDC019E3-8F73-1C40-82DE-BB018B1941F9}" destId="{A99B609A-358F-DA4B-8376-8284A954B69D}" srcOrd="1" destOrd="0" parTransId="{4B15CEAE-ED51-554D-AFB7-C9D8CD4A5BDA}" sibTransId="{296E30AF-4891-0648-BDF3-35BA378B3790}"/>
    <dgm:cxn modelId="{BBAE4EC4-E3BB-FD42-80B0-3C903AC02292}" type="presOf" srcId="{91AB65E0-9688-BE44-BC2F-F23D42DE3585}" destId="{73061183-8CC0-6D4E-9C0C-8C6F9B23E945}" srcOrd="0" destOrd="0" presId="urn:microsoft.com/office/officeart/2005/8/layout/hierarchy3"/>
    <dgm:cxn modelId="{CE14E6C9-2C68-0A42-B01F-13868B6D1FE1}" type="presOf" srcId="{F641F67D-E56B-9146-9E65-3E8F3C0C5A12}" destId="{AAFF90D5-D751-E540-A831-7212895862B3}" srcOrd="0" destOrd="0" presId="urn:microsoft.com/office/officeart/2005/8/layout/hierarchy3"/>
    <dgm:cxn modelId="{F2D4B1D3-90C0-2347-BCB3-A9ED123DA98E}" type="presOf" srcId="{32E68240-06B5-C443-9979-3FBA944C58C6}" destId="{82EE29C3-CF24-C742-9A2A-98B797C41810}" srcOrd="0" destOrd="1" presId="urn:microsoft.com/office/officeart/2005/8/layout/hierarchy3"/>
    <dgm:cxn modelId="{66F286DB-FB98-CE4F-A430-05F610B32F67}" srcId="{6C760716-B738-A245-884F-6734B3609EFD}" destId="{A84D9064-5C0E-784B-83C3-8BBF2B8BEC91}" srcOrd="0" destOrd="0" parTransId="{3148EA83-EF14-3B49-B03A-033F0C605EA7}" sibTransId="{B6659E1D-4E21-9443-8CCF-14EA8CE19EFC}"/>
    <dgm:cxn modelId="{A64D21E0-E31E-1E47-8F90-98D5B176790B}" type="presOf" srcId="{C8F70819-6B15-654F-BAA5-58AD93BB5BC0}" destId="{0493377F-9500-9A4C-8036-81BB7426110D}" srcOrd="0" destOrd="0" presId="urn:microsoft.com/office/officeart/2005/8/layout/hierarchy3"/>
    <dgm:cxn modelId="{100FC9E3-F515-2142-80FD-6F5DF478A97F}" srcId="{DDC019E3-8F73-1C40-82DE-BB018B1941F9}" destId="{DB3D0FEB-F05E-D94C-BB1D-84A970E226B2}" srcOrd="2" destOrd="0" parTransId="{CC269295-2754-5D4A-AE9D-6661973C42E9}" sibTransId="{7BD338BE-C55E-B34E-8AB7-A6BF20E30FC6}"/>
    <dgm:cxn modelId="{3B88FAE3-9957-2648-88B3-9F696138C723}" type="presOf" srcId="{6C760716-B738-A245-884F-6734B3609EFD}" destId="{AB361728-2F33-B04C-8483-10F8DEE28357}" srcOrd="0" destOrd="0" presId="urn:microsoft.com/office/officeart/2005/8/layout/hierarchy3"/>
    <dgm:cxn modelId="{583281E5-457C-C548-A6D8-0500B3C7146E}" srcId="{8C3B9603-7E7C-554C-A1CB-19E1A609B180}" destId="{32E68240-06B5-C443-9979-3FBA944C58C6}" srcOrd="0" destOrd="0" parTransId="{87E93BE8-4CF5-0B4F-AB5B-7ED217AD9480}" sibTransId="{87D0B05A-3627-5B49-ACC4-107F69898A59}"/>
    <dgm:cxn modelId="{4B3774E8-CFF8-474D-9969-629060773403}" type="presOf" srcId="{A84D9064-5C0E-784B-83C3-8BBF2B8BEC91}" destId="{1C5E16BE-3D82-254A-99D0-32F01FA808DB}" srcOrd="0" destOrd="0" presId="urn:microsoft.com/office/officeart/2005/8/layout/hierarchy3"/>
    <dgm:cxn modelId="{9B63C2F5-7C1A-4348-B409-E584899DFAC3}" type="presOf" srcId="{1AE3213F-B84B-CE43-8DA0-04E084219D5D}" destId="{C5B9910D-3645-8249-94DF-0A7F92DFA869}" srcOrd="0" destOrd="0" presId="urn:microsoft.com/office/officeart/2005/8/layout/hierarchy3"/>
    <dgm:cxn modelId="{4744D6F6-E042-614C-8EB0-BDFBAB6DE485}" srcId="{8B0DC8ED-1B26-7B48-B17E-8408353BE549}" destId="{F641F67D-E56B-9146-9E65-3E8F3C0C5A12}" srcOrd="1" destOrd="0" parTransId="{91AB65E0-9688-BE44-BC2F-F23D42DE3585}" sibTransId="{201CF621-63E7-3D49-9149-27E96C013B03}"/>
    <dgm:cxn modelId="{4A92E154-BFBF-9C4D-91D2-49567835A9A7}" type="presParOf" srcId="{AB361728-2F33-B04C-8483-10F8DEE28357}" destId="{4A6672D4-6095-0549-A991-5883047601AE}" srcOrd="0" destOrd="0" presId="urn:microsoft.com/office/officeart/2005/8/layout/hierarchy3"/>
    <dgm:cxn modelId="{1916F645-9487-1B49-BADC-4E2EBEFB3001}" type="presParOf" srcId="{4A6672D4-6095-0549-A991-5883047601AE}" destId="{0D509B33-F516-C84D-B364-DDCAC698D8B0}" srcOrd="0" destOrd="0" presId="urn:microsoft.com/office/officeart/2005/8/layout/hierarchy3"/>
    <dgm:cxn modelId="{9CE8C72A-BF82-6041-BCA5-6A803939CF70}" type="presParOf" srcId="{0D509B33-F516-C84D-B364-DDCAC698D8B0}" destId="{1C5E16BE-3D82-254A-99D0-32F01FA808DB}" srcOrd="0" destOrd="0" presId="urn:microsoft.com/office/officeart/2005/8/layout/hierarchy3"/>
    <dgm:cxn modelId="{EA79EE2C-FB96-2440-AC50-2BFD85969EC2}" type="presParOf" srcId="{0D509B33-F516-C84D-B364-DDCAC698D8B0}" destId="{2199FAC8-0B3F-DF4B-9A2E-BC4A649DF4CE}" srcOrd="1" destOrd="0" presId="urn:microsoft.com/office/officeart/2005/8/layout/hierarchy3"/>
    <dgm:cxn modelId="{18B8A4E6-9AC7-8245-A73F-510565FC5063}" type="presParOf" srcId="{4A6672D4-6095-0549-A991-5883047601AE}" destId="{B254A404-E6EC-A046-BEC5-494718A4C7F1}" srcOrd="1" destOrd="0" presId="urn:microsoft.com/office/officeart/2005/8/layout/hierarchy3"/>
    <dgm:cxn modelId="{47D3F7ED-8979-8640-AD2F-24C8A8181830}" type="presParOf" srcId="{B254A404-E6EC-A046-BEC5-494718A4C7F1}" destId="{A24B9E4D-C09C-CA43-9BC0-081539C19DF9}" srcOrd="0" destOrd="0" presId="urn:microsoft.com/office/officeart/2005/8/layout/hierarchy3"/>
    <dgm:cxn modelId="{5BC67EEA-2FDA-5948-B81E-B26DDD128947}" type="presParOf" srcId="{B254A404-E6EC-A046-BEC5-494718A4C7F1}" destId="{82EE29C3-CF24-C742-9A2A-98B797C41810}" srcOrd="1" destOrd="0" presId="urn:microsoft.com/office/officeart/2005/8/layout/hierarchy3"/>
    <dgm:cxn modelId="{E4A9CF86-C151-6F4F-8EA9-935BBCC696C2}" type="presParOf" srcId="{B254A404-E6EC-A046-BEC5-494718A4C7F1}" destId="{639E2B4E-3413-9747-BA99-34AB26B1188A}" srcOrd="2" destOrd="0" presId="urn:microsoft.com/office/officeart/2005/8/layout/hierarchy3"/>
    <dgm:cxn modelId="{D0755861-D8FB-1343-862B-B88492226B47}" type="presParOf" srcId="{B254A404-E6EC-A046-BEC5-494718A4C7F1}" destId="{75275FDF-7522-C04D-9307-BD1E50FB30C5}" srcOrd="3" destOrd="0" presId="urn:microsoft.com/office/officeart/2005/8/layout/hierarchy3"/>
    <dgm:cxn modelId="{CE5E088E-E2D3-F645-BF3D-A107605DF237}" type="presParOf" srcId="{AB361728-2F33-B04C-8483-10F8DEE28357}" destId="{7C4E3669-A1BB-A845-9157-4891BCE74A1F}" srcOrd="1" destOrd="0" presId="urn:microsoft.com/office/officeart/2005/8/layout/hierarchy3"/>
    <dgm:cxn modelId="{B15D6A45-546C-1B4F-BA98-C0EDC3D95929}" type="presParOf" srcId="{7C4E3669-A1BB-A845-9157-4891BCE74A1F}" destId="{7780712E-C394-EB49-BF0F-AAC68554E7D8}" srcOrd="0" destOrd="0" presId="urn:microsoft.com/office/officeart/2005/8/layout/hierarchy3"/>
    <dgm:cxn modelId="{19383D3C-6621-B24C-93E7-9F5F26716CFB}" type="presParOf" srcId="{7780712E-C394-EB49-BF0F-AAC68554E7D8}" destId="{82ECE633-3D8F-3D42-B617-269700C217FF}" srcOrd="0" destOrd="0" presId="urn:microsoft.com/office/officeart/2005/8/layout/hierarchy3"/>
    <dgm:cxn modelId="{7043FCC4-B2E5-4342-BA03-970164704E66}" type="presParOf" srcId="{7780712E-C394-EB49-BF0F-AAC68554E7D8}" destId="{D8854DD4-862D-AA41-8521-5B02B5E87C5E}" srcOrd="1" destOrd="0" presId="urn:microsoft.com/office/officeart/2005/8/layout/hierarchy3"/>
    <dgm:cxn modelId="{7BC6F0AD-973F-F04B-AAF6-84E85242F47A}" type="presParOf" srcId="{7C4E3669-A1BB-A845-9157-4891BCE74A1F}" destId="{FBC8BAAC-FD9C-B342-92CD-8200E855A645}" srcOrd="1" destOrd="0" presId="urn:microsoft.com/office/officeart/2005/8/layout/hierarchy3"/>
    <dgm:cxn modelId="{9028CACE-96FB-6949-A02E-4F30B115119F}" type="presParOf" srcId="{FBC8BAAC-FD9C-B342-92CD-8200E855A645}" destId="{0493377F-9500-9A4C-8036-81BB7426110D}" srcOrd="0" destOrd="0" presId="urn:microsoft.com/office/officeart/2005/8/layout/hierarchy3"/>
    <dgm:cxn modelId="{BD7DC2F4-CC50-E644-A19E-63D8CFC87CAA}" type="presParOf" srcId="{FBC8BAAC-FD9C-B342-92CD-8200E855A645}" destId="{C5B9910D-3645-8249-94DF-0A7F92DFA869}" srcOrd="1" destOrd="0" presId="urn:microsoft.com/office/officeart/2005/8/layout/hierarchy3"/>
    <dgm:cxn modelId="{3D9586E7-CE4C-9B4B-B2C9-73684669F7F5}" type="presParOf" srcId="{FBC8BAAC-FD9C-B342-92CD-8200E855A645}" destId="{73061183-8CC0-6D4E-9C0C-8C6F9B23E945}" srcOrd="2" destOrd="0" presId="urn:microsoft.com/office/officeart/2005/8/layout/hierarchy3"/>
    <dgm:cxn modelId="{E906A4F5-6529-6140-B0A9-7676AEC0CCB1}" type="presParOf" srcId="{FBC8BAAC-FD9C-B342-92CD-8200E855A645}" destId="{AAFF90D5-D751-E540-A831-7212895862B3}"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98E68F-E381-48A9-90DA-0DE9B3B5C52B}" type="doc">
      <dgm:prSet loTypeId="urn:microsoft.com/office/officeart/2005/8/layout/process2" loCatId="list" qsTypeId="urn:microsoft.com/office/officeart/2005/8/quickstyle/simple1" qsCatId="simple" csTypeId="urn:microsoft.com/office/officeart/2005/8/colors/accent1_2" csCatId="accent1" phldr="1"/>
      <dgm:spPr/>
      <dgm:t>
        <a:bodyPr/>
        <a:lstStyle/>
        <a:p>
          <a:endParaRPr lang="en-US"/>
        </a:p>
      </dgm:t>
    </dgm:pt>
    <dgm:pt modelId="{FFE67F7B-1DC1-4FC5-8897-0AD4545E9E42}">
      <dgm:prSet custT="1"/>
      <dgm:spPr>
        <a:solidFill>
          <a:srgbClr val="4B53B2"/>
        </a:solidFill>
      </dgm:spPr>
      <dgm:t>
        <a:bodyPr/>
        <a:lstStyle/>
        <a:p>
          <a:r>
            <a:rPr lang="en-US" sz="2000" dirty="0" err="1"/>
            <a:t>Retardez</a:t>
          </a:r>
          <a:r>
            <a:rPr lang="en-US" sz="2000" dirty="0"/>
            <a:t> </a:t>
          </a:r>
          <a:r>
            <a:rPr lang="en-US" sz="2000" dirty="0" err="1"/>
            <a:t>l’évitement</a:t>
          </a:r>
          <a:endParaRPr lang="en-US" sz="2000" dirty="0"/>
        </a:p>
      </dgm:t>
    </dgm:pt>
    <dgm:pt modelId="{E1829F58-C87F-40AB-A000-38D54D0E7F97}" type="parTrans" cxnId="{BBCFA7A0-4A8D-4C48-B6B9-DD71A2C5ED7F}">
      <dgm:prSet/>
      <dgm:spPr/>
      <dgm:t>
        <a:bodyPr/>
        <a:lstStyle/>
        <a:p>
          <a:endParaRPr lang="en-US" sz="2000"/>
        </a:p>
      </dgm:t>
    </dgm:pt>
    <dgm:pt modelId="{896F6657-CBE5-4741-82EA-8E1C7CF4E2D2}" type="sibTrans" cxnId="{BBCFA7A0-4A8D-4C48-B6B9-DD71A2C5ED7F}">
      <dgm:prSet/>
      <dgm:spPr/>
      <dgm:t>
        <a:bodyPr/>
        <a:lstStyle/>
        <a:p>
          <a:endParaRPr lang="en-US" sz="2000"/>
        </a:p>
      </dgm:t>
    </dgm:pt>
    <dgm:pt modelId="{ED6D81A9-43E9-4BFC-BB7A-8553968F7096}">
      <dgm:prSet custT="1"/>
      <dgm:spPr>
        <a:solidFill>
          <a:srgbClr val="4B53B2"/>
        </a:solidFill>
      </dgm:spPr>
      <dgm:t>
        <a:bodyPr/>
        <a:lstStyle/>
        <a:p>
          <a:r>
            <a:rPr lang="en-US" sz="2000" dirty="0"/>
            <a:t>Si possible, </a:t>
          </a:r>
          <a:r>
            <a:rPr lang="en-US" sz="2000" dirty="0" err="1"/>
            <a:t>restez</a:t>
          </a:r>
          <a:r>
            <a:rPr lang="en-US" sz="2000" dirty="0"/>
            <a:t> dans la situation </a:t>
          </a:r>
          <a:r>
            <a:rPr lang="en-US" sz="2000" dirty="0" err="1"/>
            <a:t>d’anxiété</a:t>
          </a:r>
          <a:r>
            <a:rPr lang="en-US" sz="2000" dirty="0"/>
            <a:t> pendant 30 minutes </a:t>
          </a:r>
          <a:r>
            <a:rPr lang="en-US" sz="2000" dirty="0" err="1"/>
            <a:t>ou</a:t>
          </a:r>
          <a:r>
            <a:rPr lang="en-US" sz="2000" dirty="0"/>
            <a:t> </a:t>
          </a:r>
          <a:r>
            <a:rPr lang="en-US" sz="2000" dirty="0" err="1"/>
            <a:t>jusqu’à</a:t>
          </a:r>
          <a:r>
            <a:rPr lang="en-US" sz="2000" dirty="0"/>
            <a:t> </a:t>
          </a:r>
          <a:r>
            <a:rPr lang="en-US" sz="2000" dirty="0" err="1"/>
            <a:t>ce</a:t>
          </a:r>
          <a:r>
            <a:rPr lang="en-US" sz="2000" dirty="0"/>
            <a:t> que </a:t>
          </a:r>
          <a:r>
            <a:rPr lang="en-US" sz="2000" dirty="0" err="1"/>
            <a:t>l’anxiété</a:t>
          </a:r>
          <a:r>
            <a:rPr lang="en-US" sz="2000" dirty="0"/>
            <a:t> </a:t>
          </a:r>
          <a:r>
            <a:rPr lang="en-US" sz="2000" dirty="0" err="1"/>
            <a:t>diminue</a:t>
          </a:r>
          <a:r>
            <a:rPr lang="en-US" sz="2000" dirty="0"/>
            <a:t> de 50 %</a:t>
          </a:r>
        </a:p>
      </dgm:t>
    </dgm:pt>
    <dgm:pt modelId="{076D83D4-5AF9-489D-925D-B9C2DE825D6D}" type="parTrans" cxnId="{ECAF8061-31FE-4195-AB8C-C579E6592907}">
      <dgm:prSet/>
      <dgm:spPr/>
      <dgm:t>
        <a:bodyPr/>
        <a:lstStyle/>
        <a:p>
          <a:endParaRPr lang="en-US" sz="2000"/>
        </a:p>
      </dgm:t>
    </dgm:pt>
    <dgm:pt modelId="{13EC10D2-E292-4D87-A664-116BEB17AE9E}" type="sibTrans" cxnId="{ECAF8061-31FE-4195-AB8C-C579E6592907}">
      <dgm:prSet/>
      <dgm:spPr/>
      <dgm:t>
        <a:bodyPr/>
        <a:lstStyle/>
        <a:p>
          <a:endParaRPr lang="en-US" sz="2000"/>
        </a:p>
      </dgm:t>
    </dgm:pt>
    <dgm:pt modelId="{23DB8227-47B0-414C-8241-DA5C785152CF}" type="pres">
      <dgm:prSet presAssocID="{8F98E68F-E381-48A9-90DA-0DE9B3B5C52B}" presName="linearFlow" presStyleCnt="0">
        <dgm:presLayoutVars>
          <dgm:resizeHandles val="exact"/>
        </dgm:presLayoutVars>
      </dgm:prSet>
      <dgm:spPr/>
    </dgm:pt>
    <dgm:pt modelId="{CC86EB31-9471-F046-AC99-C4A5925BE655}" type="pres">
      <dgm:prSet presAssocID="{FFE67F7B-1DC1-4FC5-8897-0AD4545E9E42}" presName="node" presStyleLbl="node1" presStyleIdx="0" presStyleCnt="2">
        <dgm:presLayoutVars>
          <dgm:bulletEnabled val="1"/>
        </dgm:presLayoutVars>
      </dgm:prSet>
      <dgm:spPr/>
    </dgm:pt>
    <dgm:pt modelId="{4AD75D24-91E6-DB43-AD2B-D868372F3366}" type="pres">
      <dgm:prSet presAssocID="{896F6657-CBE5-4741-82EA-8E1C7CF4E2D2}" presName="sibTrans" presStyleLbl="sibTrans2D1" presStyleIdx="0" presStyleCnt="1"/>
      <dgm:spPr/>
    </dgm:pt>
    <dgm:pt modelId="{0B7EED4B-0632-2D4F-B081-B0E89AF1D24B}" type="pres">
      <dgm:prSet presAssocID="{896F6657-CBE5-4741-82EA-8E1C7CF4E2D2}" presName="connectorText" presStyleLbl="sibTrans2D1" presStyleIdx="0" presStyleCnt="1"/>
      <dgm:spPr/>
    </dgm:pt>
    <dgm:pt modelId="{B69D9BFE-20EA-124E-A8E6-0DDDF6566828}" type="pres">
      <dgm:prSet presAssocID="{ED6D81A9-43E9-4BFC-BB7A-8553968F7096}" presName="node" presStyleLbl="node1" presStyleIdx="1" presStyleCnt="2">
        <dgm:presLayoutVars>
          <dgm:bulletEnabled val="1"/>
        </dgm:presLayoutVars>
      </dgm:prSet>
      <dgm:spPr/>
    </dgm:pt>
  </dgm:ptLst>
  <dgm:cxnLst>
    <dgm:cxn modelId="{ED6E9D51-DDD9-9C42-87D6-AA5A19D0A202}" type="presOf" srcId="{896F6657-CBE5-4741-82EA-8E1C7CF4E2D2}" destId="{4AD75D24-91E6-DB43-AD2B-D868372F3366}" srcOrd="0" destOrd="0" presId="urn:microsoft.com/office/officeart/2005/8/layout/process2"/>
    <dgm:cxn modelId="{ECAF8061-31FE-4195-AB8C-C579E6592907}" srcId="{8F98E68F-E381-48A9-90DA-0DE9B3B5C52B}" destId="{ED6D81A9-43E9-4BFC-BB7A-8553968F7096}" srcOrd="1" destOrd="0" parTransId="{076D83D4-5AF9-489D-925D-B9C2DE825D6D}" sibTransId="{13EC10D2-E292-4D87-A664-116BEB17AE9E}"/>
    <dgm:cxn modelId="{9F74336E-E687-8D43-B772-52F7CBBE1335}" type="presOf" srcId="{ED6D81A9-43E9-4BFC-BB7A-8553968F7096}" destId="{B69D9BFE-20EA-124E-A8E6-0DDDF6566828}" srcOrd="0" destOrd="0" presId="urn:microsoft.com/office/officeart/2005/8/layout/process2"/>
    <dgm:cxn modelId="{BA293797-584C-8D44-B1CE-9E745F255C21}" type="presOf" srcId="{FFE67F7B-1DC1-4FC5-8897-0AD4545E9E42}" destId="{CC86EB31-9471-F046-AC99-C4A5925BE655}" srcOrd="0" destOrd="0" presId="urn:microsoft.com/office/officeart/2005/8/layout/process2"/>
    <dgm:cxn modelId="{BBCFA7A0-4A8D-4C48-B6B9-DD71A2C5ED7F}" srcId="{8F98E68F-E381-48A9-90DA-0DE9B3B5C52B}" destId="{FFE67F7B-1DC1-4FC5-8897-0AD4545E9E42}" srcOrd="0" destOrd="0" parTransId="{E1829F58-C87F-40AB-A000-38D54D0E7F97}" sibTransId="{896F6657-CBE5-4741-82EA-8E1C7CF4E2D2}"/>
    <dgm:cxn modelId="{7496A6A7-D50B-9841-9C38-AB4489140683}" type="presOf" srcId="{896F6657-CBE5-4741-82EA-8E1C7CF4E2D2}" destId="{0B7EED4B-0632-2D4F-B081-B0E89AF1D24B}" srcOrd="1" destOrd="0" presId="urn:microsoft.com/office/officeart/2005/8/layout/process2"/>
    <dgm:cxn modelId="{B7DDF2D8-CDFC-C042-A058-1938BB0532CF}" type="presOf" srcId="{8F98E68F-E381-48A9-90DA-0DE9B3B5C52B}" destId="{23DB8227-47B0-414C-8241-DA5C785152CF}" srcOrd="0" destOrd="0" presId="urn:microsoft.com/office/officeart/2005/8/layout/process2"/>
    <dgm:cxn modelId="{45FC1229-834D-B441-9FE9-BB175848CA82}" type="presParOf" srcId="{23DB8227-47B0-414C-8241-DA5C785152CF}" destId="{CC86EB31-9471-F046-AC99-C4A5925BE655}" srcOrd="0" destOrd="0" presId="urn:microsoft.com/office/officeart/2005/8/layout/process2"/>
    <dgm:cxn modelId="{4846C53A-A723-C24B-8F08-A2B180150790}" type="presParOf" srcId="{23DB8227-47B0-414C-8241-DA5C785152CF}" destId="{4AD75D24-91E6-DB43-AD2B-D868372F3366}" srcOrd="1" destOrd="0" presId="urn:microsoft.com/office/officeart/2005/8/layout/process2"/>
    <dgm:cxn modelId="{EDD94ECF-8EC0-EF43-A496-E57BCF6F9A8D}" type="presParOf" srcId="{4AD75D24-91E6-DB43-AD2B-D868372F3366}" destId="{0B7EED4B-0632-2D4F-B081-B0E89AF1D24B}" srcOrd="0" destOrd="0" presId="urn:microsoft.com/office/officeart/2005/8/layout/process2"/>
    <dgm:cxn modelId="{2B035919-C929-3E4E-A4C0-AE69270BD2F5}" type="presParOf" srcId="{23DB8227-47B0-414C-8241-DA5C785152CF}" destId="{B69D9BFE-20EA-124E-A8E6-0DDDF6566828}"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711247-B7B2-4A3F-8FE3-1B650481F20C}"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EC3E05DC-556E-4C7B-9E24-80CC6040AE14}">
      <dgm:prSet custT="1"/>
      <dgm:spPr>
        <a:gradFill flip="none" rotWithShape="1">
          <a:gsLst>
            <a:gs pos="74000">
              <a:srgbClr val="6695CF"/>
            </a:gs>
            <a:gs pos="35000">
              <a:srgbClr val="4572C5"/>
            </a:gs>
            <a:gs pos="87000">
              <a:srgbClr val="85B5D9"/>
            </a:gs>
            <a:gs pos="100000">
              <a:srgbClr val="D6E8D1"/>
            </a:gs>
          </a:gsLst>
          <a:lin ang="0" scaled="1"/>
          <a:tileRect/>
        </a:gradFill>
      </dgm:spPr>
      <dgm:t>
        <a:bodyPr/>
        <a:lstStyle/>
        <a:p>
          <a:r>
            <a:rPr lang="fr-CA" sz="2800" dirty="0"/>
            <a:t>Établissez 1 objectif précis et notez-le</a:t>
          </a:r>
          <a:endParaRPr lang="en-US" sz="2800" dirty="0"/>
        </a:p>
      </dgm:t>
    </dgm:pt>
    <dgm:pt modelId="{D6074A47-E3D0-459D-B998-B2A76B3D70DE}" type="parTrans" cxnId="{D66BD5C0-2111-495D-B7F8-D73DB42D2982}">
      <dgm:prSet/>
      <dgm:spPr/>
      <dgm:t>
        <a:bodyPr/>
        <a:lstStyle/>
        <a:p>
          <a:endParaRPr lang="en-US" sz="2800"/>
        </a:p>
      </dgm:t>
    </dgm:pt>
    <dgm:pt modelId="{1BDF21A4-B2E8-41FB-9A8D-A338FBC76B14}" type="sibTrans" cxnId="{D66BD5C0-2111-495D-B7F8-D73DB42D2982}">
      <dgm:prSet/>
      <dgm:spPr/>
      <dgm:t>
        <a:bodyPr/>
        <a:lstStyle/>
        <a:p>
          <a:endParaRPr lang="en-US" sz="2800"/>
        </a:p>
      </dgm:t>
    </dgm:pt>
    <dgm:pt modelId="{77B0B009-BEFF-442C-823A-A88DBF789B63}">
      <dgm:prSet custT="1"/>
      <dgm:spPr>
        <a:gradFill rotWithShape="0">
          <a:gsLst>
            <a:gs pos="74000">
              <a:srgbClr val="6695CF"/>
            </a:gs>
            <a:gs pos="35000">
              <a:srgbClr val="4572C5"/>
            </a:gs>
            <a:gs pos="87000">
              <a:srgbClr val="85B5D9"/>
            </a:gs>
            <a:gs pos="100000">
              <a:srgbClr val="D6E8D1"/>
            </a:gs>
          </a:gsLst>
          <a:lin ang="0" scaled="1"/>
        </a:gradFill>
      </dgm:spPr>
      <dgm:t>
        <a:bodyPr/>
        <a:lstStyle/>
        <a:p>
          <a:r>
            <a:rPr lang="fr-CA" sz="2800" dirty="0"/>
            <a:t>Pleine conscience pendant cinq minutes, deux fois par jour</a:t>
          </a:r>
          <a:endParaRPr lang="en-US" sz="2800" dirty="0"/>
        </a:p>
      </dgm:t>
    </dgm:pt>
    <dgm:pt modelId="{D8B784D8-1BE7-4984-95F6-FE0BD2A71629}" type="parTrans" cxnId="{3DF27953-26E3-47B4-9E59-86404B33E083}">
      <dgm:prSet/>
      <dgm:spPr/>
      <dgm:t>
        <a:bodyPr/>
        <a:lstStyle/>
        <a:p>
          <a:endParaRPr lang="en-US" sz="2800"/>
        </a:p>
      </dgm:t>
    </dgm:pt>
    <dgm:pt modelId="{D14B840E-F423-4D19-9B81-B82CA9ABDCA9}" type="sibTrans" cxnId="{3DF27953-26E3-47B4-9E59-86404B33E083}">
      <dgm:prSet/>
      <dgm:spPr/>
      <dgm:t>
        <a:bodyPr/>
        <a:lstStyle/>
        <a:p>
          <a:endParaRPr lang="en-US" sz="2800"/>
        </a:p>
      </dgm:t>
    </dgm:pt>
    <dgm:pt modelId="{D7EB00DE-0B26-4EB8-B4F9-0DC03DC97893}">
      <dgm:prSet custT="1"/>
      <dgm:spPr>
        <a:gradFill rotWithShape="0">
          <a:gsLst>
            <a:gs pos="74000">
              <a:srgbClr val="6695CF"/>
            </a:gs>
            <a:gs pos="35000">
              <a:srgbClr val="4572C5"/>
            </a:gs>
            <a:gs pos="87000">
              <a:srgbClr val="85B5D9"/>
            </a:gs>
            <a:gs pos="100000">
              <a:srgbClr val="D6E8D1"/>
            </a:gs>
          </a:gsLst>
          <a:lin ang="0" scaled="1"/>
        </a:gradFill>
      </dgm:spPr>
      <dgm:t>
        <a:bodyPr/>
        <a:lstStyle/>
        <a:p>
          <a:r>
            <a:rPr lang="fr-CA" sz="2800" dirty="0"/>
            <a:t>Comparez-le aux objectifs SMART</a:t>
          </a:r>
          <a:endParaRPr lang="en-US" sz="2800" dirty="0"/>
        </a:p>
      </dgm:t>
    </dgm:pt>
    <dgm:pt modelId="{E6F4EDEB-667F-4CE7-A65D-ECD10D56D550}" type="parTrans" cxnId="{EE42BE6C-79C9-4862-AE4C-98FC7406114C}">
      <dgm:prSet/>
      <dgm:spPr/>
      <dgm:t>
        <a:bodyPr/>
        <a:lstStyle/>
        <a:p>
          <a:endParaRPr lang="en-US" sz="2800"/>
        </a:p>
      </dgm:t>
    </dgm:pt>
    <dgm:pt modelId="{B23CEA85-B482-4C8B-A45C-63595443CC26}" type="sibTrans" cxnId="{EE42BE6C-79C9-4862-AE4C-98FC7406114C}">
      <dgm:prSet/>
      <dgm:spPr/>
      <dgm:t>
        <a:bodyPr/>
        <a:lstStyle/>
        <a:p>
          <a:endParaRPr lang="en-US" sz="2800"/>
        </a:p>
      </dgm:t>
    </dgm:pt>
    <dgm:pt modelId="{6C6FF6EF-6661-4E44-8253-3DEC2CB89842}">
      <dgm:prSet custT="1"/>
      <dgm:spPr>
        <a:gradFill rotWithShape="0">
          <a:gsLst>
            <a:gs pos="74000">
              <a:srgbClr val="6695CF"/>
            </a:gs>
            <a:gs pos="35000">
              <a:srgbClr val="4572C5"/>
            </a:gs>
            <a:gs pos="87000">
              <a:srgbClr val="85B5D9"/>
            </a:gs>
            <a:gs pos="100000">
              <a:srgbClr val="D6E8D1"/>
            </a:gs>
          </a:gsLst>
          <a:lin ang="0" scaled="1"/>
        </a:gradFill>
      </dgm:spPr>
      <dgm:t>
        <a:bodyPr/>
        <a:lstStyle/>
        <a:p>
          <a:r>
            <a:rPr lang="fr-CA" sz="2800" dirty="0"/>
            <a:t>Registre des pensées</a:t>
          </a:r>
          <a:endParaRPr lang="en-US" sz="2800" dirty="0"/>
        </a:p>
      </dgm:t>
    </dgm:pt>
    <dgm:pt modelId="{00731C89-4C61-4F3D-AD85-77AB3B690B82}" type="parTrans" cxnId="{5AA30A91-9881-495A-85B0-F20CF8665124}">
      <dgm:prSet/>
      <dgm:spPr/>
      <dgm:t>
        <a:bodyPr/>
        <a:lstStyle/>
        <a:p>
          <a:endParaRPr lang="en-US" sz="2800"/>
        </a:p>
      </dgm:t>
    </dgm:pt>
    <dgm:pt modelId="{DDB8B12B-5E24-4C27-9DAA-BE50A7E4C82B}" type="sibTrans" cxnId="{5AA30A91-9881-495A-85B0-F20CF8665124}">
      <dgm:prSet/>
      <dgm:spPr/>
      <dgm:t>
        <a:bodyPr/>
        <a:lstStyle/>
        <a:p>
          <a:endParaRPr lang="en-US" sz="2800"/>
        </a:p>
      </dgm:t>
    </dgm:pt>
    <dgm:pt modelId="{22499CE2-A5DB-7343-9F01-EA1D7A66EB35}">
      <dgm:prSet/>
      <dgm:spPr/>
      <dgm:t>
        <a:bodyPr/>
        <a:lstStyle/>
        <a:p>
          <a:r>
            <a:rPr lang="en-US" u="sng" dirty="0"/>
            <a:t>S</a:t>
          </a:r>
          <a:r>
            <a:rPr lang="fr-CA" dirty="0" err="1"/>
            <a:t>pécifique</a:t>
          </a:r>
          <a:endParaRPr lang="en-US" dirty="0"/>
        </a:p>
      </dgm:t>
    </dgm:pt>
    <dgm:pt modelId="{E499B3C6-226E-AF40-8E9C-17D8E6EFEF4B}" type="parTrans" cxnId="{107A04B3-6A0C-174E-88B5-2B3C70E46ECB}">
      <dgm:prSet/>
      <dgm:spPr/>
      <dgm:t>
        <a:bodyPr/>
        <a:lstStyle/>
        <a:p>
          <a:endParaRPr lang="en-US"/>
        </a:p>
      </dgm:t>
    </dgm:pt>
    <dgm:pt modelId="{813DF034-15D6-204E-8718-3C1C5608CB67}" type="sibTrans" cxnId="{107A04B3-6A0C-174E-88B5-2B3C70E46ECB}">
      <dgm:prSet/>
      <dgm:spPr/>
      <dgm:t>
        <a:bodyPr/>
        <a:lstStyle/>
        <a:p>
          <a:endParaRPr lang="en-US"/>
        </a:p>
      </dgm:t>
    </dgm:pt>
    <dgm:pt modelId="{0F46EF26-7E85-7E42-81C4-A8685E7C9C3A}">
      <dgm:prSet/>
      <dgm:spPr/>
      <dgm:t>
        <a:bodyPr/>
        <a:lstStyle/>
        <a:p>
          <a:r>
            <a:rPr lang="en-US" u="sng" dirty="0" err="1"/>
            <a:t>M</a:t>
          </a:r>
          <a:r>
            <a:rPr lang="en-US" dirty="0" err="1"/>
            <a:t>esurable</a:t>
          </a:r>
          <a:endParaRPr lang="en-US" dirty="0"/>
        </a:p>
      </dgm:t>
    </dgm:pt>
    <dgm:pt modelId="{1077009B-5080-744E-9708-93EB2D3B26EB}" type="parTrans" cxnId="{E6241063-EBC4-2B49-B6FB-51B6C37ED089}">
      <dgm:prSet/>
      <dgm:spPr/>
      <dgm:t>
        <a:bodyPr/>
        <a:lstStyle/>
        <a:p>
          <a:endParaRPr lang="en-US"/>
        </a:p>
      </dgm:t>
    </dgm:pt>
    <dgm:pt modelId="{5572A8A7-E940-E848-883F-69F198C9117B}" type="sibTrans" cxnId="{E6241063-EBC4-2B49-B6FB-51B6C37ED089}">
      <dgm:prSet/>
      <dgm:spPr/>
      <dgm:t>
        <a:bodyPr/>
        <a:lstStyle/>
        <a:p>
          <a:endParaRPr lang="en-US"/>
        </a:p>
      </dgm:t>
    </dgm:pt>
    <dgm:pt modelId="{BC0FD851-0CEA-AA40-A8FB-1C35C789BE48}">
      <dgm:prSet/>
      <dgm:spPr/>
      <dgm:t>
        <a:bodyPr/>
        <a:lstStyle/>
        <a:p>
          <a:r>
            <a:rPr lang="en-US" u="sng" dirty="0"/>
            <a:t>A</a:t>
          </a:r>
          <a:r>
            <a:rPr lang="en-US" dirty="0"/>
            <a:t>t</a:t>
          </a:r>
          <a:r>
            <a:rPr lang="fr-CA" dirty="0" err="1"/>
            <a:t>teignable</a:t>
          </a:r>
          <a:endParaRPr lang="en-US" dirty="0"/>
        </a:p>
      </dgm:t>
    </dgm:pt>
    <dgm:pt modelId="{9E5D090E-579F-C34D-A65C-E74FFB6B6233}" type="parTrans" cxnId="{C85A7BD6-6AD6-AD41-B704-D1B9BC6DCCB1}">
      <dgm:prSet/>
      <dgm:spPr/>
      <dgm:t>
        <a:bodyPr/>
        <a:lstStyle/>
        <a:p>
          <a:endParaRPr lang="en-US"/>
        </a:p>
      </dgm:t>
    </dgm:pt>
    <dgm:pt modelId="{07C24D7E-CAD6-0343-BD68-2028F76007D3}" type="sibTrans" cxnId="{C85A7BD6-6AD6-AD41-B704-D1B9BC6DCCB1}">
      <dgm:prSet/>
      <dgm:spPr/>
      <dgm:t>
        <a:bodyPr/>
        <a:lstStyle/>
        <a:p>
          <a:endParaRPr lang="en-US"/>
        </a:p>
      </dgm:t>
    </dgm:pt>
    <dgm:pt modelId="{1C8C9D4E-7D24-4748-8D9D-7ADE5FB617B6}">
      <dgm:prSet/>
      <dgm:spPr/>
      <dgm:t>
        <a:bodyPr/>
        <a:lstStyle/>
        <a:p>
          <a:r>
            <a:rPr lang="en-US" u="sng" dirty="0"/>
            <a:t>R</a:t>
          </a:r>
          <a:r>
            <a:rPr lang="fr-CA" dirty="0" err="1"/>
            <a:t>éaliste</a:t>
          </a:r>
          <a:endParaRPr lang="en-US" dirty="0"/>
        </a:p>
      </dgm:t>
    </dgm:pt>
    <dgm:pt modelId="{21A2E997-9462-2D43-9836-AFF277F33550}" type="parTrans" cxnId="{6B7E6511-A91A-7A4A-B1BB-3CCAFEABCD1E}">
      <dgm:prSet/>
      <dgm:spPr/>
      <dgm:t>
        <a:bodyPr/>
        <a:lstStyle/>
        <a:p>
          <a:endParaRPr lang="en-US"/>
        </a:p>
      </dgm:t>
    </dgm:pt>
    <dgm:pt modelId="{F8B419A0-5669-FC4A-8BAB-9D23A25AB572}" type="sibTrans" cxnId="{6B7E6511-A91A-7A4A-B1BB-3CCAFEABCD1E}">
      <dgm:prSet/>
      <dgm:spPr/>
      <dgm:t>
        <a:bodyPr/>
        <a:lstStyle/>
        <a:p>
          <a:endParaRPr lang="en-US"/>
        </a:p>
      </dgm:t>
    </dgm:pt>
    <dgm:pt modelId="{0FD6D641-2B82-1841-835A-BD4FAD792C7F}">
      <dgm:prSet/>
      <dgm:spPr/>
      <dgm:t>
        <a:bodyPr/>
        <a:lstStyle/>
        <a:p>
          <a:r>
            <a:rPr lang="en-US" u="sng" dirty="0"/>
            <a:t>T</a:t>
          </a:r>
          <a:r>
            <a:rPr lang="fr-CA" dirty="0" err="1"/>
            <a:t>emporel</a:t>
          </a:r>
          <a:endParaRPr lang="en-US" dirty="0"/>
        </a:p>
      </dgm:t>
    </dgm:pt>
    <dgm:pt modelId="{CB57D464-EB81-914A-83E5-AF9BC6CA086E}" type="parTrans" cxnId="{6DAEA89F-8551-4D40-A6C9-047B9FAF6D9E}">
      <dgm:prSet/>
      <dgm:spPr/>
      <dgm:t>
        <a:bodyPr/>
        <a:lstStyle/>
        <a:p>
          <a:endParaRPr lang="en-US"/>
        </a:p>
      </dgm:t>
    </dgm:pt>
    <dgm:pt modelId="{DE8FFF65-672F-1F4B-8B64-0E76E978AE9B}" type="sibTrans" cxnId="{6DAEA89F-8551-4D40-A6C9-047B9FAF6D9E}">
      <dgm:prSet/>
      <dgm:spPr/>
      <dgm:t>
        <a:bodyPr/>
        <a:lstStyle/>
        <a:p>
          <a:endParaRPr lang="en-US"/>
        </a:p>
      </dgm:t>
    </dgm:pt>
    <dgm:pt modelId="{A331E134-E14D-484E-9092-4C7A34C81606}" type="pres">
      <dgm:prSet presAssocID="{71711247-B7B2-4A3F-8FE3-1B650481F20C}" presName="linear" presStyleCnt="0">
        <dgm:presLayoutVars>
          <dgm:dir/>
          <dgm:animLvl val="lvl"/>
          <dgm:resizeHandles val="exact"/>
        </dgm:presLayoutVars>
      </dgm:prSet>
      <dgm:spPr/>
    </dgm:pt>
    <dgm:pt modelId="{2AD76872-F2DF-BE47-809F-1B360CE32B55}" type="pres">
      <dgm:prSet presAssocID="{6C6FF6EF-6661-4E44-8253-3DEC2CB89842}" presName="parentLin" presStyleCnt="0"/>
      <dgm:spPr/>
    </dgm:pt>
    <dgm:pt modelId="{A2370C65-9FFF-2D4A-AE56-247518DDD47C}" type="pres">
      <dgm:prSet presAssocID="{6C6FF6EF-6661-4E44-8253-3DEC2CB89842}" presName="parentLeftMargin" presStyleLbl="node1" presStyleIdx="0" presStyleCnt="4"/>
      <dgm:spPr/>
    </dgm:pt>
    <dgm:pt modelId="{5FD81C91-A92F-A14B-8C63-B68911F68B3D}" type="pres">
      <dgm:prSet presAssocID="{6C6FF6EF-6661-4E44-8253-3DEC2CB89842}" presName="parentText" presStyleLbl="node1" presStyleIdx="0" presStyleCnt="4" custScaleX="132188">
        <dgm:presLayoutVars>
          <dgm:chMax val="0"/>
          <dgm:bulletEnabled val="1"/>
        </dgm:presLayoutVars>
      </dgm:prSet>
      <dgm:spPr/>
    </dgm:pt>
    <dgm:pt modelId="{C549B627-16C8-8841-8144-EED445B16643}" type="pres">
      <dgm:prSet presAssocID="{6C6FF6EF-6661-4E44-8253-3DEC2CB89842}" presName="negativeSpace" presStyleCnt="0"/>
      <dgm:spPr/>
    </dgm:pt>
    <dgm:pt modelId="{5DB02D3E-A867-9943-84E9-592FDC943D84}" type="pres">
      <dgm:prSet presAssocID="{6C6FF6EF-6661-4E44-8253-3DEC2CB89842}" presName="childText" presStyleLbl="conFgAcc1" presStyleIdx="0" presStyleCnt="4">
        <dgm:presLayoutVars>
          <dgm:bulletEnabled val="1"/>
        </dgm:presLayoutVars>
      </dgm:prSet>
      <dgm:spPr/>
    </dgm:pt>
    <dgm:pt modelId="{37D00131-87E0-D14F-BDB5-6E87D8DAF651}" type="pres">
      <dgm:prSet presAssocID="{DDB8B12B-5E24-4C27-9DAA-BE50A7E4C82B}" presName="spaceBetweenRectangles" presStyleCnt="0"/>
      <dgm:spPr/>
    </dgm:pt>
    <dgm:pt modelId="{62FDE4E7-AC5D-8248-8A7A-6B6F4A07339B}" type="pres">
      <dgm:prSet presAssocID="{77B0B009-BEFF-442C-823A-A88DBF789B63}" presName="parentLin" presStyleCnt="0"/>
      <dgm:spPr/>
    </dgm:pt>
    <dgm:pt modelId="{AEB1F9FD-584A-2547-BA14-B7C6DC07D46F}" type="pres">
      <dgm:prSet presAssocID="{77B0B009-BEFF-442C-823A-A88DBF789B63}" presName="parentLeftMargin" presStyleLbl="node1" presStyleIdx="0" presStyleCnt="4"/>
      <dgm:spPr/>
    </dgm:pt>
    <dgm:pt modelId="{9DDDCB6D-1F3D-2941-9A9C-735F01B5168D}" type="pres">
      <dgm:prSet presAssocID="{77B0B009-BEFF-442C-823A-A88DBF789B63}" presName="parentText" presStyleLbl="node1" presStyleIdx="1" presStyleCnt="4" custScaleX="132356">
        <dgm:presLayoutVars>
          <dgm:chMax val="0"/>
          <dgm:bulletEnabled val="1"/>
        </dgm:presLayoutVars>
      </dgm:prSet>
      <dgm:spPr/>
    </dgm:pt>
    <dgm:pt modelId="{B85D8F76-E65E-F94C-BCFC-BBAB4769C0E6}" type="pres">
      <dgm:prSet presAssocID="{77B0B009-BEFF-442C-823A-A88DBF789B63}" presName="negativeSpace" presStyleCnt="0"/>
      <dgm:spPr/>
    </dgm:pt>
    <dgm:pt modelId="{B3374F42-04BB-8E44-867F-9ECD52891A06}" type="pres">
      <dgm:prSet presAssocID="{77B0B009-BEFF-442C-823A-A88DBF789B63}" presName="childText" presStyleLbl="conFgAcc1" presStyleIdx="1" presStyleCnt="4">
        <dgm:presLayoutVars>
          <dgm:bulletEnabled val="1"/>
        </dgm:presLayoutVars>
      </dgm:prSet>
      <dgm:spPr/>
    </dgm:pt>
    <dgm:pt modelId="{1EFCF390-7A61-CB45-96C7-1F768F09FB62}" type="pres">
      <dgm:prSet presAssocID="{D14B840E-F423-4D19-9B81-B82CA9ABDCA9}" presName="spaceBetweenRectangles" presStyleCnt="0"/>
      <dgm:spPr/>
    </dgm:pt>
    <dgm:pt modelId="{FF2FF8AE-C410-CC41-B752-BC76B8B38962}" type="pres">
      <dgm:prSet presAssocID="{EC3E05DC-556E-4C7B-9E24-80CC6040AE14}" presName="parentLin" presStyleCnt="0"/>
      <dgm:spPr/>
    </dgm:pt>
    <dgm:pt modelId="{449CD98B-2C0E-6B40-8D75-5818F6F24390}" type="pres">
      <dgm:prSet presAssocID="{EC3E05DC-556E-4C7B-9E24-80CC6040AE14}" presName="parentLeftMargin" presStyleLbl="node1" presStyleIdx="1" presStyleCnt="4"/>
      <dgm:spPr/>
    </dgm:pt>
    <dgm:pt modelId="{036C6095-F7B0-A647-BE36-78D2CB41719E}" type="pres">
      <dgm:prSet presAssocID="{EC3E05DC-556E-4C7B-9E24-80CC6040AE14}" presName="parentText" presStyleLbl="node1" presStyleIdx="2" presStyleCnt="4" custScaleX="132188">
        <dgm:presLayoutVars>
          <dgm:chMax val="0"/>
          <dgm:bulletEnabled val="1"/>
        </dgm:presLayoutVars>
      </dgm:prSet>
      <dgm:spPr/>
    </dgm:pt>
    <dgm:pt modelId="{9300FA1C-14B0-324A-A26C-F6ECF411DDEF}" type="pres">
      <dgm:prSet presAssocID="{EC3E05DC-556E-4C7B-9E24-80CC6040AE14}" presName="negativeSpace" presStyleCnt="0"/>
      <dgm:spPr/>
    </dgm:pt>
    <dgm:pt modelId="{AC1D26E8-190B-F040-81AC-E359C3341E8A}" type="pres">
      <dgm:prSet presAssocID="{EC3E05DC-556E-4C7B-9E24-80CC6040AE14}" presName="childText" presStyleLbl="conFgAcc1" presStyleIdx="2" presStyleCnt="4">
        <dgm:presLayoutVars>
          <dgm:bulletEnabled val="1"/>
        </dgm:presLayoutVars>
      </dgm:prSet>
      <dgm:spPr/>
    </dgm:pt>
    <dgm:pt modelId="{842BA906-41B6-0E47-A43C-90D7353A538A}" type="pres">
      <dgm:prSet presAssocID="{1BDF21A4-B2E8-41FB-9A8D-A338FBC76B14}" presName="spaceBetweenRectangles" presStyleCnt="0"/>
      <dgm:spPr/>
    </dgm:pt>
    <dgm:pt modelId="{7397F438-C7F5-DF46-B0B1-7088DD56B497}" type="pres">
      <dgm:prSet presAssocID="{D7EB00DE-0B26-4EB8-B4F9-0DC03DC97893}" presName="parentLin" presStyleCnt="0"/>
      <dgm:spPr/>
    </dgm:pt>
    <dgm:pt modelId="{0F71D9A9-51BD-374F-85D5-07F9E1F2D866}" type="pres">
      <dgm:prSet presAssocID="{D7EB00DE-0B26-4EB8-B4F9-0DC03DC97893}" presName="parentLeftMargin" presStyleLbl="node1" presStyleIdx="2" presStyleCnt="4"/>
      <dgm:spPr/>
    </dgm:pt>
    <dgm:pt modelId="{F14E49E5-518E-4640-A6F7-54E36C16BC49}" type="pres">
      <dgm:prSet presAssocID="{D7EB00DE-0B26-4EB8-B4F9-0DC03DC97893}" presName="parentText" presStyleLbl="node1" presStyleIdx="3" presStyleCnt="4" custScaleX="132356">
        <dgm:presLayoutVars>
          <dgm:chMax val="0"/>
          <dgm:bulletEnabled val="1"/>
        </dgm:presLayoutVars>
      </dgm:prSet>
      <dgm:spPr/>
    </dgm:pt>
    <dgm:pt modelId="{69757D7D-8245-C54A-8372-431CEF966396}" type="pres">
      <dgm:prSet presAssocID="{D7EB00DE-0B26-4EB8-B4F9-0DC03DC97893}" presName="negativeSpace" presStyleCnt="0"/>
      <dgm:spPr/>
    </dgm:pt>
    <dgm:pt modelId="{194DA654-EFFD-ED48-B3D3-3B2A7C56926A}" type="pres">
      <dgm:prSet presAssocID="{D7EB00DE-0B26-4EB8-B4F9-0DC03DC97893}" presName="childText" presStyleLbl="conFgAcc1" presStyleIdx="3" presStyleCnt="4">
        <dgm:presLayoutVars>
          <dgm:bulletEnabled val="1"/>
        </dgm:presLayoutVars>
      </dgm:prSet>
      <dgm:spPr/>
    </dgm:pt>
  </dgm:ptLst>
  <dgm:cxnLst>
    <dgm:cxn modelId="{6B7E6511-A91A-7A4A-B1BB-3CCAFEABCD1E}" srcId="{D7EB00DE-0B26-4EB8-B4F9-0DC03DC97893}" destId="{1C8C9D4E-7D24-4748-8D9D-7ADE5FB617B6}" srcOrd="3" destOrd="0" parTransId="{21A2E997-9462-2D43-9836-AFF277F33550}" sibTransId="{F8B419A0-5669-FC4A-8BAB-9D23A25AB572}"/>
    <dgm:cxn modelId="{CD98C22F-2A99-2046-9F54-2D15DD7CE55F}" type="presOf" srcId="{EC3E05DC-556E-4C7B-9E24-80CC6040AE14}" destId="{036C6095-F7B0-A647-BE36-78D2CB41719E}" srcOrd="1" destOrd="0" presId="urn:microsoft.com/office/officeart/2005/8/layout/list1"/>
    <dgm:cxn modelId="{FD34EE36-A5AF-6B46-A5B2-2DA4A507908E}" type="presOf" srcId="{D7EB00DE-0B26-4EB8-B4F9-0DC03DC97893}" destId="{F14E49E5-518E-4640-A6F7-54E36C16BC49}" srcOrd="1" destOrd="0" presId="urn:microsoft.com/office/officeart/2005/8/layout/list1"/>
    <dgm:cxn modelId="{206B3F3C-5A43-3647-9219-3CA249231B42}" type="presOf" srcId="{6C6FF6EF-6661-4E44-8253-3DEC2CB89842}" destId="{A2370C65-9FFF-2D4A-AE56-247518DDD47C}" srcOrd="0" destOrd="0" presId="urn:microsoft.com/office/officeart/2005/8/layout/list1"/>
    <dgm:cxn modelId="{99D2D44B-6E84-AE4E-876A-D339A8AFE862}" type="presOf" srcId="{BC0FD851-0CEA-AA40-A8FB-1C35C789BE48}" destId="{194DA654-EFFD-ED48-B3D3-3B2A7C56926A}" srcOrd="0" destOrd="2" presId="urn:microsoft.com/office/officeart/2005/8/layout/list1"/>
    <dgm:cxn modelId="{3DF27953-26E3-47B4-9E59-86404B33E083}" srcId="{71711247-B7B2-4A3F-8FE3-1B650481F20C}" destId="{77B0B009-BEFF-442C-823A-A88DBF789B63}" srcOrd="1" destOrd="0" parTransId="{D8B784D8-1BE7-4984-95F6-FE0BD2A71629}" sibTransId="{D14B840E-F423-4D19-9B81-B82CA9ABDCA9}"/>
    <dgm:cxn modelId="{97937D59-3F15-8443-BCA1-600F5DE1457F}" type="presOf" srcId="{22499CE2-A5DB-7343-9F01-EA1D7A66EB35}" destId="{194DA654-EFFD-ED48-B3D3-3B2A7C56926A}" srcOrd="0" destOrd="0" presId="urn:microsoft.com/office/officeart/2005/8/layout/list1"/>
    <dgm:cxn modelId="{E6241063-EBC4-2B49-B6FB-51B6C37ED089}" srcId="{D7EB00DE-0B26-4EB8-B4F9-0DC03DC97893}" destId="{0F46EF26-7E85-7E42-81C4-A8685E7C9C3A}" srcOrd="1" destOrd="0" parTransId="{1077009B-5080-744E-9708-93EB2D3B26EB}" sibTransId="{5572A8A7-E940-E848-883F-69F198C9117B}"/>
    <dgm:cxn modelId="{0C919267-F278-4944-BBD1-97A5F63121F0}" type="presOf" srcId="{71711247-B7B2-4A3F-8FE3-1B650481F20C}" destId="{A331E134-E14D-484E-9092-4C7A34C81606}" srcOrd="0" destOrd="0" presId="urn:microsoft.com/office/officeart/2005/8/layout/list1"/>
    <dgm:cxn modelId="{4E8BB269-A4EA-B74D-AA28-31D4E97F4627}" type="presOf" srcId="{0F46EF26-7E85-7E42-81C4-A8685E7C9C3A}" destId="{194DA654-EFFD-ED48-B3D3-3B2A7C56926A}" srcOrd="0" destOrd="1" presId="urn:microsoft.com/office/officeart/2005/8/layout/list1"/>
    <dgm:cxn modelId="{EE42BE6C-79C9-4862-AE4C-98FC7406114C}" srcId="{71711247-B7B2-4A3F-8FE3-1B650481F20C}" destId="{D7EB00DE-0B26-4EB8-B4F9-0DC03DC97893}" srcOrd="3" destOrd="0" parTransId="{E6F4EDEB-667F-4CE7-A65D-ECD10D56D550}" sibTransId="{B23CEA85-B482-4C8B-A45C-63595443CC26}"/>
    <dgm:cxn modelId="{756D8674-636B-E542-9EDA-FEEC5F386A96}" type="presOf" srcId="{EC3E05DC-556E-4C7B-9E24-80CC6040AE14}" destId="{449CD98B-2C0E-6B40-8D75-5818F6F24390}" srcOrd="0" destOrd="0" presId="urn:microsoft.com/office/officeart/2005/8/layout/list1"/>
    <dgm:cxn modelId="{1B593B75-7883-B349-97DA-8B8D2D6BEC18}" type="presOf" srcId="{77B0B009-BEFF-442C-823A-A88DBF789B63}" destId="{AEB1F9FD-584A-2547-BA14-B7C6DC07D46F}" srcOrd="0" destOrd="0" presId="urn:microsoft.com/office/officeart/2005/8/layout/list1"/>
    <dgm:cxn modelId="{5AA30A91-9881-495A-85B0-F20CF8665124}" srcId="{71711247-B7B2-4A3F-8FE3-1B650481F20C}" destId="{6C6FF6EF-6661-4E44-8253-3DEC2CB89842}" srcOrd="0" destOrd="0" parTransId="{00731C89-4C61-4F3D-AD85-77AB3B690B82}" sibTransId="{DDB8B12B-5E24-4C27-9DAA-BE50A7E4C82B}"/>
    <dgm:cxn modelId="{6DAEA89F-8551-4D40-A6C9-047B9FAF6D9E}" srcId="{D7EB00DE-0B26-4EB8-B4F9-0DC03DC97893}" destId="{0FD6D641-2B82-1841-835A-BD4FAD792C7F}" srcOrd="4" destOrd="0" parTransId="{CB57D464-EB81-914A-83E5-AF9BC6CA086E}" sibTransId="{DE8FFF65-672F-1F4B-8B64-0E76E978AE9B}"/>
    <dgm:cxn modelId="{ED2F29A1-99FB-F641-BC9B-5F87311435AB}" type="presOf" srcId="{0FD6D641-2B82-1841-835A-BD4FAD792C7F}" destId="{194DA654-EFFD-ED48-B3D3-3B2A7C56926A}" srcOrd="0" destOrd="4" presId="urn:microsoft.com/office/officeart/2005/8/layout/list1"/>
    <dgm:cxn modelId="{E1B70BAD-D5E7-6D48-B135-3C5C2FB367A5}" type="presOf" srcId="{1C8C9D4E-7D24-4748-8D9D-7ADE5FB617B6}" destId="{194DA654-EFFD-ED48-B3D3-3B2A7C56926A}" srcOrd="0" destOrd="3" presId="urn:microsoft.com/office/officeart/2005/8/layout/list1"/>
    <dgm:cxn modelId="{107A04B3-6A0C-174E-88B5-2B3C70E46ECB}" srcId="{D7EB00DE-0B26-4EB8-B4F9-0DC03DC97893}" destId="{22499CE2-A5DB-7343-9F01-EA1D7A66EB35}" srcOrd="0" destOrd="0" parTransId="{E499B3C6-226E-AF40-8E9C-17D8E6EFEF4B}" sibTransId="{813DF034-15D6-204E-8718-3C1C5608CB67}"/>
    <dgm:cxn modelId="{D66BD5C0-2111-495D-B7F8-D73DB42D2982}" srcId="{71711247-B7B2-4A3F-8FE3-1B650481F20C}" destId="{EC3E05DC-556E-4C7B-9E24-80CC6040AE14}" srcOrd="2" destOrd="0" parTransId="{D6074A47-E3D0-459D-B998-B2A76B3D70DE}" sibTransId="{1BDF21A4-B2E8-41FB-9A8D-A338FBC76B14}"/>
    <dgm:cxn modelId="{0B7306CF-3BFC-3F45-B186-A9DCA391A708}" type="presOf" srcId="{6C6FF6EF-6661-4E44-8253-3DEC2CB89842}" destId="{5FD81C91-A92F-A14B-8C63-B68911F68B3D}" srcOrd="1" destOrd="0" presId="urn:microsoft.com/office/officeart/2005/8/layout/list1"/>
    <dgm:cxn modelId="{3C130BD0-4A49-4E49-B359-3F04BDF7775A}" type="presOf" srcId="{77B0B009-BEFF-442C-823A-A88DBF789B63}" destId="{9DDDCB6D-1F3D-2941-9A9C-735F01B5168D}" srcOrd="1" destOrd="0" presId="urn:microsoft.com/office/officeart/2005/8/layout/list1"/>
    <dgm:cxn modelId="{C85A7BD6-6AD6-AD41-B704-D1B9BC6DCCB1}" srcId="{D7EB00DE-0B26-4EB8-B4F9-0DC03DC97893}" destId="{BC0FD851-0CEA-AA40-A8FB-1C35C789BE48}" srcOrd="2" destOrd="0" parTransId="{9E5D090E-579F-C34D-A65C-E74FFB6B6233}" sibTransId="{07C24D7E-CAD6-0343-BD68-2028F76007D3}"/>
    <dgm:cxn modelId="{C4394FF0-B663-E74D-9BC9-39186B563103}" type="presOf" srcId="{D7EB00DE-0B26-4EB8-B4F9-0DC03DC97893}" destId="{0F71D9A9-51BD-374F-85D5-07F9E1F2D866}" srcOrd="0" destOrd="0" presId="urn:microsoft.com/office/officeart/2005/8/layout/list1"/>
    <dgm:cxn modelId="{1D8299EF-B963-4A4C-99D1-1DB4F3E189F4}" type="presParOf" srcId="{A331E134-E14D-484E-9092-4C7A34C81606}" destId="{2AD76872-F2DF-BE47-809F-1B360CE32B55}" srcOrd="0" destOrd="0" presId="urn:microsoft.com/office/officeart/2005/8/layout/list1"/>
    <dgm:cxn modelId="{B4A10634-6D3D-B24B-81E5-B59860D57D5E}" type="presParOf" srcId="{2AD76872-F2DF-BE47-809F-1B360CE32B55}" destId="{A2370C65-9FFF-2D4A-AE56-247518DDD47C}" srcOrd="0" destOrd="0" presId="urn:microsoft.com/office/officeart/2005/8/layout/list1"/>
    <dgm:cxn modelId="{8EEE0A87-F160-0847-B58A-26F083227E7F}" type="presParOf" srcId="{2AD76872-F2DF-BE47-809F-1B360CE32B55}" destId="{5FD81C91-A92F-A14B-8C63-B68911F68B3D}" srcOrd="1" destOrd="0" presId="urn:microsoft.com/office/officeart/2005/8/layout/list1"/>
    <dgm:cxn modelId="{67935A17-E7B2-9A41-9875-D37DC9ED5CD3}" type="presParOf" srcId="{A331E134-E14D-484E-9092-4C7A34C81606}" destId="{C549B627-16C8-8841-8144-EED445B16643}" srcOrd="1" destOrd="0" presId="urn:microsoft.com/office/officeart/2005/8/layout/list1"/>
    <dgm:cxn modelId="{B3922DDD-3931-5A42-84C1-5E927D58F57E}" type="presParOf" srcId="{A331E134-E14D-484E-9092-4C7A34C81606}" destId="{5DB02D3E-A867-9943-84E9-592FDC943D84}" srcOrd="2" destOrd="0" presId="urn:microsoft.com/office/officeart/2005/8/layout/list1"/>
    <dgm:cxn modelId="{C6A11082-D7A7-464C-9A85-B3DF55906D14}" type="presParOf" srcId="{A331E134-E14D-484E-9092-4C7A34C81606}" destId="{37D00131-87E0-D14F-BDB5-6E87D8DAF651}" srcOrd="3" destOrd="0" presId="urn:microsoft.com/office/officeart/2005/8/layout/list1"/>
    <dgm:cxn modelId="{9D5E5DEF-7920-DF4E-8057-D7FD37713745}" type="presParOf" srcId="{A331E134-E14D-484E-9092-4C7A34C81606}" destId="{62FDE4E7-AC5D-8248-8A7A-6B6F4A07339B}" srcOrd="4" destOrd="0" presId="urn:microsoft.com/office/officeart/2005/8/layout/list1"/>
    <dgm:cxn modelId="{A88F19C9-4F4E-D34F-9BAF-43D5719B189C}" type="presParOf" srcId="{62FDE4E7-AC5D-8248-8A7A-6B6F4A07339B}" destId="{AEB1F9FD-584A-2547-BA14-B7C6DC07D46F}" srcOrd="0" destOrd="0" presId="urn:microsoft.com/office/officeart/2005/8/layout/list1"/>
    <dgm:cxn modelId="{F9B174AC-5452-4B46-A517-CBB4127BFECD}" type="presParOf" srcId="{62FDE4E7-AC5D-8248-8A7A-6B6F4A07339B}" destId="{9DDDCB6D-1F3D-2941-9A9C-735F01B5168D}" srcOrd="1" destOrd="0" presId="urn:microsoft.com/office/officeart/2005/8/layout/list1"/>
    <dgm:cxn modelId="{9F5680EF-D539-4E47-B70E-B145A083600E}" type="presParOf" srcId="{A331E134-E14D-484E-9092-4C7A34C81606}" destId="{B85D8F76-E65E-F94C-BCFC-BBAB4769C0E6}" srcOrd="5" destOrd="0" presId="urn:microsoft.com/office/officeart/2005/8/layout/list1"/>
    <dgm:cxn modelId="{5E8EFBCD-D16A-8844-AE80-8756640D7CFD}" type="presParOf" srcId="{A331E134-E14D-484E-9092-4C7A34C81606}" destId="{B3374F42-04BB-8E44-867F-9ECD52891A06}" srcOrd="6" destOrd="0" presId="urn:microsoft.com/office/officeart/2005/8/layout/list1"/>
    <dgm:cxn modelId="{D31F9E21-5BEC-6F40-B785-16DE97517AB8}" type="presParOf" srcId="{A331E134-E14D-484E-9092-4C7A34C81606}" destId="{1EFCF390-7A61-CB45-96C7-1F768F09FB62}" srcOrd="7" destOrd="0" presId="urn:microsoft.com/office/officeart/2005/8/layout/list1"/>
    <dgm:cxn modelId="{DC3264F0-68FD-B841-9C16-690F281FBDEB}" type="presParOf" srcId="{A331E134-E14D-484E-9092-4C7A34C81606}" destId="{FF2FF8AE-C410-CC41-B752-BC76B8B38962}" srcOrd="8" destOrd="0" presId="urn:microsoft.com/office/officeart/2005/8/layout/list1"/>
    <dgm:cxn modelId="{33EBF2A8-A708-8941-8C9F-03F38076CB83}" type="presParOf" srcId="{FF2FF8AE-C410-CC41-B752-BC76B8B38962}" destId="{449CD98B-2C0E-6B40-8D75-5818F6F24390}" srcOrd="0" destOrd="0" presId="urn:microsoft.com/office/officeart/2005/8/layout/list1"/>
    <dgm:cxn modelId="{15B220A7-1C2A-254D-BCFE-246590C2B651}" type="presParOf" srcId="{FF2FF8AE-C410-CC41-B752-BC76B8B38962}" destId="{036C6095-F7B0-A647-BE36-78D2CB41719E}" srcOrd="1" destOrd="0" presId="urn:microsoft.com/office/officeart/2005/8/layout/list1"/>
    <dgm:cxn modelId="{B28D09CD-C55D-0947-B05C-350B544307DD}" type="presParOf" srcId="{A331E134-E14D-484E-9092-4C7A34C81606}" destId="{9300FA1C-14B0-324A-A26C-F6ECF411DDEF}" srcOrd="9" destOrd="0" presId="urn:microsoft.com/office/officeart/2005/8/layout/list1"/>
    <dgm:cxn modelId="{496918E5-600D-1643-877F-67151BD94850}" type="presParOf" srcId="{A331E134-E14D-484E-9092-4C7A34C81606}" destId="{AC1D26E8-190B-F040-81AC-E359C3341E8A}" srcOrd="10" destOrd="0" presId="urn:microsoft.com/office/officeart/2005/8/layout/list1"/>
    <dgm:cxn modelId="{4FC24D96-DE9E-8942-841C-C67581FCB60E}" type="presParOf" srcId="{A331E134-E14D-484E-9092-4C7A34C81606}" destId="{842BA906-41B6-0E47-A43C-90D7353A538A}" srcOrd="11" destOrd="0" presId="urn:microsoft.com/office/officeart/2005/8/layout/list1"/>
    <dgm:cxn modelId="{355C8CA6-95C1-7A45-89AA-A996FC5B6DB4}" type="presParOf" srcId="{A331E134-E14D-484E-9092-4C7A34C81606}" destId="{7397F438-C7F5-DF46-B0B1-7088DD56B497}" srcOrd="12" destOrd="0" presId="urn:microsoft.com/office/officeart/2005/8/layout/list1"/>
    <dgm:cxn modelId="{71B8D801-B0E0-934C-A4E7-400B0F8152D5}" type="presParOf" srcId="{7397F438-C7F5-DF46-B0B1-7088DD56B497}" destId="{0F71D9A9-51BD-374F-85D5-07F9E1F2D866}" srcOrd="0" destOrd="0" presId="urn:microsoft.com/office/officeart/2005/8/layout/list1"/>
    <dgm:cxn modelId="{D24181CF-3ACC-8B45-ABFA-D69E1E73B92E}" type="presParOf" srcId="{7397F438-C7F5-DF46-B0B1-7088DD56B497}" destId="{F14E49E5-518E-4640-A6F7-54E36C16BC49}" srcOrd="1" destOrd="0" presId="urn:microsoft.com/office/officeart/2005/8/layout/list1"/>
    <dgm:cxn modelId="{7DC190FB-2CED-0B41-84A3-293B2697A491}" type="presParOf" srcId="{A331E134-E14D-484E-9092-4C7A34C81606}" destId="{69757D7D-8245-C54A-8372-431CEF966396}" srcOrd="13" destOrd="0" presId="urn:microsoft.com/office/officeart/2005/8/layout/list1"/>
    <dgm:cxn modelId="{FE48EF03-2BCC-7541-9379-680D4CCDFC70}" type="presParOf" srcId="{A331E134-E14D-484E-9092-4C7A34C81606}" destId="{194DA654-EFFD-ED48-B3D3-3B2A7C56926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339BF21-0CB4-1B4C-85BE-93BA0F69C5EA}" type="doc">
      <dgm:prSet loTypeId="urn:microsoft.com/office/officeart/2005/8/layout/vList2" loCatId="icon" qsTypeId="urn:microsoft.com/office/officeart/2005/8/quickstyle/simple1" qsCatId="simple" csTypeId="urn:microsoft.com/office/officeart/2005/8/colors/accent1_2" csCatId="accent1" phldr="1"/>
      <dgm:spPr/>
      <dgm:t>
        <a:bodyPr/>
        <a:lstStyle/>
        <a:p>
          <a:endParaRPr lang="en-US"/>
        </a:p>
      </dgm:t>
    </dgm:pt>
    <dgm:pt modelId="{65DBB68E-736C-2C40-B67E-A1D3A650AC0F}">
      <dgm:prSet custT="1"/>
      <dgm:spPr>
        <a:solidFill>
          <a:srgbClr val="EDF2F2"/>
        </a:solidFill>
        <a:ln>
          <a:noFill/>
        </a:ln>
      </dgm:spPr>
      <dgm:t>
        <a:bodyPr/>
        <a:lstStyle/>
        <a:p>
          <a:pPr algn="ctr"/>
          <a:r>
            <a:rPr lang="en-US" sz="3200" dirty="0">
              <a:solidFill>
                <a:schemeClr val="tx1"/>
              </a:solidFill>
            </a:rPr>
            <a:t>Examen de la mise </a:t>
          </a:r>
          <a:r>
            <a:rPr lang="en-US" sz="3200" dirty="0" err="1">
              <a:solidFill>
                <a:schemeClr val="tx1"/>
              </a:solidFill>
            </a:rPr>
            <a:t>en</a:t>
          </a:r>
          <a:r>
            <a:rPr lang="en-US" sz="3200" dirty="0">
              <a:solidFill>
                <a:schemeClr val="tx1"/>
              </a:solidFill>
            </a:rPr>
            <a:t> application des techniques </a:t>
          </a:r>
          <a:r>
            <a:rPr lang="en-US" sz="3200" dirty="0" err="1">
              <a:solidFill>
                <a:schemeClr val="tx1"/>
              </a:solidFill>
            </a:rPr>
            <a:t>abordées</a:t>
          </a:r>
          <a:r>
            <a:rPr lang="en-US" sz="3200" dirty="0">
              <a:solidFill>
                <a:schemeClr val="tx1"/>
              </a:solidFill>
            </a:rPr>
            <a:t> la </a:t>
          </a:r>
          <a:r>
            <a:rPr lang="en-US" sz="3200" dirty="0" err="1">
              <a:solidFill>
                <a:schemeClr val="tx1"/>
              </a:solidFill>
            </a:rPr>
            <a:t>semaine</a:t>
          </a:r>
          <a:r>
            <a:rPr lang="en-US" sz="3200" dirty="0">
              <a:solidFill>
                <a:schemeClr val="tx1"/>
              </a:solidFill>
            </a:rPr>
            <a:t> </a:t>
          </a:r>
          <a:r>
            <a:rPr lang="en-US" sz="3200" dirty="0" err="1">
              <a:solidFill>
                <a:schemeClr val="tx1"/>
              </a:solidFill>
            </a:rPr>
            <a:t>dernière</a:t>
          </a:r>
          <a:endParaRPr lang="en-CA" sz="3200" dirty="0">
            <a:solidFill>
              <a:schemeClr val="tx1"/>
            </a:solidFill>
          </a:endParaRPr>
        </a:p>
      </dgm:t>
    </dgm:pt>
    <dgm:pt modelId="{6B20F929-8682-7948-B27F-AAF6EC27BE55}" type="parTrans" cxnId="{63892990-B8B4-004E-AF36-E26103D33CBC}">
      <dgm:prSet/>
      <dgm:spPr/>
      <dgm:t>
        <a:bodyPr/>
        <a:lstStyle/>
        <a:p>
          <a:endParaRPr lang="en-US"/>
        </a:p>
      </dgm:t>
    </dgm:pt>
    <dgm:pt modelId="{7EE4E911-E419-984F-86F3-09C352084CE4}" type="sibTrans" cxnId="{63892990-B8B4-004E-AF36-E26103D33CBC}">
      <dgm:prSet/>
      <dgm:spPr/>
      <dgm:t>
        <a:bodyPr/>
        <a:lstStyle/>
        <a:p>
          <a:endParaRPr lang="en-US"/>
        </a:p>
      </dgm:t>
    </dgm:pt>
    <dgm:pt modelId="{5C24ADA6-1E2C-2E47-9846-881E62D04AF9}" type="pres">
      <dgm:prSet presAssocID="{5339BF21-0CB4-1B4C-85BE-93BA0F69C5EA}" presName="linear" presStyleCnt="0">
        <dgm:presLayoutVars>
          <dgm:animLvl val="lvl"/>
          <dgm:resizeHandles val="exact"/>
        </dgm:presLayoutVars>
      </dgm:prSet>
      <dgm:spPr/>
    </dgm:pt>
    <dgm:pt modelId="{6AB36A73-BFF8-A94A-9C5A-33E1D82F1C9A}" type="pres">
      <dgm:prSet presAssocID="{65DBB68E-736C-2C40-B67E-A1D3A650AC0F}" presName="parentText" presStyleLbl="node1" presStyleIdx="0" presStyleCnt="1" custScaleY="306624" custLinFactNeighborX="-1167" custLinFactNeighborY="-68526">
        <dgm:presLayoutVars>
          <dgm:chMax val="0"/>
          <dgm:bulletEnabled val="1"/>
        </dgm:presLayoutVars>
      </dgm:prSet>
      <dgm:spPr/>
    </dgm:pt>
  </dgm:ptLst>
  <dgm:cxnLst>
    <dgm:cxn modelId="{06726B49-C52A-554E-B762-CB85F63A21A7}" type="presOf" srcId="{65DBB68E-736C-2C40-B67E-A1D3A650AC0F}" destId="{6AB36A73-BFF8-A94A-9C5A-33E1D82F1C9A}" srcOrd="0" destOrd="0" presId="urn:microsoft.com/office/officeart/2005/8/layout/vList2"/>
    <dgm:cxn modelId="{63892990-B8B4-004E-AF36-E26103D33CBC}" srcId="{5339BF21-0CB4-1B4C-85BE-93BA0F69C5EA}" destId="{65DBB68E-736C-2C40-B67E-A1D3A650AC0F}" srcOrd="0" destOrd="0" parTransId="{6B20F929-8682-7948-B27F-AAF6EC27BE55}" sibTransId="{7EE4E911-E419-984F-86F3-09C352084CE4}"/>
    <dgm:cxn modelId="{626FFCD7-54A8-1642-BF0D-26CB9E7EF922}" type="presOf" srcId="{5339BF21-0CB4-1B4C-85BE-93BA0F69C5EA}" destId="{5C24ADA6-1E2C-2E47-9846-881E62D04AF9}" srcOrd="0" destOrd="0" presId="urn:microsoft.com/office/officeart/2005/8/layout/vList2"/>
    <dgm:cxn modelId="{A66177C2-7EA2-AA4F-AC6C-5352329890E9}" type="presParOf" srcId="{5C24ADA6-1E2C-2E47-9846-881E62D04AF9}" destId="{6AB36A73-BFF8-A94A-9C5A-33E1D82F1C9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EE868-ED3A-5F46-B78C-C9DC3DDF1F02}">
      <dsp:nvSpPr>
        <dsp:cNvPr id="0" name=""/>
        <dsp:cNvSpPr/>
      </dsp:nvSpPr>
      <dsp:spPr>
        <a:xfrm>
          <a:off x="7612" y="0"/>
          <a:ext cx="5196240" cy="1558872"/>
        </a:xfrm>
        <a:prstGeom prst="rect">
          <a:avLst/>
        </a:prstGeom>
        <a:solidFill>
          <a:srgbClr val="4B53B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618" tIns="410618" rIns="410618" bIns="410618" numCol="1" spcCol="1270" anchor="ctr" anchorCtr="0">
          <a:noAutofit/>
        </a:bodyPr>
        <a:lstStyle/>
        <a:p>
          <a:pPr marL="0" lvl="0" indent="0" algn="ctr" defTabSz="1600200">
            <a:lnSpc>
              <a:spcPct val="90000"/>
            </a:lnSpc>
            <a:spcBef>
              <a:spcPct val="0"/>
            </a:spcBef>
            <a:spcAft>
              <a:spcPct val="35000"/>
            </a:spcAft>
            <a:buNone/>
          </a:pPr>
          <a:r>
            <a:rPr lang="en-US" sz="3600" kern="1200" dirty="0"/>
            <a:t>Respecter les </a:t>
          </a:r>
          <a:r>
            <a:rPr lang="en-US" sz="3600" kern="1200" dirty="0" err="1"/>
            <a:t>autres</a:t>
          </a:r>
          <a:endParaRPr lang="en-US" sz="3600" kern="1200" dirty="0"/>
        </a:p>
      </dsp:txBody>
      <dsp:txXfrm>
        <a:off x="7612" y="0"/>
        <a:ext cx="5196240" cy="1558872"/>
      </dsp:txXfrm>
    </dsp:sp>
    <dsp:sp modelId="{7C051925-934E-B141-B9B9-E5CDA3E5AB00}">
      <dsp:nvSpPr>
        <dsp:cNvPr id="0" name=""/>
        <dsp:cNvSpPr/>
      </dsp:nvSpPr>
      <dsp:spPr>
        <a:xfrm>
          <a:off x="7612" y="1558872"/>
          <a:ext cx="5196240" cy="2792465"/>
        </a:xfrm>
        <a:prstGeom prst="rect">
          <a:avLst/>
        </a:prstGeom>
        <a:solidFill>
          <a:srgbClr val="EDF2F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273" tIns="513273" rIns="513273" bIns="513273" numCol="1" spcCol="1270" anchor="t" anchorCtr="0">
          <a:noAutofit/>
        </a:bodyPr>
        <a:lstStyle/>
        <a:p>
          <a:pPr marL="0" lvl="0" indent="0" algn="l" defTabSz="1066800">
            <a:lnSpc>
              <a:spcPct val="90000"/>
            </a:lnSpc>
            <a:spcBef>
              <a:spcPct val="0"/>
            </a:spcBef>
            <a:spcAft>
              <a:spcPct val="35000"/>
            </a:spcAft>
            <a:buNone/>
          </a:pPr>
          <a:r>
            <a:rPr lang="en-US" sz="2400" kern="1200" dirty="0" err="1"/>
            <a:t>Veuillez</a:t>
          </a:r>
          <a:r>
            <a:rPr lang="en-US" sz="2400" kern="1200" dirty="0"/>
            <a:t> respecter la </a:t>
          </a:r>
          <a:r>
            <a:rPr lang="en-US" sz="2400" kern="1200" dirty="0" err="1"/>
            <a:t>confidentialité</a:t>
          </a:r>
          <a:r>
            <a:rPr lang="en-US" sz="2400" kern="1200" dirty="0"/>
            <a:t> de </a:t>
          </a:r>
          <a:r>
            <a:rPr lang="en-US" sz="2400" kern="1200" dirty="0" err="1"/>
            <a:t>chacun</a:t>
          </a:r>
          <a:r>
            <a:rPr lang="en-US" sz="2400" kern="1200" dirty="0"/>
            <a:t>.</a:t>
          </a:r>
        </a:p>
        <a:p>
          <a:pPr marL="0" lvl="0" indent="0" algn="l" defTabSz="1066800">
            <a:lnSpc>
              <a:spcPct val="90000"/>
            </a:lnSpc>
            <a:spcBef>
              <a:spcPct val="0"/>
            </a:spcBef>
            <a:spcAft>
              <a:spcPct val="35000"/>
            </a:spcAft>
            <a:buNone/>
          </a:pPr>
          <a:r>
            <a:rPr lang="fr-CA" sz="2400" kern="1200" dirty="0"/>
            <a:t>Veuillez ne pas raconter au groupe des histoires personnelles de traumatismes, de pensées suicidaires ou violentes.</a:t>
          </a:r>
          <a:endParaRPr lang="en-US" sz="2400" kern="1200" dirty="0"/>
        </a:p>
      </dsp:txBody>
      <dsp:txXfrm>
        <a:off x="7612" y="1558872"/>
        <a:ext cx="5196240" cy="2792465"/>
      </dsp:txXfrm>
    </dsp:sp>
    <dsp:sp modelId="{B7254B67-CA8D-6C42-9776-A8094766D18C}">
      <dsp:nvSpPr>
        <dsp:cNvPr id="0" name=""/>
        <dsp:cNvSpPr/>
      </dsp:nvSpPr>
      <dsp:spPr>
        <a:xfrm>
          <a:off x="5311747" y="0"/>
          <a:ext cx="5196240" cy="1558872"/>
        </a:xfrm>
        <a:prstGeom prst="rect">
          <a:avLst/>
        </a:prstGeom>
        <a:solidFill>
          <a:srgbClr val="4B53B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618" tIns="410618" rIns="410618" bIns="410618" numCol="1" spcCol="1270" anchor="ctr" anchorCtr="0">
          <a:noAutofit/>
        </a:bodyPr>
        <a:lstStyle/>
        <a:p>
          <a:pPr marL="0" lvl="0" indent="0" algn="ctr" defTabSz="1600200">
            <a:lnSpc>
              <a:spcPct val="90000"/>
            </a:lnSpc>
            <a:spcBef>
              <a:spcPct val="0"/>
            </a:spcBef>
            <a:spcAft>
              <a:spcPct val="35000"/>
            </a:spcAft>
            <a:buNone/>
          </a:pPr>
          <a:r>
            <a:rPr lang="en-US" sz="3600" kern="1200" dirty="0" err="1"/>
            <a:t>Demande</a:t>
          </a:r>
          <a:r>
            <a:rPr lang="en-US" sz="3600" kern="1200" dirty="0"/>
            <a:t> </a:t>
          </a:r>
          <a:r>
            <a:rPr lang="en-US" sz="3600" kern="1200" dirty="0" err="1"/>
            <a:t>notre</a:t>
          </a:r>
          <a:r>
            <a:rPr lang="en-US" sz="3600" kern="1200" dirty="0"/>
            <a:t> conseil</a:t>
          </a:r>
        </a:p>
      </dsp:txBody>
      <dsp:txXfrm>
        <a:off x="5311747" y="0"/>
        <a:ext cx="5196240" cy="1558872"/>
      </dsp:txXfrm>
    </dsp:sp>
    <dsp:sp modelId="{A0789506-E2EF-8C4D-B4A3-169A4526AD83}">
      <dsp:nvSpPr>
        <dsp:cNvPr id="0" name=""/>
        <dsp:cNvSpPr/>
      </dsp:nvSpPr>
      <dsp:spPr>
        <a:xfrm>
          <a:off x="5311747" y="1558872"/>
          <a:ext cx="5196240" cy="2792465"/>
        </a:xfrm>
        <a:prstGeom prst="rect">
          <a:avLst/>
        </a:prstGeom>
        <a:solidFill>
          <a:srgbClr val="EDF2F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273" tIns="513273" rIns="513273" bIns="513273" numCol="1" spcCol="1270" anchor="t" anchorCtr="0">
          <a:noAutofit/>
        </a:bodyPr>
        <a:lstStyle/>
        <a:p>
          <a:pPr marL="0" lvl="0" indent="0" algn="l" defTabSz="1066800">
            <a:lnSpc>
              <a:spcPct val="90000"/>
            </a:lnSpc>
            <a:spcBef>
              <a:spcPct val="0"/>
            </a:spcBef>
            <a:spcAft>
              <a:spcPct val="35000"/>
            </a:spcAft>
            <a:buNone/>
          </a:pPr>
          <a:r>
            <a:rPr lang="fr-CA" sz="2400" kern="1200" dirty="0"/>
            <a:t>Si vous êtes en détresse, veuillez en parler aux membres du personnel individuellement.</a:t>
          </a:r>
          <a:endParaRPr lang="en-US" sz="2400" kern="1200" dirty="0"/>
        </a:p>
      </dsp:txBody>
      <dsp:txXfrm>
        <a:off x="5311747" y="1558872"/>
        <a:ext cx="5196240" cy="27924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88DB4-B5B4-324E-BA33-FBB3776C2E8A}">
      <dsp:nvSpPr>
        <dsp:cNvPr id="0" name=""/>
        <dsp:cNvSpPr/>
      </dsp:nvSpPr>
      <dsp:spPr>
        <a:xfrm>
          <a:off x="0" y="2750"/>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AA9F28-D715-0B43-B0C8-89E23164F15F}">
      <dsp:nvSpPr>
        <dsp:cNvPr id="0" name=""/>
        <dsp:cNvSpPr/>
      </dsp:nvSpPr>
      <dsp:spPr>
        <a:xfrm>
          <a:off x="0" y="2750"/>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solidFill>
                <a:schemeClr val="tx1"/>
              </a:solidFill>
            </a:rPr>
            <a:t>Pleine</a:t>
          </a:r>
          <a:r>
            <a:rPr lang="en-US" sz="3200" kern="1200" dirty="0">
              <a:solidFill>
                <a:schemeClr val="tx1"/>
              </a:solidFill>
            </a:rPr>
            <a:t> conscience</a:t>
          </a:r>
        </a:p>
      </dsp:txBody>
      <dsp:txXfrm>
        <a:off x="0" y="2750"/>
        <a:ext cx="7326261" cy="938007"/>
      </dsp:txXfrm>
    </dsp:sp>
    <dsp:sp modelId="{4C7C2AAC-4525-E841-A3FC-D6E3BD67CC3A}">
      <dsp:nvSpPr>
        <dsp:cNvPr id="0" name=""/>
        <dsp:cNvSpPr/>
      </dsp:nvSpPr>
      <dsp:spPr>
        <a:xfrm>
          <a:off x="0" y="940758"/>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333195-F8CF-BC43-866B-D489C8246502}">
      <dsp:nvSpPr>
        <dsp:cNvPr id="0" name=""/>
        <dsp:cNvSpPr/>
      </dsp:nvSpPr>
      <dsp:spPr>
        <a:xfrm>
          <a:off x="0" y="940758"/>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Examen de la </a:t>
          </a:r>
          <a:r>
            <a:rPr lang="en-US" sz="3200" kern="1200" dirty="0" err="1"/>
            <a:t>thérapie</a:t>
          </a:r>
          <a:r>
            <a:rPr lang="en-US" sz="3200" kern="1200" dirty="0"/>
            <a:t> </a:t>
          </a:r>
          <a:r>
            <a:rPr lang="en-US" sz="3200" kern="1200" dirty="0" err="1"/>
            <a:t>comportementale</a:t>
          </a:r>
          <a:endParaRPr lang="en-US" sz="3200" kern="1200" dirty="0"/>
        </a:p>
      </dsp:txBody>
      <dsp:txXfrm>
        <a:off x="0" y="940758"/>
        <a:ext cx="7326261" cy="938007"/>
      </dsp:txXfrm>
    </dsp:sp>
    <dsp:sp modelId="{5101AC9F-6A3E-2D42-B02C-8E4B7833609A}">
      <dsp:nvSpPr>
        <dsp:cNvPr id="0" name=""/>
        <dsp:cNvSpPr/>
      </dsp:nvSpPr>
      <dsp:spPr>
        <a:xfrm>
          <a:off x="0" y="1878765"/>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AE147F0-43FC-FD45-BEA8-B6B1404B6FD2}">
      <dsp:nvSpPr>
        <dsp:cNvPr id="0" name=""/>
        <dsp:cNvSpPr/>
      </dsp:nvSpPr>
      <dsp:spPr>
        <a:xfrm>
          <a:off x="0" y="1878765"/>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80000"/>
            </a:lnSpc>
            <a:spcBef>
              <a:spcPct val="0"/>
            </a:spcBef>
            <a:spcAft>
              <a:spcPts val="0"/>
            </a:spcAft>
            <a:buNone/>
          </a:pPr>
          <a:r>
            <a:rPr lang="en-US" sz="3200" kern="1200" dirty="0"/>
            <a:t>Examen de la mise </a:t>
          </a:r>
          <a:r>
            <a:rPr lang="en-US" sz="3200" kern="1200" dirty="0" err="1"/>
            <a:t>en</a:t>
          </a:r>
          <a:r>
            <a:rPr lang="en-US" sz="3200" kern="1200" dirty="0"/>
            <a:t> application des techniques</a:t>
          </a:r>
        </a:p>
      </dsp:txBody>
      <dsp:txXfrm>
        <a:off x="0" y="1878765"/>
        <a:ext cx="7326261" cy="938007"/>
      </dsp:txXfrm>
    </dsp:sp>
    <dsp:sp modelId="{C91CDDA6-CA6E-8C49-85E5-68477EB3E684}">
      <dsp:nvSpPr>
        <dsp:cNvPr id="0" name=""/>
        <dsp:cNvSpPr/>
      </dsp:nvSpPr>
      <dsp:spPr>
        <a:xfrm>
          <a:off x="0" y="2816772"/>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C620517-96CD-B04B-86BA-D419C0358163}">
      <dsp:nvSpPr>
        <dsp:cNvPr id="0" name=""/>
        <dsp:cNvSpPr/>
      </dsp:nvSpPr>
      <dsp:spPr>
        <a:xfrm>
          <a:off x="0" y="2816772"/>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Vie saine</a:t>
          </a:r>
        </a:p>
      </dsp:txBody>
      <dsp:txXfrm>
        <a:off x="0" y="2816772"/>
        <a:ext cx="7326261" cy="938007"/>
      </dsp:txXfrm>
    </dsp:sp>
    <dsp:sp modelId="{61A612D0-8D9F-FA44-8271-4C7426E167C2}">
      <dsp:nvSpPr>
        <dsp:cNvPr id="0" name=""/>
        <dsp:cNvSpPr/>
      </dsp:nvSpPr>
      <dsp:spPr>
        <a:xfrm>
          <a:off x="0" y="3754779"/>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ADA892-C4A1-F745-8496-DB81C7C1570F}">
      <dsp:nvSpPr>
        <dsp:cNvPr id="0" name=""/>
        <dsp:cNvSpPr/>
      </dsp:nvSpPr>
      <dsp:spPr>
        <a:xfrm>
          <a:off x="0" y="3754779"/>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t>Sommeil</a:t>
          </a:r>
          <a:endParaRPr lang="en-US" sz="3200" kern="1200" dirty="0"/>
        </a:p>
      </dsp:txBody>
      <dsp:txXfrm>
        <a:off x="0" y="3754779"/>
        <a:ext cx="7326261" cy="938007"/>
      </dsp:txXfrm>
    </dsp:sp>
    <dsp:sp modelId="{7B5E5E29-6FBE-D14B-82C9-4A27A3D55221}">
      <dsp:nvSpPr>
        <dsp:cNvPr id="0" name=""/>
        <dsp:cNvSpPr/>
      </dsp:nvSpPr>
      <dsp:spPr>
        <a:xfrm>
          <a:off x="0" y="4692786"/>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50ED65-2007-2945-8DCA-F20F09746633}">
      <dsp:nvSpPr>
        <dsp:cNvPr id="0" name=""/>
        <dsp:cNvSpPr/>
      </dsp:nvSpPr>
      <dsp:spPr>
        <a:xfrm>
          <a:off x="0" y="4692786"/>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Mise </a:t>
          </a:r>
          <a:r>
            <a:rPr lang="en-US" sz="3200" kern="1200" dirty="0" err="1"/>
            <a:t>en</a:t>
          </a:r>
          <a:r>
            <a:rPr lang="en-US" sz="3200" kern="1200" dirty="0"/>
            <a:t> application des techniques</a:t>
          </a:r>
        </a:p>
      </dsp:txBody>
      <dsp:txXfrm>
        <a:off x="0" y="4692786"/>
        <a:ext cx="7326261" cy="9380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1A109-85A3-6A4D-8076-73B1DE7FE694}">
      <dsp:nvSpPr>
        <dsp:cNvPr id="0" name=""/>
        <dsp:cNvSpPr/>
      </dsp:nvSpPr>
      <dsp:spPr>
        <a:xfrm>
          <a:off x="503609" y="66651"/>
          <a:ext cx="2240479" cy="2171836"/>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3C73DB-612C-DC47-9EBC-FB2E6C9278AB}">
      <dsp:nvSpPr>
        <dsp:cNvPr id="0" name=""/>
        <dsp:cNvSpPr/>
      </dsp:nvSpPr>
      <dsp:spPr>
        <a:xfrm>
          <a:off x="151372" y="2349270"/>
          <a:ext cx="3810372" cy="296373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err="1">
              <a:solidFill>
                <a:schemeClr val="tx1"/>
              </a:solidFill>
            </a:rPr>
            <a:t>Principes</a:t>
          </a:r>
          <a:r>
            <a:rPr lang="en-US" sz="2800" kern="1200" dirty="0">
              <a:solidFill>
                <a:schemeClr val="tx1"/>
              </a:solidFill>
            </a:rPr>
            <a:t> de base</a:t>
          </a:r>
          <a:endParaRPr lang="en-CA" sz="2800" kern="1200" dirty="0">
            <a:solidFill>
              <a:schemeClr val="tx1"/>
            </a:solidFill>
          </a:endParaRPr>
        </a:p>
        <a:p>
          <a:pPr marL="228600" lvl="1" indent="-228600" algn="l" defTabSz="889000">
            <a:lnSpc>
              <a:spcPct val="90000"/>
            </a:lnSpc>
            <a:spcBef>
              <a:spcPct val="0"/>
            </a:spcBef>
            <a:spcAft>
              <a:spcPct val="15000"/>
            </a:spcAft>
            <a:buChar char="•"/>
          </a:pPr>
          <a:r>
            <a:rPr lang="en-US" sz="2000" kern="1200" dirty="0" err="1">
              <a:solidFill>
                <a:schemeClr val="tx1"/>
              </a:solidFill>
            </a:rPr>
            <a:t>Exercice</a:t>
          </a:r>
          <a:endParaRPr lang="en-CA" sz="2000" kern="1200" dirty="0">
            <a:solidFill>
              <a:schemeClr val="tx1"/>
            </a:solidFill>
          </a:endParaRPr>
        </a:p>
        <a:p>
          <a:pPr marL="228600" lvl="1" indent="-228600" algn="l" defTabSz="889000">
            <a:lnSpc>
              <a:spcPct val="90000"/>
            </a:lnSpc>
            <a:spcBef>
              <a:spcPct val="0"/>
            </a:spcBef>
            <a:spcAft>
              <a:spcPct val="15000"/>
            </a:spcAft>
            <a:buChar char="•"/>
          </a:pPr>
          <a:r>
            <a:rPr lang="en-US" sz="2000" kern="1200" dirty="0">
              <a:solidFill>
                <a:schemeClr val="tx1"/>
              </a:solidFill>
            </a:rPr>
            <a:t>Nutrition</a:t>
          </a:r>
        </a:p>
        <a:p>
          <a:pPr marL="228600" lvl="1" indent="-228600" algn="l" defTabSz="889000">
            <a:lnSpc>
              <a:spcPct val="90000"/>
            </a:lnSpc>
            <a:spcBef>
              <a:spcPct val="0"/>
            </a:spcBef>
            <a:spcAft>
              <a:spcPct val="15000"/>
            </a:spcAft>
            <a:buChar char="•"/>
          </a:pPr>
          <a:r>
            <a:rPr lang="en-US" sz="2000" kern="1200" dirty="0">
              <a:solidFill>
                <a:schemeClr val="tx1"/>
              </a:solidFill>
            </a:rPr>
            <a:t>Réduire la caféine</a:t>
          </a:r>
        </a:p>
        <a:p>
          <a:pPr marL="228600" lvl="1" indent="-228600" algn="l" defTabSz="889000">
            <a:lnSpc>
              <a:spcPct val="90000"/>
            </a:lnSpc>
            <a:spcBef>
              <a:spcPct val="0"/>
            </a:spcBef>
            <a:spcAft>
              <a:spcPct val="15000"/>
            </a:spcAft>
            <a:buChar char="•"/>
          </a:pPr>
          <a:r>
            <a:rPr lang="en-US" sz="2000" kern="1200" dirty="0">
              <a:solidFill>
                <a:schemeClr val="tx1"/>
              </a:solidFill>
            </a:rPr>
            <a:t>Réduire la consommation d’alcool et de drogues</a:t>
          </a:r>
        </a:p>
        <a:p>
          <a:pPr marL="228600" lvl="1" indent="-228600" algn="l" defTabSz="889000">
            <a:lnSpc>
              <a:spcPct val="90000"/>
            </a:lnSpc>
            <a:spcBef>
              <a:spcPct val="0"/>
            </a:spcBef>
            <a:spcAft>
              <a:spcPct val="15000"/>
            </a:spcAft>
            <a:buChar char="•"/>
          </a:pPr>
          <a:r>
            <a:rPr lang="en-US" sz="2000" kern="1200" dirty="0">
              <a:solidFill>
                <a:schemeClr val="tx1"/>
              </a:solidFill>
            </a:rPr>
            <a:t>Sommeil</a:t>
          </a:r>
        </a:p>
      </dsp:txBody>
      <dsp:txXfrm>
        <a:off x="238177" y="2436075"/>
        <a:ext cx="3636762" cy="2790121"/>
      </dsp:txXfrm>
    </dsp:sp>
    <dsp:sp modelId="{ED5B3293-BE14-F749-A606-5F5E2BF6FD9B}">
      <dsp:nvSpPr>
        <dsp:cNvPr id="0" name=""/>
        <dsp:cNvSpPr/>
      </dsp:nvSpPr>
      <dsp:spPr>
        <a:xfrm>
          <a:off x="3365191" y="946191"/>
          <a:ext cx="621103" cy="412757"/>
        </a:xfrm>
        <a:prstGeom prst="rightArrow">
          <a:avLst>
            <a:gd name="adj1" fmla="val 60000"/>
            <a:gd name="adj2" fmla="val 50000"/>
          </a:avLst>
        </a:prstGeom>
        <a:solidFill>
          <a:srgbClr val="4B53B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365191" y="1028742"/>
        <a:ext cx="497276" cy="247655"/>
      </dsp:txXfrm>
    </dsp:sp>
    <dsp:sp modelId="{5DEEDA85-3D7C-C742-BEAA-631AD42C82CB}">
      <dsp:nvSpPr>
        <dsp:cNvPr id="0" name=""/>
        <dsp:cNvSpPr/>
      </dsp:nvSpPr>
      <dsp:spPr>
        <a:xfrm>
          <a:off x="4518669" y="66651"/>
          <a:ext cx="2240479" cy="2171836"/>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73E6AA-23E7-364B-9989-6E5DAB643205}">
      <dsp:nvSpPr>
        <dsp:cNvPr id="0" name=""/>
        <dsp:cNvSpPr/>
      </dsp:nvSpPr>
      <dsp:spPr>
        <a:xfrm>
          <a:off x="4142623" y="2247197"/>
          <a:ext cx="3034865" cy="296373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Examens physiques </a:t>
          </a:r>
          <a:r>
            <a:rPr lang="en-US" sz="2800" kern="1200" dirty="0" err="1">
              <a:solidFill>
                <a:schemeClr val="tx1"/>
              </a:solidFill>
            </a:rPr>
            <a:t>réguliers</a:t>
          </a:r>
          <a:endParaRPr lang="en-CA" sz="2800" kern="1200" dirty="0">
            <a:solidFill>
              <a:schemeClr val="tx1"/>
            </a:solidFill>
          </a:endParaRPr>
        </a:p>
      </dsp:txBody>
      <dsp:txXfrm>
        <a:off x="4229428" y="2334002"/>
        <a:ext cx="2861255" cy="2790121"/>
      </dsp:txXfrm>
    </dsp:sp>
    <dsp:sp modelId="{92BFF530-A54D-F740-87DE-057244324662}">
      <dsp:nvSpPr>
        <dsp:cNvPr id="0" name=""/>
        <dsp:cNvSpPr/>
      </dsp:nvSpPr>
      <dsp:spPr>
        <a:xfrm>
          <a:off x="7261080" y="946191"/>
          <a:ext cx="501931" cy="412757"/>
        </a:xfrm>
        <a:prstGeom prst="rightArrow">
          <a:avLst>
            <a:gd name="adj1" fmla="val 60000"/>
            <a:gd name="adj2" fmla="val 50000"/>
          </a:avLst>
        </a:prstGeom>
        <a:solidFill>
          <a:srgbClr val="4B53B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261080" y="1028742"/>
        <a:ext cx="378104" cy="247655"/>
      </dsp:txXfrm>
    </dsp:sp>
    <dsp:sp modelId="{4C3B28CA-6C6B-7A4C-86D9-963F382918A5}">
      <dsp:nvSpPr>
        <dsp:cNvPr id="0" name=""/>
        <dsp:cNvSpPr/>
      </dsp:nvSpPr>
      <dsp:spPr>
        <a:xfrm>
          <a:off x="8193239" y="66651"/>
          <a:ext cx="2240479" cy="2171836"/>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A63F7E-E3A0-894D-B68D-E029842153AB}">
      <dsp:nvSpPr>
        <dsp:cNvPr id="0" name=""/>
        <dsp:cNvSpPr/>
      </dsp:nvSpPr>
      <dsp:spPr>
        <a:xfrm>
          <a:off x="7932345" y="2247197"/>
          <a:ext cx="2982799" cy="296373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rPr>
            <a:t>Choisissez</a:t>
          </a:r>
          <a:r>
            <a:rPr lang="en-US" sz="2800" kern="1200" dirty="0">
              <a:solidFill>
                <a:schemeClr val="tx1"/>
              </a:solidFill>
            </a:rPr>
            <a:t> un aspect de la vie saine sur </a:t>
          </a:r>
          <a:r>
            <a:rPr lang="en-US" sz="2800" kern="1200" dirty="0" err="1">
              <a:solidFill>
                <a:schemeClr val="tx1"/>
              </a:solidFill>
            </a:rPr>
            <a:t>lequel</a:t>
          </a:r>
          <a:r>
            <a:rPr lang="en-US" sz="2800" kern="1200" dirty="0">
              <a:solidFill>
                <a:schemeClr val="tx1"/>
              </a:solidFill>
            </a:rPr>
            <a:t> </a:t>
          </a:r>
          <a:r>
            <a:rPr lang="en-US" sz="2800" kern="1200" dirty="0" err="1">
              <a:solidFill>
                <a:schemeClr val="tx1"/>
              </a:solidFill>
            </a:rPr>
            <a:t>travailler</a:t>
          </a:r>
          <a:r>
            <a:rPr lang="en-US" sz="2800" kern="1200" dirty="0">
              <a:solidFill>
                <a:schemeClr val="tx1"/>
              </a:solidFill>
            </a:rPr>
            <a:t> </a:t>
          </a:r>
          <a:r>
            <a:rPr lang="en-US" sz="2800" kern="1200" dirty="0" err="1">
              <a:solidFill>
                <a:schemeClr val="tx1"/>
              </a:solidFill>
            </a:rPr>
            <a:t>à</a:t>
          </a:r>
          <a:r>
            <a:rPr lang="en-US" sz="2800" kern="1200" dirty="0">
              <a:solidFill>
                <a:schemeClr val="tx1"/>
              </a:solidFill>
            </a:rPr>
            <a:t> la </a:t>
          </a:r>
          <a:r>
            <a:rPr lang="en-US" sz="2800" kern="1200" dirty="0" err="1">
              <a:solidFill>
                <a:schemeClr val="tx1"/>
              </a:solidFill>
            </a:rPr>
            <a:t>fois</a:t>
          </a:r>
          <a:endParaRPr lang="en-CA" sz="2800" kern="1200" dirty="0">
            <a:solidFill>
              <a:schemeClr val="tx1"/>
            </a:solidFill>
          </a:endParaRPr>
        </a:p>
      </dsp:txBody>
      <dsp:txXfrm>
        <a:off x="8019150" y="2334002"/>
        <a:ext cx="2809189" cy="279012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DF08A-8DA6-6442-B69E-049B0D5A77FE}">
      <dsp:nvSpPr>
        <dsp:cNvPr id="0" name=""/>
        <dsp:cNvSpPr/>
      </dsp:nvSpPr>
      <dsp:spPr>
        <a:xfrm>
          <a:off x="0" y="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A6F4BE-9251-6C41-8213-D0781D1F10FD}">
      <dsp:nvSpPr>
        <dsp:cNvPr id="0" name=""/>
        <dsp:cNvSpPr/>
      </dsp:nvSpPr>
      <dsp:spPr>
        <a:xfrm>
          <a:off x="0" y="0"/>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err="1"/>
            <a:t>Bienfaits</a:t>
          </a:r>
          <a:r>
            <a:rPr lang="en-US" sz="3000" kern="1200" dirty="0"/>
            <a:t> pour la </a:t>
          </a:r>
          <a:r>
            <a:rPr lang="en-US" sz="3000" kern="1200" dirty="0" err="1"/>
            <a:t>santé</a:t>
          </a:r>
          <a:r>
            <a:rPr lang="en-US" sz="3000" kern="1200" dirty="0"/>
            <a:t> physique et </a:t>
          </a:r>
          <a:r>
            <a:rPr lang="en-US" sz="3000" kern="1200" dirty="0" err="1"/>
            <a:t>mentale</a:t>
          </a:r>
          <a:endParaRPr lang="en-US" sz="3000" kern="1200" dirty="0"/>
        </a:p>
      </dsp:txBody>
      <dsp:txXfrm>
        <a:off x="0" y="0"/>
        <a:ext cx="5181600" cy="1087834"/>
      </dsp:txXfrm>
    </dsp:sp>
    <dsp:sp modelId="{ACB83FB8-D491-8746-A48E-EF147D1B0FA6}">
      <dsp:nvSpPr>
        <dsp:cNvPr id="0" name=""/>
        <dsp:cNvSpPr/>
      </dsp:nvSpPr>
      <dsp:spPr>
        <a:xfrm>
          <a:off x="0" y="108783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FCE9E-4990-2D48-95B9-E40FB2DA5A2E}">
      <dsp:nvSpPr>
        <dsp:cNvPr id="0" name=""/>
        <dsp:cNvSpPr/>
      </dsp:nvSpPr>
      <dsp:spPr>
        <a:xfrm>
          <a:off x="0" y="1087834"/>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Les </a:t>
          </a:r>
          <a:r>
            <a:rPr lang="en-US" sz="3000" kern="1200" dirty="0" err="1"/>
            <a:t>bienfaits</a:t>
          </a:r>
          <a:r>
            <a:rPr lang="en-US" sz="3000" kern="1200" dirty="0"/>
            <a:t> pour la </a:t>
          </a:r>
          <a:r>
            <a:rPr lang="en-US" sz="3000" kern="1200" dirty="0" err="1"/>
            <a:t>santé</a:t>
          </a:r>
          <a:r>
            <a:rPr lang="en-US" sz="3000" kern="1200" dirty="0"/>
            <a:t> </a:t>
          </a:r>
          <a:r>
            <a:rPr lang="en-US" sz="3000" kern="1200" dirty="0" err="1"/>
            <a:t>mentale</a:t>
          </a:r>
          <a:r>
            <a:rPr lang="en-US" sz="3000" kern="1200" dirty="0"/>
            <a:t> </a:t>
          </a:r>
          <a:r>
            <a:rPr lang="en-US" sz="3000" kern="1200" dirty="0" err="1"/>
            <a:t>sont</a:t>
          </a:r>
          <a:r>
            <a:rPr lang="en-US" sz="3000" kern="1200" dirty="0"/>
            <a:t> plus </a:t>
          </a:r>
          <a:r>
            <a:rPr lang="en-US" sz="3000" kern="1200" dirty="0" err="1"/>
            <a:t>rapides</a:t>
          </a:r>
          <a:endParaRPr lang="en-US" sz="3000" kern="1200" dirty="0"/>
        </a:p>
      </dsp:txBody>
      <dsp:txXfrm>
        <a:off x="0" y="1087834"/>
        <a:ext cx="5181600" cy="1087834"/>
      </dsp:txXfrm>
    </dsp:sp>
    <dsp:sp modelId="{DEB9588F-856D-B042-98EE-6903BF7D5B98}">
      <dsp:nvSpPr>
        <dsp:cNvPr id="0" name=""/>
        <dsp:cNvSpPr/>
      </dsp:nvSpPr>
      <dsp:spPr>
        <a:xfrm>
          <a:off x="0" y="2175669"/>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E65CD8-998B-A545-9492-8983815BDFFD}">
      <dsp:nvSpPr>
        <dsp:cNvPr id="0" name=""/>
        <dsp:cNvSpPr/>
      </dsp:nvSpPr>
      <dsp:spPr>
        <a:xfrm>
          <a:off x="0" y="2175669"/>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err="1"/>
            <a:t>L’exercice</a:t>
          </a:r>
          <a:r>
            <a:rPr lang="en-US" sz="3000" kern="1200" dirty="0"/>
            <a:t> </a:t>
          </a:r>
          <a:r>
            <a:rPr lang="en-US" sz="3000" kern="1200" dirty="0" err="1"/>
            <a:t>est</a:t>
          </a:r>
          <a:r>
            <a:rPr lang="en-US" sz="3000" kern="1200" dirty="0"/>
            <a:t> </a:t>
          </a:r>
          <a:r>
            <a:rPr lang="en-US" sz="3000" kern="1200" dirty="0" err="1"/>
            <a:t>l’antidépresseur</a:t>
          </a:r>
          <a:r>
            <a:rPr lang="en-US" sz="3000" kern="1200" dirty="0"/>
            <a:t> le plus sous-</a:t>
          </a:r>
          <a:r>
            <a:rPr lang="en-US" sz="3000" kern="1200" dirty="0" err="1"/>
            <a:t>utilisé</a:t>
          </a:r>
          <a:endParaRPr lang="en-US" sz="3000" kern="1200" dirty="0"/>
        </a:p>
      </dsp:txBody>
      <dsp:txXfrm>
        <a:off x="0" y="2175669"/>
        <a:ext cx="5181600" cy="1087834"/>
      </dsp:txXfrm>
    </dsp:sp>
    <dsp:sp modelId="{6EA4815C-36C9-A24A-A2CC-50D89551C7CF}">
      <dsp:nvSpPr>
        <dsp:cNvPr id="0" name=""/>
        <dsp:cNvSpPr/>
      </dsp:nvSpPr>
      <dsp:spPr>
        <a:xfrm>
          <a:off x="0" y="3263503"/>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0DCBE0-E4BF-E848-A228-B394925E04CA}">
      <dsp:nvSpPr>
        <dsp:cNvPr id="0" name=""/>
        <dsp:cNvSpPr/>
      </dsp:nvSpPr>
      <dsp:spPr>
        <a:xfrm>
          <a:off x="0" y="3263503"/>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err="1"/>
            <a:t>Évaluez</a:t>
          </a:r>
          <a:r>
            <a:rPr lang="en-US" sz="3000" kern="1200" dirty="0"/>
            <a:t> </a:t>
          </a:r>
          <a:r>
            <a:rPr lang="en-US" sz="3000" kern="1200" dirty="0" err="1"/>
            <a:t>votre</a:t>
          </a:r>
          <a:r>
            <a:rPr lang="en-US" sz="3000" kern="1200" dirty="0"/>
            <a:t> </a:t>
          </a:r>
          <a:r>
            <a:rPr lang="en-US" sz="3000" kern="1200" dirty="0" err="1"/>
            <a:t>humeur</a:t>
          </a:r>
          <a:r>
            <a:rPr lang="en-US" sz="3000" kern="1200" dirty="0"/>
            <a:t> </a:t>
          </a:r>
          <a:r>
            <a:rPr lang="en-US" sz="3000" kern="1200" dirty="0" err="1"/>
            <a:t>avant</a:t>
          </a:r>
          <a:r>
            <a:rPr lang="en-US" sz="3000" kern="1200" dirty="0"/>
            <a:t> et après </a:t>
          </a:r>
          <a:r>
            <a:rPr lang="en-US" sz="3000" kern="1200" dirty="0" err="1"/>
            <a:t>l’exercice</a:t>
          </a:r>
          <a:endParaRPr lang="en-US" sz="3000" kern="1200" dirty="0"/>
        </a:p>
      </dsp:txBody>
      <dsp:txXfrm>
        <a:off x="0" y="3263503"/>
        <a:ext cx="5181600" cy="10878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3EADB-C4AF-4147-AE0B-F0F1FF276435}">
      <dsp:nvSpPr>
        <dsp:cNvPr id="0" name=""/>
        <dsp:cNvSpPr/>
      </dsp:nvSpPr>
      <dsp:spPr>
        <a:xfrm>
          <a:off x="0" y="551538"/>
          <a:ext cx="10515599" cy="2489209"/>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F1B3CBE8-3B67-4D1B-B31B-A1E2AC12D967}">
      <dsp:nvSpPr>
        <dsp:cNvPr id="0" name=""/>
        <dsp:cNvSpPr/>
      </dsp:nvSpPr>
      <dsp:spPr>
        <a:xfrm>
          <a:off x="279308" y="1260743"/>
          <a:ext cx="1113985" cy="1070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1473FD-C1B1-43E6-85E1-D12CCE8926C4}">
      <dsp:nvSpPr>
        <dsp:cNvPr id="0" name=""/>
        <dsp:cNvSpPr/>
      </dsp:nvSpPr>
      <dsp:spPr>
        <a:xfrm>
          <a:off x="1672602" y="1072073"/>
          <a:ext cx="4732019" cy="1448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62" tIns="153262" rIns="153262" bIns="153262" numCol="1" spcCol="1270" anchor="ctr" anchorCtr="0">
          <a:noAutofit/>
        </a:bodyPr>
        <a:lstStyle/>
        <a:p>
          <a:pPr marL="0" lvl="0" indent="0" algn="l" defTabSz="1066800">
            <a:lnSpc>
              <a:spcPct val="100000"/>
            </a:lnSpc>
            <a:spcBef>
              <a:spcPct val="0"/>
            </a:spcBef>
            <a:spcAft>
              <a:spcPct val="35000"/>
            </a:spcAft>
            <a:buNone/>
          </a:pPr>
          <a:r>
            <a:rPr lang="fr-FR" sz="2400" kern="1200" dirty="0"/>
            <a:t>Écoutez les signaux de votre corps et engagez-vous dans une alimentation intuitive :</a:t>
          </a:r>
          <a:endParaRPr lang="en-US" sz="2400" kern="1200" dirty="0"/>
        </a:p>
      </dsp:txBody>
      <dsp:txXfrm>
        <a:off x="1672602" y="1072073"/>
        <a:ext cx="4732019" cy="1448140"/>
      </dsp:txXfrm>
    </dsp:sp>
    <dsp:sp modelId="{855AE57D-E43C-4D36-865B-C7AA1B041ED7}">
      <dsp:nvSpPr>
        <dsp:cNvPr id="0" name=""/>
        <dsp:cNvSpPr/>
      </dsp:nvSpPr>
      <dsp:spPr>
        <a:xfrm>
          <a:off x="6404622" y="634452"/>
          <a:ext cx="4110976" cy="269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62" tIns="153262" rIns="153262" bIns="153262" numCol="1" spcCol="1270" anchor="ctr" anchorCtr="0">
          <a:noAutofit/>
        </a:bodyPr>
        <a:lstStyle/>
        <a:p>
          <a:pPr marL="0" lvl="0" indent="0" algn="l" defTabSz="666750">
            <a:lnSpc>
              <a:spcPct val="100000"/>
            </a:lnSpc>
            <a:spcBef>
              <a:spcPct val="0"/>
            </a:spcBef>
            <a:spcAft>
              <a:spcPct val="35000"/>
            </a:spcAft>
            <a:buNone/>
          </a:pPr>
          <a:r>
            <a:rPr lang="en-US" sz="1500" kern="1200"/>
            <a:t>Honorez votre faim et votre santé</a:t>
          </a:r>
          <a:endParaRPr lang="en-US" sz="1500" kern="1200" dirty="0"/>
        </a:p>
        <a:p>
          <a:pPr marL="0" lvl="0" indent="0" algn="l" defTabSz="666750">
            <a:lnSpc>
              <a:spcPct val="100000"/>
            </a:lnSpc>
            <a:spcBef>
              <a:spcPct val="0"/>
            </a:spcBef>
            <a:spcAft>
              <a:spcPct val="35000"/>
            </a:spcAft>
            <a:buNone/>
          </a:pPr>
          <a:r>
            <a:rPr lang="en-US" sz="1500" kern="1200"/>
            <a:t>Faire la paix avec la nourriture</a:t>
          </a:r>
        </a:p>
        <a:p>
          <a:pPr marL="0" lvl="0" indent="0" algn="l" defTabSz="666750">
            <a:lnSpc>
              <a:spcPct val="100000"/>
            </a:lnSpc>
            <a:spcBef>
              <a:spcPct val="0"/>
            </a:spcBef>
            <a:spcAft>
              <a:spcPct val="35000"/>
            </a:spcAft>
            <a:buNone/>
          </a:pPr>
          <a:r>
            <a:rPr lang="en-US" sz="1500" kern="1200" dirty="0" err="1"/>
            <a:t>Découvrez</a:t>
          </a:r>
          <a:r>
            <a:rPr lang="en-US" sz="1500" kern="1200" dirty="0"/>
            <a:t> le </a:t>
          </a:r>
          <a:r>
            <a:rPr lang="en-US" sz="1500" kern="1200" dirty="0" err="1"/>
            <a:t>plaisir</a:t>
          </a:r>
          <a:r>
            <a:rPr lang="en-US" sz="1500" kern="1200" dirty="0"/>
            <a:t> de manger</a:t>
          </a:r>
        </a:p>
        <a:p>
          <a:pPr marL="0" lvl="0" indent="0" algn="l" defTabSz="666750">
            <a:lnSpc>
              <a:spcPct val="100000"/>
            </a:lnSpc>
            <a:spcBef>
              <a:spcPct val="0"/>
            </a:spcBef>
            <a:spcAft>
              <a:spcPct val="35000"/>
            </a:spcAft>
            <a:buNone/>
          </a:pPr>
          <a:r>
            <a:rPr lang="en-US" sz="1500" kern="1200" dirty="0" err="1"/>
            <a:t>Reconnaître</a:t>
          </a:r>
          <a:r>
            <a:rPr lang="en-US" sz="1500" kern="1200" dirty="0"/>
            <a:t> </a:t>
          </a:r>
          <a:r>
            <a:rPr lang="en-US" sz="1500" kern="1200" dirty="0" err="1"/>
            <a:t>vos</a:t>
          </a:r>
          <a:r>
            <a:rPr lang="en-US" sz="1500" kern="1200" dirty="0"/>
            <a:t> </a:t>
          </a:r>
          <a:r>
            <a:rPr lang="en-US" sz="1500" kern="1200" dirty="0" err="1"/>
            <a:t>signaux</a:t>
          </a:r>
          <a:r>
            <a:rPr lang="en-US" sz="1500" kern="1200" dirty="0"/>
            <a:t> de </a:t>
          </a:r>
          <a:r>
            <a:rPr lang="en-US" sz="1500" kern="1200" dirty="0" err="1"/>
            <a:t>satiété</a:t>
          </a:r>
          <a:endParaRPr lang="en-US" sz="1500" kern="1200" dirty="0"/>
        </a:p>
        <a:p>
          <a:pPr marL="0" lvl="0" indent="0" algn="l" defTabSz="666750">
            <a:lnSpc>
              <a:spcPct val="100000"/>
            </a:lnSpc>
            <a:spcBef>
              <a:spcPct val="0"/>
            </a:spcBef>
            <a:spcAft>
              <a:spcPct val="35000"/>
            </a:spcAft>
            <a:buNone/>
          </a:pPr>
          <a:r>
            <a:rPr lang="en-US" sz="1500" kern="1200" dirty="0" err="1"/>
            <a:t>Gérez</a:t>
          </a:r>
          <a:r>
            <a:rPr lang="en-US" sz="1500" kern="1200" dirty="0"/>
            <a:t> </a:t>
          </a:r>
          <a:r>
            <a:rPr lang="en-US" sz="1500" kern="1200" dirty="0" err="1"/>
            <a:t>vos</a:t>
          </a:r>
          <a:r>
            <a:rPr lang="en-US" sz="1500" kern="1200" dirty="0"/>
            <a:t> </a:t>
          </a:r>
          <a:r>
            <a:rPr lang="en-US" sz="1500" kern="1200" dirty="0" err="1"/>
            <a:t>émotions</a:t>
          </a:r>
          <a:r>
            <a:rPr lang="en-US" sz="1500" kern="1200" dirty="0"/>
            <a:t> avec </a:t>
          </a:r>
          <a:r>
            <a:rPr lang="en-US" sz="1500" kern="1200" dirty="0" err="1"/>
            <a:t>bienveillance</a:t>
          </a:r>
          <a:endParaRPr lang="en-US" sz="1500" kern="1200" dirty="0"/>
        </a:p>
        <a:p>
          <a:pPr marL="0" lvl="0" indent="0" algn="l" defTabSz="666750">
            <a:lnSpc>
              <a:spcPct val="100000"/>
            </a:lnSpc>
            <a:spcBef>
              <a:spcPct val="0"/>
            </a:spcBef>
            <a:spcAft>
              <a:spcPct val="35000"/>
            </a:spcAft>
            <a:buNone/>
          </a:pPr>
          <a:r>
            <a:rPr lang="en-US" sz="1500" kern="1200"/>
            <a:t>Respectez votre corps</a:t>
          </a:r>
        </a:p>
        <a:p>
          <a:pPr marL="0" lvl="0" indent="0" algn="l" defTabSz="666750">
            <a:lnSpc>
              <a:spcPct val="100000"/>
            </a:lnSpc>
            <a:spcBef>
              <a:spcPct val="0"/>
            </a:spcBef>
            <a:spcAft>
              <a:spcPct val="35000"/>
            </a:spcAft>
            <a:buNone/>
          </a:pPr>
          <a:r>
            <a:rPr lang="en-US" sz="1500" kern="1200" dirty="0" err="1"/>
            <a:t>Ressentir</a:t>
          </a:r>
          <a:r>
            <a:rPr lang="en-US" sz="1500" kern="1200" dirty="0"/>
            <a:t> les </a:t>
          </a:r>
          <a:r>
            <a:rPr lang="en-US" sz="1500" kern="1200" dirty="0" err="1"/>
            <a:t>bienfaits</a:t>
          </a:r>
          <a:r>
            <a:rPr lang="en-US" sz="1500" kern="1200" dirty="0"/>
            <a:t> de </a:t>
          </a:r>
          <a:r>
            <a:rPr lang="en-US" sz="1500" kern="1200" dirty="0" err="1"/>
            <a:t>l’activité</a:t>
          </a:r>
          <a:r>
            <a:rPr lang="en-US" sz="1500" kern="1200" dirty="0"/>
            <a:t> physique</a:t>
          </a:r>
        </a:p>
        <a:p>
          <a:pPr marL="0" lvl="0" indent="0" algn="l" defTabSz="666750">
            <a:lnSpc>
              <a:spcPct val="100000"/>
            </a:lnSpc>
            <a:spcBef>
              <a:spcPct val="0"/>
            </a:spcBef>
            <a:spcAft>
              <a:spcPct val="35000"/>
            </a:spcAft>
            <a:buNone/>
          </a:pPr>
          <a:endParaRPr lang="en-US" sz="1500" kern="1200" dirty="0"/>
        </a:p>
      </dsp:txBody>
      <dsp:txXfrm>
        <a:off x="6404622" y="634452"/>
        <a:ext cx="4110976" cy="269265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D1710-6DB0-445D-9348-AD9CE8C7167E}">
      <dsp:nvSpPr>
        <dsp:cNvPr id="0" name=""/>
        <dsp:cNvSpPr/>
      </dsp:nvSpPr>
      <dsp:spPr>
        <a:xfrm>
          <a:off x="0" y="3399"/>
          <a:ext cx="10515600" cy="724089"/>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8D424E38-12EE-4B67-A835-24707F0DDBFA}">
      <dsp:nvSpPr>
        <dsp:cNvPr id="0" name=""/>
        <dsp:cNvSpPr/>
      </dsp:nvSpPr>
      <dsp:spPr>
        <a:xfrm>
          <a:off x="96446" y="17924"/>
          <a:ext cx="643431" cy="6950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9DA3ED-5DC6-4493-8855-2B7BA2C00EE2}">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fr-CA" sz="1900" kern="1200" dirty="0"/>
            <a:t>Trouver un diététiste </a:t>
          </a:r>
          <a:r>
            <a:rPr lang="fr-CA" sz="1900" kern="1200" dirty="0">
              <a:hlinkClick xmlns:r="http://schemas.openxmlformats.org/officeDocument/2006/relationships" r:id="rId3"/>
            </a:rPr>
            <a:t>https://wrha.mb.ca/nutrition/dietitian/</a:t>
          </a:r>
          <a:endParaRPr lang="en-US" sz="1900" kern="1200" dirty="0"/>
        </a:p>
      </dsp:txBody>
      <dsp:txXfrm>
        <a:off x="836323" y="3399"/>
        <a:ext cx="9679276" cy="724089"/>
      </dsp:txXfrm>
    </dsp:sp>
    <dsp:sp modelId="{F899D422-65DB-45AA-ABFB-58E6EF13D602}">
      <dsp:nvSpPr>
        <dsp:cNvPr id="0" name=""/>
        <dsp:cNvSpPr/>
      </dsp:nvSpPr>
      <dsp:spPr>
        <a:xfrm>
          <a:off x="0" y="908511"/>
          <a:ext cx="10515600" cy="724089"/>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FBB777EF-190B-4256-8074-936EB294CC08}">
      <dsp:nvSpPr>
        <dsp:cNvPr id="0" name=""/>
        <dsp:cNvSpPr/>
      </dsp:nvSpPr>
      <dsp:spPr>
        <a:xfrm>
          <a:off x="155438" y="1006067"/>
          <a:ext cx="525446" cy="52897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CF0FFB-4BAB-4031-855E-10566820A7E6}">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fr-CA" sz="1900" kern="1200" dirty="0"/>
            <a:t>Dial a </a:t>
          </a:r>
          <a:r>
            <a:rPr lang="fr-CA" sz="1900" kern="1200" dirty="0" err="1"/>
            <a:t>Dietitian</a:t>
          </a:r>
          <a:r>
            <a:rPr lang="fr-CA" sz="1900" kern="1200" dirty="0"/>
            <a:t> (trouver un diététiste) 1 877 830-2892</a:t>
          </a:r>
          <a:endParaRPr lang="en-US" sz="1900" kern="1200" dirty="0"/>
        </a:p>
      </dsp:txBody>
      <dsp:txXfrm>
        <a:off x="836323" y="908511"/>
        <a:ext cx="9679276" cy="724089"/>
      </dsp:txXfrm>
    </dsp:sp>
    <dsp:sp modelId="{ACDDBDFE-B704-4979-8C1A-898D2059D533}">
      <dsp:nvSpPr>
        <dsp:cNvPr id="0" name=""/>
        <dsp:cNvSpPr/>
      </dsp:nvSpPr>
      <dsp:spPr>
        <a:xfrm>
          <a:off x="0" y="1813624"/>
          <a:ext cx="10515600" cy="724089"/>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4782D3C4-0847-467F-8EEC-ABBE9E9AA5CC}">
      <dsp:nvSpPr>
        <dsp:cNvPr id="0" name=""/>
        <dsp:cNvSpPr/>
      </dsp:nvSpPr>
      <dsp:spPr>
        <a:xfrm>
          <a:off x="184935" y="1935215"/>
          <a:ext cx="466453" cy="48090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041A1A-7D71-489B-9F90-2A4759F102E9}">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fr-CA" sz="1900" kern="1200" dirty="0"/>
            <a:t>Communiquez avec votre centre d’accès local pour obtenir un rendez-vous</a:t>
          </a:r>
          <a:endParaRPr lang="en-US" sz="1900" kern="1200" dirty="0"/>
        </a:p>
      </dsp:txBody>
      <dsp:txXfrm>
        <a:off x="836323" y="1813624"/>
        <a:ext cx="9679276" cy="724089"/>
      </dsp:txXfrm>
    </dsp:sp>
    <dsp:sp modelId="{6676FDA4-03C1-4E82-AE0C-BC08A252C350}">
      <dsp:nvSpPr>
        <dsp:cNvPr id="0" name=""/>
        <dsp:cNvSpPr/>
      </dsp:nvSpPr>
      <dsp:spPr>
        <a:xfrm>
          <a:off x="0" y="2718736"/>
          <a:ext cx="10515600" cy="724089"/>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1B319B7D-5944-4D81-B320-C6A1DBB6D233}">
      <dsp:nvSpPr>
        <dsp:cNvPr id="0" name=""/>
        <dsp:cNvSpPr/>
      </dsp:nvSpPr>
      <dsp:spPr>
        <a:xfrm>
          <a:off x="111193" y="2775873"/>
          <a:ext cx="613937" cy="609815"/>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017D08-4F87-4E5B-B509-EFE37A065586}">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fr-CA" sz="1900" kern="1200" dirty="0"/>
            <a:t>Communiquez avec votre fournisseur de soins primaires</a:t>
          </a:r>
          <a:endParaRPr lang="en-US" sz="1900" kern="1200" dirty="0"/>
        </a:p>
      </dsp:txBody>
      <dsp:txXfrm>
        <a:off x="836323" y="2718736"/>
        <a:ext cx="9679276" cy="724089"/>
      </dsp:txXfrm>
    </dsp:sp>
    <dsp:sp modelId="{746814F3-24A7-407E-86A2-1E847B6B15C5}">
      <dsp:nvSpPr>
        <dsp:cNvPr id="0" name=""/>
        <dsp:cNvSpPr/>
      </dsp:nvSpPr>
      <dsp:spPr>
        <a:xfrm>
          <a:off x="0" y="3623848"/>
          <a:ext cx="10515600" cy="724089"/>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BA38D3D5-622E-4C7A-8B2A-E142D8288C8F}">
      <dsp:nvSpPr>
        <dsp:cNvPr id="0" name=""/>
        <dsp:cNvSpPr/>
      </dsp:nvSpPr>
      <dsp:spPr>
        <a:xfrm>
          <a:off x="125942" y="3705022"/>
          <a:ext cx="584438" cy="561742"/>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D0E2AA-3A55-4B90-8E70-1BDF5E0ACE19}">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dirty="0" err="1"/>
            <a:t>Diététistes</a:t>
          </a:r>
          <a:r>
            <a:rPr lang="en-US" sz="1900" kern="1200" dirty="0"/>
            <a:t> </a:t>
          </a:r>
          <a:r>
            <a:rPr lang="en-US" sz="1900" kern="1200" dirty="0" err="1"/>
            <a:t>en</a:t>
          </a:r>
          <a:r>
            <a:rPr lang="en-US" sz="1900" kern="1200" dirty="0"/>
            <a:t> cabinet </a:t>
          </a:r>
          <a:r>
            <a:rPr lang="en-US" sz="1900" kern="1200" dirty="0" err="1"/>
            <a:t>privé</a:t>
          </a:r>
          <a:r>
            <a:rPr lang="en-US" sz="1900" kern="1200" dirty="0"/>
            <a:t> pour les </a:t>
          </a:r>
          <a:r>
            <a:rPr lang="en-US" sz="1900" kern="1200" dirty="0" err="1"/>
            <a:t>personnes</a:t>
          </a:r>
          <a:r>
            <a:rPr lang="en-US" sz="1900" kern="1200" dirty="0"/>
            <a:t> </a:t>
          </a:r>
          <a:r>
            <a:rPr lang="en-US" sz="1900" kern="1200" dirty="0" err="1"/>
            <a:t>bénéficiant</a:t>
          </a:r>
          <a:r>
            <a:rPr lang="en-US" sz="1900" kern="1200" dirty="0"/>
            <a:t> de </a:t>
          </a:r>
          <a:r>
            <a:rPr lang="en-US" sz="1900" kern="1200" dirty="0" err="1"/>
            <a:t>prestations</a:t>
          </a:r>
          <a:r>
            <a:rPr lang="en-US" sz="1900" kern="1200" dirty="0"/>
            <a:t> </a:t>
          </a:r>
          <a:r>
            <a:rPr lang="en-US" sz="1900" kern="1200" dirty="0" err="1"/>
            <a:t>d’assurance</a:t>
          </a:r>
          <a:r>
            <a:rPr lang="en-US" sz="1900" kern="1200" dirty="0"/>
            <a:t> </a:t>
          </a:r>
          <a:r>
            <a:rPr lang="en-US" sz="1900" kern="1200" dirty="0" err="1"/>
            <a:t>étendues</a:t>
          </a:r>
          <a:r>
            <a:rPr lang="en-US" sz="1900" kern="1200" dirty="0"/>
            <a:t> </a:t>
          </a:r>
          <a:r>
            <a:rPr lang="en-US" sz="1900" kern="1200" dirty="0">
              <a:hlinkClick xmlns:r="http://schemas.openxmlformats.org/officeDocument/2006/relationships" r:id="rId12"/>
            </a:rPr>
            <a:t>https://www.collegeofdietitiansmb.ca/find-a-dietitian/private-practice/</a:t>
          </a:r>
          <a:r>
            <a:rPr lang="en-US" sz="1900" kern="1200" dirty="0"/>
            <a:t> </a:t>
          </a:r>
        </a:p>
      </dsp:txBody>
      <dsp:txXfrm>
        <a:off x="836323" y="3623848"/>
        <a:ext cx="9679276" cy="7240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98177-EEF2-C44D-9B46-0E2207B4A951}">
      <dsp:nvSpPr>
        <dsp:cNvPr id="0" name=""/>
        <dsp:cNvSpPr/>
      </dsp:nvSpPr>
      <dsp:spPr>
        <a:xfrm>
          <a:off x="800773" y="442689"/>
          <a:ext cx="1166801" cy="110394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3000" b="-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6B300E-8940-F44A-8643-17144FD7FCF6}">
      <dsp:nvSpPr>
        <dsp:cNvPr id="0" name=""/>
        <dsp:cNvSpPr/>
      </dsp:nvSpPr>
      <dsp:spPr>
        <a:xfrm>
          <a:off x="39895" y="1892180"/>
          <a:ext cx="2657001" cy="3146031"/>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Guide du </a:t>
          </a:r>
          <a:r>
            <a:rPr lang="en-US" sz="1800" b="1" kern="1200" dirty="0" err="1"/>
            <a:t>programme</a:t>
          </a:r>
          <a:r>
            <a:rPr lang="en-US" sz="1800" b="1" kern="1200" dirty="0"/>
            <a:t> du </a:t>
          </a:r>
          <a:r>
            <a:rPr lang="en-US" sz="1800" b="1" kern="1200" dirty="0" err="1"/>
            <a:t>groupe</a:t>
          </a:r>
          <a:r>
            <a:rPr lang="en-US" sz="1800" b="1" kern="1200" dirty="0"/>
            <a:t> de gestion de la </a:t>
          </a:r>
          <a:r>
            <a:rPr lang="en-US" sz="1800" b="1" kern="1200" dirty="0" err="1"/>
            <a:t>santé</a:t>
          </a:r>
          <a:r>
            <a:rPr lang="en-US" sz="1800" b="1" kern="1200" dirty="0"/>
            <a:t> </a:t>
          </a:r>
          <a:r>
            <a:rPr lang="en-US" sz="1600" b="1" kern="1200" dirty="0">
              <a:hlinkClick xmlns:r="http://schemas.openxmlformats.org/officeDocument/2006/relationships" r:id="rId3"/>
            </a:rPr>
            <a:t>https://wrha.mb.ca/groups/</a:t>
          </a:r>
          <a:r>
            <a:rPr lang="en-US" sz="1600" b="1" kern="1200" dirty="0"/>
            <a:t>  </a:t>
          </a:r>
        </a:p>
        <a:p>
          <a:pPr marL="0" lvl="0" indent="0" algn="ctr" defTabSz="800100">
            <a:lnSpc>
              <a:spcPct val="90000"/>
            </a:lnSpc>
            <a:spcBef>
              <a:spcPct val="0"/>
            </a:spcBef>
            <a:spcAft>
              <a:spcPct val="35000"/>
            </a:spcAft>
            <a:buNone/>
          </a:pPr>
          <a:r>
            <a:rPr lang="en-US" sz="1600" b="1" kern="1200" dirty="0"/>
            <a:t>(</a:t>
          </a:r>
          <a:r>
            <a:rPr lang="en-US" sz="1600" b="1" kern="1200" dirty="0" err="1"/>
            <a:t>en</a:t>
          </a:r>
          <a:r>
            <a:rPr lang="en-US" sz="1600" b="1" kern="1200" dirty="0"/>
            <a:t> anglaise)</a:t>
          </a:r>
        </a:p>
        <a:p>
          <a:pPr marL="0" lvl="0" indent="0" algn="ctr" defTabSz="800100">
            <a:lnSpc>
              <a:spcPct val="90000"/>
            </a:lnSpc>
            <a:spcBef>
              <a:spcPct val="0"/>
            </a:spcBef>
            <a:spcAft>
              <a:spcPct val="35000"/>
            </a:spcAft>
            <a:buNone/>
          </a:pPr>
          <a:r>
            <a:rPr lang="en-US" sz="1800" kern="1200" dirty="0" err="1">
              <a:latin typeface="+mn-lt"/>
            </a:rPr>
            <a:t>Offre</a:t>
          </a:r>
          <a:r>
            <a:rPr lang="en-US" sz="1800" kern="1200" dirty="0">
              <a:latin typeface="+mn-lt"/>
            </a:rPr>
            <a:t> </a:t>
          </a:r>
          <a:r>
            <a:rPr lang="en-US" sz="1800" kern="1200" dirty="0" err="1">
              <a:latin typeface="+mn-lt"/>
            </a:rPr>
            <a:t>une</a:t>
          </a:r>
          <a:r>
            <a:rPr lang="en-US" sz="1800" kern="1200" dirty="0">
              <a:latin typeface="+mn-lt"/>
            </a:rPr>
            <a:t> </a:t>
          </a:r>
          <a:r>
            <a:rPr lang="en-US" sz="1800" kern="1200" dirty="0" err="1">
              <a:latin typeface="+mn-lt"/>
            </a:rPr>
            <a:t>variété</a:t>
          </a:r>
          <a:r>
            <a:rPr lang="en-US" sz="1800" kern="1200" dirty="0">
              <a:latin typeface="+mn-lt"/>
            </a:rPr>
            <a:t> de </a:t>
          </a:r>
          <a:r>
            <a:rPr lang="en-US" sz="1800" kern="1200" dirty="0" err="1">
              <a:latin typeface="+mn-lt"/>
            </a:rPr>
            <a:t>groupes</a:t>
          </a:r>
          <a:r>
            <a:rPr lang="en-US" sz="1800" kern="1200" dirty="0">
              <a:latin typeface="+mn-lt"/>
            </a:rPr>
            <a:t> </a:t>
          </a:r>
          <a:r>
            <a:rPr lang="en-US" sz="1800" kern="1200" dirty="0" err="1">
              <a:latin typeface="+mn-lt"/>
            </a:rPr>
            <a:t>animés</a:t>
          </a:r>
          <a:r>
            <a:rPr lang="en-US" sz="1800" kern="1200" dirty="0">
              <a:latin typeface="+mn-lt"/>
            </a:rPr>
            <a:t> </a:t>
          </a:r>
          <a:r>
            <a:rPr lang="en-US" sz="1800" kern="1200" dirty="0" err="1">
              <a:latin typeface="+mn-lt"/>
            </a:rPr>
            <a:t>en</a:t>
          </a:r>
          <a:r>
            <a:rPr lang="en-US" sz="1800" kern="1200" dirty="0">
              <a:latin typeface="+mn-lt"/>
            </a:rPr>
            <a:t> </a:t>
          </a:r>
          <a:r>
            <a:rPr lang="en-US" sz="1800" kern="1200" dirty="0" err="1">
              <a:latin typeface="+mn-lt"/>
            </a:rPr>
            <a:t>personne</a:t>
          </a:r>
          <a:r>
            <a:rPr lang="en-US" sz="1800" kern="1200" dirty="0">
              <a:latin typeface="+mn-lt"/>
            </a:rPr>
            <a:t>, </a:t>
          </a:r>
          <a:r>
            <a:rPr lang="en-US" sz="1800" kern="1200" dirty="0" err="1">
              <a:latin typeface="+mn-lt"/>
            </a:rPr>
            <a:t>en</a:t>
          </a:r>
          <a:r>
            <a:rPr lang="en-US" sz="1800" kern="1200" dirty="0">
              <a:latin typeface="+mn-lt"/>
            </a:rPr>
            <a:t> </a:t>
          </a:r>
          <a:r>
            <a:rPr lang="en-US" sz="1800" kern="1200" dirty="0" err="1">
              <a:latin typeface="+mn-lt"/>
            </a:rPr>
            <a:t>ligne</a:t>
          </a:r>
          <a:r>
            <a:rPr lang="en-US" sz="1800" kern="1200" dirty="0">
              <a:latin typeface="+mn-lt"/>
            </a:rPr>
            <a:t> </a:t>
          </a:r>
          <a:r>
            <a:rPr lang="en-US" sz="1800" kern="1200" dirty="0" err="1">
              <a:latin typeface="+mn-lt"/>
            </a:rPr>
            <a:t>ou</a:t>
          </a:r>
          <a:r>
            <a:rPr lang="en-US" sz="1800" kern="1200" dirty="0">
              <a:latin typeface="+mn-lt"/>
            </a:rPr>
            <a:t> dans le cadre de sessions </a:t>
          </a:r>
          <a:r>
            <a:rPr lang="en-US" sz="1800" kern="1200" dirty="0" err="1">
              <a:latin typeface="+mn-lt"/>
            </a:rPr>
            <a:t>enregistrées</a:t>
          </a:r>
          <a:r>
            <a:rPr lang="en-US" sz="1800" kern="1200" dirty="0">
              <a:latin typeface="+mn-lt"/>
            </a:rPr>
            <a:t> </a:t>
          </a:r>
          <a:r>
            <a:rPr lang="en-US" sz="1800" kern="1200" dirty="0" err="1">
              <a:latin typeface="+mn-lt"/>
            </a:rPr>
            <a:t>à</a:t>
          </a:r>
          <a:r>
            <a:rPr lang="en-US" sz="1800" kern="1200" dirty="0">
              <a:latin typeface="+mn-lt"/>
            </a:rPr>
            <a:t> </a:t>
          </a:r>
          <a:r>
            <a:rPr lang="en-US" sz="1800" kern="1200" dirty="0" err="1">
              <a:latin typeface="+mn-lt"/>
            </a:rPr>
            <a:t>visionner</a:t>
          </a:r>
          <a:r>
            <a:rPr lang="en-US" sz="1800" kern="1200" dirty="0">
              <a:latin typeface="+mn-lt"/>
            </a:rPr>
            <a:t> </a:t>
          </a:r>
          <a:r>
            <a:rPr lang="en-US" sz="1800" kern="1200" dirty="0" err="1">
              <a:latin typeface="+mn-lt"/>
            </a:rPr>
            <a:t>selon</a:t>
          </a:r>
          <a:r>
            <a:rPr lang="en-US" sz="1800" kern="1200" dirty="0">
              <a:latin typeface="+mn-lt"/>
            </a:rPr>
            <a:t> </a:t>
          </a:r>
          <a:r>
            <a:rPr lang="en-US" sz="1800" kern="1200" dirty="0" err="1">
              <a:latin typeface="+mn-lt"/>
            </a:rPr>
            <a:t>votre</a:t>
          </a:r>
          <a:r>
            <a:rPr lang="en-US" sz="1800" kern="1200" dirty="0">
              <a:latin typeface="+mn-lt"/>
            </a:rPr>
            <a:t> propre </a:t>
          </a:r>
          <a:r>
            <a:rPr lang="en-US" sz="1800" kern="1200" dirty="0" err="1">
              <a:latin typeface="+mn-lt"/>
            </a:rPr>
            <a:t>horaire</a:t>
          </a:r>
          <a:endParaRPr lang="en-US" sz="1800" kern="1200" dirty="0"/>
        </a:p>
      </dsp:txBody>
      <dsp:txXfrm>
        <a:off x="39895" y="1892180"/>
        <a:ext cx="2657001" cy="3146031"/>
      </dsp:txXfrm>
    </dsp:sp>
    <dsp:sp modelId="{6B5C0839-CF50-A94C-9FC4-9AD2B41B0C77}">
      <dsp:nvSpPr>
        <dsp:cNvPr id="0" name=""/>
        <dsp:cNvSpPr/>
      </dsp:nvSpPr>
      <dsp:spPr>
        <a:xfrm>
          <a:off x="3700226" y="515238"/>
          <a:ext cx="1082456" cy="815093"/>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D141082-A956-DD48-8065-43F6A2649AAF}">
      <dsp:nvSpPr>
        <dsp:cNvPr id="0" name=""/>
        <dsp:cNvSpPr/>
      </dsp:nvSpPr>
      <dsp:spPr>
        <a:xfrm>
          <a:off x="2984371" y="1820975"/>
          <a:ext cx="2482612" cy="3144687"/>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Nutrition for Busy People (la nutrition pour les </a:t>
          </a:r>
          <a:r>
            <a:rPr lang="en-US" sz="1800" b="1" kern="1200" dirty="0" err="1"/>
            <a:t>personnes</a:t>
          </a:r>
          <a:r>
            <a:rPr lang="en-US" sz="1800" b="1" kern="1200" dirty="0"/>
            <a:t> </a:t>
          </a:r>
          <a:r>
            <a:rPr lang="en-US" sz="1800" b="1" kern="1200" dirty="0" err="1"/>
            <a:t>occupées</a:t>
          </a:r>
          <a:r>
            <a:rPr lang="en-US" sz="1800" b="1" kern="1200" dirty="0"/>
            <a:t>) </a:t>
          </a:r>
          <a:r>
            <a:rPr lang="en-US" sz="1600" b="1" kern="1200" dirty="0"/>
            <a:t>- </a:t>
          </a:r>
          <a:r>
            <a:rPr lang="en-US" sz="1600" b="1" kern="1200" dirty="0" err="1"/>
            <a:t>en</a:t>
          </a:r>
          <a:r>
            <a:rPr lang="en-US" sz="1600" b="1" kern="1200" dirty="0"/>
            <a:t> anglaise</a:t>
          </a:r>
          <a:endParaRPr lang="en-US" sz="1800" b="1" kern="1200" dirty="0"/>
        </a:p>
        <a:p>
          <a:pPr marL="0" lvl="0" indent="0" algn="ctr" defTabSz="800100">
            <a:lnSpc>
              <a:spcPct val="90000"/>
            </a:lnSpc>
            <a:spcBef>
              <a:spcPct val="0"/>
            </a:spcBef>
            <a:spcAft>
              <a:spcPct val="35000"/>
            </a:spcAft>
            <a:buNone/>
          </a:pPr>
          <a:r>
            <a:rPr lang="en-US" sz="1800" kern="1200" dirty="0" err="1"/>
            <a:t>Aborde</a:t>
          </a:r>
          <a:r>
            <a:rPr lang="en-US" sz="1800" kern="1200" dirty="0"/>
            <a:t> les </a:t>
          </a:r>
          <a:r>
            <a:rPr lang="en-US" sz="1800" kern="1200" dirty="0" err="1"/>
            <a:t>principes</a:t>
          </a:r>
          <a:r>
            <a:rPr lang="en-US" sz="1800" kern="1200" dirty="0"/>
            <a:t> </a:t>
          </a:r>
          <a:r>
            <a:rPr lang="en-US" sz="1800" kern="1200" dirty="0" err="1"/>
            <a:t>nutritionnels</a:t>
          </a:r>
          <a:r>
            <a:rPr lang="en-US" sz="1800" kern="1200" dirty="0"/>
            <a:t> de base et </a:t>
          </a:r>
          <a:r>
            <a:rPr lang="en-US" sz="1800" kern="1200" dirty="0" err="1"/>
            <a:t>fournit</a:t>
          </a:r>
          <a:r>
            <a:rPr lang="en-US" sz="1800" kern="1200" dirty="0"/>
            <a:t> de </a:t>
          </a:r>
          <a:r>
            <a:rPr lang="en-US" sz="1800" kern="1200" dirty="0" err="1"/>
            <a:t>nombreux</a:t>
          </a:r>
          <a:r>
            <a:rPr lang="en-US" sz="1800" kern="1200" dirty="0"/>
            <a:t> conseils pratiques</a:t>
          </a:r>
        </a:p>
      </dsp:txBody>
      <dsp:txXfrm>
        <a:off x="2984371" y="1820975"/>
        <a:ext cx="2482612" cy="3144687"/>
      </dsp:txXfrm>
    </dsp:sp>
    <dsp:sp modelId="{15210F32-DF18-6F45-99CC-A9CF5CD0D72A}">
      <dsp:nvSpPr>
        <dsp:cNvPr id="0" name=""/>
        <dsp:cNvSpPr/>
      </dsp:nvSpPr>
      <dsp:spPr>
        <a:xfrm>
          <a:off x="6483876" y="490291"/>
          <a:ext cx="1089154" cy="914882"/>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0A34BA2-1BFF-8241-B628-EE19A7A9FB2F}">
      <dsp:nvSpPr>
        <dsp:cNvPr id="0" name=""/>
        <dsp:cNvSpPr/>
      </dsp:nvSpPr>
      <dsp:spPr>
        <a:xfrm>
          <a:off x="5754458" y="1845922"/>
          <a:ext cx="2516435" cy="3144687"/>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err="1"/>
            <a:t>Goûter</a:t>
          </a:r>
          <a:r>
            <a:rPr lang="en-US" sz="1800" b="1" kern="1200" dirty="0"/>
            <a:t> au </a:t>
          </a:r>
          <a:r>
            <a:rPr lang="en-US" sz="1800" b="1" kern="1200" dirty="0" err="1"/>
            <a:t>changement</a:t>
          </a:r>
          <a:endParaRPr lang="en-US" sz="1800" b="1" kern="1200" dirty="0"/>
        </a:p>
        <a:p>
          <a:pPr marL="0" lvl="0" indent="0" algn="ctr" defTabSz="800100">
            <a:lnSpc>
              <a:spcPct val="90000"/>
            </a:lnSpc>
            <a:spcBef>
              <a:spcPct val="0"/>
            </a:spcBef>
            <a:spcAft>
              <a:spcPct val="35000"/>
            </a:spcAft>
            <a:buNone/>
          </a:pPr>
          <a:r>
            <a:rPr lang="fr-CA" sz="1800" kern="1200" dirty="0"/>
            <a:t>Programme enregistré pour en apprendre davantage sur votre relation avec la nourriture</a:t>
          </a:r>
          <a:endParaRPr lang="en-US" sz="1800" kern="1200" dirty="0"/>
        </a:p>
      </dsp:txBody>
      <dsp:txXfrm>
        <a:off x="5754458" y="1845922"/>
        <a:ext cx="2516435" cy="3144687"/>
      </dsp:txXfrm>
    </dsp:sp>
    <dsp:sp modelId="{9D7AB6AA-B076-B140-A7D6-51E4F3F09155}">
      <dsp:nvSpPr>
        <dsp:cNvPr id="0" name=""/>
        <dsp:cNvSpPr/>
      </dsp:nvSpPr>
      <dsp:spPr>
        <a:xfrm>
          <a:off x="9348444" y="459140"/>
          <a:ext cx="1058912" cy="1101947"/>
        </a:xfrm>
        <a:prstGeom prst="rect">
          <a:avLst/>
        </a:prstGeom>
        <a:blipFill>
          <a:blip xmlns:r="http://schemas.openxmlformats.org/officeDocument/2006/relationships" r:embed="rId8">
            <a:extLst>
              <a:ext uri="{96DAC541-7B7A-43D3-8B79-37D633B846F1}">
                <asvg:svgBlip xmlns:asvg="http://schemas.microsoft.com/office/drawing/2016/SVG/main" r:embed="rId9"/>
              </a:ext>
            </a:extLst>
          </a:blip>
          <a:srcRect/>
          <a:stretch>
            <a:fillRect l="-2000" r="-2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DE43293-CA98-3546-99EA-4C8FDD26AA6D}">
      <dsp:nvSpPr>
        <dsp:cNvPr id="0" name=""/>
        <dsp:cNvSpPr/>
      </dsp:nvSpPr>
      <dsp:spPr>
        <a:xfrm>
          <a:off x="8529491" y="1892688"/>
          <a:ext cx="2516435" cy="3144687"/>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dirty="0"/>
            <a:t>Women’s Health Clinic</a:t>
          </a:r>
        </a:p>
        <a:p>
          <a:pPr marL="0" lvl="0" indent="0" algn="ctr" defTabSz="800100">
            <a:lnSpc>
              <a:spcPct val="90000"/>
            </a:lnSpc>
            <a:spcBef>
              <a:spcPct val="0"/>
            </a:spcBef>
            <a:spcAft>
              <a:spcPct val="35000"/>
            </a:spcAft>
            <a:buNone/>
          </a:pPr>
          <a:r>
            <a:rPr lang="en-US" sz="1800" kern="1200" dirty="0" err="1"/>
            <a:t>Approche</a:t>
          </a:r>
          <a:r>
            <a:rPr lang="en-US" sz="1800" kern="1200" dirty="0"/>
            <a:t> </a:t>
          </a:r>
          <a:r>
            <a:rPr lang="en-US" sz="1800" kern="1200" dirty="0" err="1"/>
            <a:t>neutre</a:t>
          </a:r>
          <a:r>
            <a:rPr lang="en-US" sz="1800" kern="1200" dirty="0"/>
            <a:t> </a:t>
          </a:r>
          <a:r>
            <a:rPr lang="en-US" sz="1800" kern="1200" dirty="0" err="1"/>
            <a:t>en</a:t>
          </a:r>
          <a:r>
            <a:rPr lang="en-US" sz="1800" kern="1200" dirty="0"/>
            <a:t> matière de </a:t>
          </a:r>
          <a:r>
            <a:rPr lang="en-US" sz="1800" kern="1200" dirty="0" err="1"/>
            <a:t>poids</a:t>
          </a:r>
          <a:r>
            <a:rPr lang="en-US" sz="1800" kern="1200" dirty="0"/>
            <a:t> pour </a:t>
          </a:r>
          <a:r>
            <a:rPr lang="en-US" sz="1800" kern="1200" dirty="0" err="1"/>
            <a:t>une</a:t>
          </a:r>
          <a:r>
            <a:rPr lang="en-US" sz="1800" kern="1200" dirty="0"/>
            <a:t> relation saine avec la </a:t>
          </a:r>
          <a:r>
            <a:rPr lang="en-US" sz="1800" kern="1200" dirty="0" err="1"/>
            <a:t>nourriture</a:t>
          </a:r>
          <a:endParaRPr lang="en-US" sz="1800" kern="1200" dirty="0"/>
        </a:p>
        <a:p>
          <a:pPr marL="0" lvl="0" indent="0" algn="ctr" defTabSz="800100">
            <a:lnSpc>
              <a:spcPct val="90000"/>
            </a:lnSpc>
            <a:spcBef>
              <a:spcPct val="0"/>
            </a:spcBef>
            <a:spcAft>
              <a:spcPct val="35000"/>
            </a:spcAft>
            <a:buNone/>
          </a:pPr>
          <a:r>
            <a:rPr lang="en-US" sz="1800" kern="1200" dirty="0"/>
            <a:t>204 947-2422, poste 537 </a:t>
          </a:r>
          <a:r>
            <a:rPr lang="en-US" sz="1800" kern="1200" dirty="0" err="1"/>
            <a:t>ou</a:t>
          </a:r>
          <a:r>
            <a:rPr lang="en-US" sz="1800" kern="1200" dirty="0"/>
            <a:t> </a:t>
          </a:r>
          <a:r>
            <a:rPr lang="en-US" sz="1800" kern="1200" dirty="0" err="1"/>
            <a:t>envoyez</a:t>
          </a:r>
          <a:r>
            <a:rPr lang="en-US" sz="1800" kern="1200" dirty="0"/>
            <a:t> un </a:t>
          </a:r>
          <a:r>
            <a:rPr lang="en-US" sz="1800" kern="1200" dirty="0" err="1"/>
            <a:t>courriel</a:t>
          </a:r>
          <a:r>
            <a:rPr lang="en-US" sz="1800" kern="1200" dirty="0"/>
            <a:t> </a:t>
          </a:r>
          <a:r>
            <a:rPr lang="en-US" sz="1800" kern="1200" dirty="0" err="1"/>
            <a:t>à</a:t>
          </a:r>
          <a:r>
            <a:rPr lang="en-US" sz="1800" kern="1200" dirty="0"/>
            <a:t> :</a:t>
          </a:r>
          <a:r>
            <a:rPr lang="en-US" sz="1800" kern="1200" dirty="0">
              <a:hlinkClick xmlns:r="http://schemas.openxmlformats.org/officeDocument/2006/relationships" r:id="rId10"/>
            </a:rPr>
            <a:t>whcdietitian@womenshealthclinic.org</a:t>
          </a:r>
          <a:endParaRPr lang="en-US" sz="1800" kern="1200" dirty="0"/>
        </a:p>
        <a:p>
          <a:pPr marL="0" lvl="0" indent="0" algn="ctr" defTabSz="800100">
            <a:lnSpc>
              <a:spcPct val="90000"/>
            </a:lnSpc>
            <a:spcBef>
              <a:spcPct val="0"/>
            </a:spcBef>
            <a:spcAft>
              <a:spcPct val="35000"/>
            </a:spcAft>
            <a:buNone/>
          </a:pPr>
          <a:endParaRPr lang="en-US" sz="1800" kern="1200" dirty="0"/>
        </a:p>
      </dsp:txBody>
      <dsp:txXfrm>
        <a:off x="8529491" y="1892688"/>
        <a:ext cx="2516435" cy="314468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4B099-3232-6447-A2B3-5D8D8DF3FFD5}">
      <dsp:nvSpPr>
        <dsp:cNvPr id="0" name=""/>
        <dsp:cNvSpPr/>
      </dsp:nvSpPr>
      <dsp:spPr>
        <a:xfrm>
          <a:off x="4001942" y="2847519"/>
          <a:ext cx="3480301" cy="3480301"/>
        </a:xfrm>
        <a:prstGeom prst="gear9">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t>Déterminez</a:t>
          </a:r>
          <a:r>
            <a:rPr lang="en-US" sz="1800" kern="1200" dirty="0"/>
            <a:t> </a:t>
          </a:r>
          <a:r>
            <a:rPr lang="en-US" sz="1800" kern="1200" dirty="0" err="1"/>
            <a:t>si</a:t>
          </a:r>
          <a:r>
            <a:rPr lang="en-US" sz="1800" kern="1200" dirty="0"/>
            <a:t> </a:t>
          </a:r>
          <a:r>
            <a:rPr lang="en-US" sz="1800" kern="1200" dirty="0" err="1"/>
            <a:t>votre</a:t>
          </a:r>
          <a:r>
            <a:rPr lang="en-US" sz="1800" kern="1200" dirty="0"/>
            <a:t> </a:t>
          </a:r>
          <a:r>
            <a:rPr lang="en-US" sz="1800" kern="1200" dirty="0" err="1"/>
            <a:t>consommation</a:t>
          </a:r>
          <a:r>
            <a:rPr lang="en-US" sz="1800" kern="1200" dirty="0"/>
            <a:t> de </a:t>
          </a:r>
          <a:r>
            <a:rPr lang="en-US" sz="1800" kern="1200" dirty="0" err="1"/>
            <a:t>caféine</a:t>
          </a:r>
          <a:r>
            <a:rPr lang="en-US" sz="1800" kern="1200" dirty="0"/>
            <a:t> </a:t>
          </a:r>
          <a:r>
            <a:rPr lang="en-US" sz="1800" kern="1200" dirty="0" err="1"/>
            <a:t>influe</a:t>
          </a:r>
          <a:r>
            <a:rPr lang="en-US" sz="1800" kern="1200" dirty="0"/>
            <a:t> sur </a:t>
          </a:r>
          <a:r>
            <a:rPr lang="en-US" sz="1800" kern="1200" dirty="0" err="1"/>
            <a:t>votre</a:t>
          </a:r>
          <a:r>
            <a:rPr lang="en-US" sz="1800" kern="1200" dirty="0"/>
            <a:t> </a:t>
          </a:r>
          <a:r>
            <a:rPr lang="en-US" sz="1800" kern="1200" dirty="0" err="1"/>
            <a:t>anxiété</a:t>
          </a:r>
          <a:r>
            <a:rPr lang="en-US" sz="1800" kern="1200" dirty="0"/>
            <a:t>, </a:t>
          </a:r>
          <a:r>
            <a:rPr lang="en-US" sz="1800" kern="1200" dirty="0" err="1"/>
            <a:t>votre</a:t>
          </a:r>
          <a:r>
            <a:rPr lang="en-US" sz="1800" kern="1200" dirty="0"/>
            <a:t> </a:t>
          </a:r>
          <a:r>
            <a:rPr lang="en-US" sz="1800" kern="1200" dirty="0" err="1"/>
            <a:t>sommeil</a:t>
          </a:r>
          <a:r>
            <a:rPr lang="en-US" sz="1800" kern="1200" dirty="0"/>
            <a:t> </a:t>
          </a:r>
          <a:r>
            <a:rPr lang="en-US" sz="1800" kern="1200" dirty="0" err="1"/>
            <a:t>ou</a:t>
          </a:r>
          <a:r>
            <a:rPr lang="en-US" sz="1800" kern="1200" dirty="0"/>
            <a:t> </a:t>
          </a:r>
          <a:r>
            <a:rPr lang="en-US" sz="1800" kern="1200" dirty="0" err="1"/>
            <a:t>votre</a:t>
          </a:r>
          <a:r>
            <a:rPr lang="en-US" sz="1800" kern="1200" dirty="0"/>
            <a:t> </a:t>
          </a:r>
          <a:r>
            <a:rPr lang="en-US" sz="1800" kern="1200" dirty="0" err="1"/>
            <a:t>humeur</a:t>
          </a:r>
          <a:r>
            <a:rPr lang="en-US" sz="1800" kern="1200" dirty="0"/>
            <a:t> (p. ex. </a:t>
          </a:r>
          <a:r>
            <a:rPr lang="en-US" sz="1800" kern="1200" dirty="0" err="1"/>
            <a:t>irritabilité</a:t>
          </a:r>
          <a:r>
            <a:rPr lang="en-US" sz="1800" kern="1200" dirty="0"/>
            <a:t>)</a:t>
          </a:r>
        </a:p>
      </dsp:txBody>
      <dsp:txXfrm>
        <a:off x="4701637" y="3662763"/>
        <a:ext cx="2080911" cy="1788946"/>
      </dsp:txXfrm>
    </dsp:sp>
    <dsp:sp modelId="{FD97907A-A726-8445-AB8B-D6B93E251958}">
      <dsp:nvSpPr>
        <dsp:cNvPr id="0" name=""/>
        <dsp:cNvSpPr/>
      </dsp:nvSpPr>
      <dsp:spPr>
        <a:xfrm>
          <a:off x="1451242" y="2017537"/>
          <a:ext cx="3037607" cy="2531128"/>
        </a:xfrm>
        <a:prstGeom prst="gear6">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t>Consommez</a:t>
          </a:r>
          <a:r>
            <a:rPr lang="en-US" sz="1800" kern="1200" dirty="0"/>
            <a:t> de la </a:t>
          </a:r>
          <a:r>
            <a:rPr lang="en-US" sz="1800" kern="1200" dirty="0" err="1"/>
            <a:t>caféine</a:t>
          </a:r>
          <a:r>
            <a:rPr lang="en-US" sz="1800" kern="1200" dirty="0"/>
            <a:t> avec </a:t>
          </a:r>
          <a:r>
            <a:rPr lang="en-US" sz="1800" kern="1200" dirty="0" err="1"/>
            <a:t>modération</a:t>
          </a:r>
          <a:r>
            <a:rPr lang="en-US" sz="1800" kern="1200" dirty="0"/>
            <a:t> et non </a:t>
          </a:r>
          <a:r>
            <a:rPr lang="en-US" sz="1800" kern="1200" dirty="0" err="1"/>
            <a:t>à</a:t>
          </a:r>
          <a:r>
            <a:rPr lang="en-US" sz="1800" kern="1200" dirty="0"/>
            <a:t> </a:t>
          </a:r>
          <a:r>
            <a:rPr lang="en-US" sz="1800" kern="1200" dirty="0" err="1"/>
            <a:t>l’approche</a:t>
          </a:r>
          <a:r>
            <a:rPr lang="en-US" sz="1800" kern="1200" dirty="0"/>
            <a:t> du </a:t>
          </a:r>
          <a:r>
            <a:rPr lang="en-US" sz="1800" kern="1200" dirty="0" err="1"/>
            <a:t>coucher</a:t>
          </a:r>
          <a:endParaRPr lang="en-US" sz="1800" kern="1200" dirty="0"/>
        </a:p>
      </dsp:txBody>
      <dsp:txXfrm>
        <a:off x="2162084" y="2658607"/>
        <a:ext cx="1615923" cy="1248988"/>
      </dsp:txXfrm>
    </dsp:sp>
    <dsp:sp modelId="{4A9132B4-51F4-3E43-AC8F-F03475A12C9D}">
      <dsp:nvSpPr>
        <dsp:cNvPr id="0" name=""/>
        <dsp:cNvSpPr/>
      </dsp:nvSpPr>
      <dsp:spPr>
        <a:xfrm rot="20700000">
          <a:off x="3229615" y="335556"/>
          <a:ext cx="2904505" cy="2366240"/>
        </a:xfrm>
        <a:prstGeom prst="gear6">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t>Déterminez</a:t>
          </a:r>
          <a:r>
            <a:rPr lang="en-US" sz="1800" kern="1200" dirty="0"/>
            <a:t> comment </a:t>
          </a:r>
          <a:r>
            <a:rPr lang="en-US" sz="1800" kern="1200" dirty="0" err="1"/>
            <a:t>votre</a:t>
          </a:r>
          <a:r>
            <a:rPr lang="en-US" sz="1800" kern="1200" dirty="0"/>
            <a:t> corps </a:t>
          </a:r>
          <a:r>
            <a:rPr lang="en-US" sz="1800" kern="1200" dirty="0" err="1"/>
            <a:t>réagit</a:t>
          </a:r>
          <a:r>
            <a:rPr lang="en-US" sz="1800" kern="1200" dirty="0"/>
            <a:t> </a:t>
          </a:r>
          <a:r>
            <a:rPr lang="en-US" sz="1800" kern="1200" dirty="0" err="1"/>
            <a:t>à</a:t>
          </a:r>
          <a:r>
            <a:rPr lang="en-US" sz="1800" kern="1200" dirty="0"/>
            <a:t> la </a:t>
          </a:r>
          <a:r>
            <a:rPr lang="en-US" sz="1800" kern="1200" dirty="0" err="1"/>
            <a:t>caféine</a:t>
          </a:r>
          <a:endParaRPr lang="en-US" sz="1800" kern="1200" dirty="0"/>
        </a:p>
      </dsp:txBody>
      <dsp:txXfrm rot="-20700000">
        <a:off x="3898584" y="822616"/>
        <a:ext cx="1566567" cy="1392120"/>
      </dsp:txXfrm>
    </dsp:sp>
    <dsp:sp modelId="{E1B1628E-3965-5949-A366-2D700B98F5CA}">
      <dsp:nvSpPr>
        <dsp:cNvPr id="0" name=""/>
        <dsp:cNvSpPr/>
      </dsp:nvSpPr>
      <dsp:spPr>
        <a:xfrm>
          <a:off x="3646265" y="2308544"/>
          <a:ext cx="4454785" cy="4454785"/>
        </a:xfrm>
        <a:prstGeom prst="circularArrow">
          <a:avLst>
            <a:gd name="adj1" fmla="val 4688"/>
            <a:gd name="adj2" fmla="val 299029"/>
            <a:gd name="adj3" fmla="val 2551155"/>
            <a:gd name="adj4" fmla="val 1578786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0862AB-FC72-D94E-B165-9085AC5C06C7}">
      <dsp:nvSpPr>
        <dsp:cNvPr id="0" name=""/>
        <dsp:cNvSpPr/>
      </dsp:nvSpPr>
      <dsp:spPr>
        <a:xfrm>
          <a:off x="1078543" y="1520502"/>
          <a:ext cx="3236680" cy="323668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589512-F8B1-2442-9A77-0A8223904AC3}">
      <dsp:nvSpPr>
        <dsp:cNvPr id="0" name=""/>
        <dsp:cNvSpPr/>
      </dsp:nvSpPr>
      <dsp:spPr>
        <a:xfrm>
          <a:off x="2708947" y="-273684"/>
          <a:ext cx="3489793" cy="348979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5B7AB-58AF-0140-B73D-8B949D9D1585}">
      <dsp:nvSpPr>
        <dsp:cNvPr id="0" name=""/>
        <dsp:cNvSpPr/>
      </dsp:nvSpPr>
      <dsp:spPr>
        <a:xfrm>
          <a:off x="0" y="0"/>
          <a:ext cx="4873625" cy="4873625"/>
        </a:xfrm>
        <a:prstGeom prst="pie">
          <a:avLst>
            <a:gd name="adj1" fmla="val 5400000"/>
            <a:gd name="adj2" fmla="val 16200000"/>
          </a:avLst>
        </a:prstGeom>
        <a:solidFill>
          <a:srgbClr val="5B9BD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F80F3D-6CAF-9547-BC1E-33AE6FBC2938}">
      <dsp:nvSpPr>
        <dsp:cNvPr id="0" name=""/>
        <dsp:cNvSpPr/>
      </dsp:nvSpPr>
      <dsp:spPr>
        <a:xfrm>
          <a:off x="2436812" y="0"/>
          <a:ext cx="7943215" cy="4873625"/>
        </a:xfrm>
        <a:prstGeom prst="rect">
          <a:avLst/>
        </a:prstGeom>
        <a:solidFill>
          <a:schemeClr val="lt1">
            <a:alpha val="90000"/>
            <a:hueOff val="0"/>
            <a:satOff val="0"/>
            <a:lumOff val="0"/>
            <a:alphaOff val="0"/>
          </a:schemeClr>
        </a:solidFill>
        <a:ln w="12700" cap="flat" cmpd="sng" algn="ctr">
          <a:solidFill>
            <a:srgbClr val="5B9BD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L’automédication</a:t>
          </a:r>
          <a:r>
            <a:rPr lang="en-US" sz="2400" kern="1200" dirty="0"/>
            <a:t> </a:t>
          </a:r>
          <a:r>
            <a:rPr lang="en-US" sz="2400" kern="1200" dirty="0" err="1"/>
            <a:t>contre</a:t>
          </a:r>
          <a:r>
            <a:rPr lang="en-US" sz="2400" kern="1200" dirty="0"/>
            <a:t> </a:t>
          </a:r>
          <a:r>
            <a:rPr lang="en-US" sz="2400" kern="1200" dirty="0" err="1"/>
            <a:t>l’anxiété</a:t>
          </a:r>
          <a:r>
            <a:rPr lang="en-US" sz="2400" kern="1200" dirty="0"/>
            <a:t> et </a:t>
          </a:r>
          <a:r>
            <a:rPr lang="en-US" sz="2400" kern="1200" dirty="0" err="1"/>
            <a:t>contre</a:t>
          </a:r>
          <a:r>
            <a:rPr lang="en-US" sz="2400" kern="1200" dirty="0"/>
            <a:t> les </a:t>
          </a:r>
          <a:r>
            <a:rPr lang="en-US" sz="2400" kern="1200" dirty="0" err="1"/>
            <a:t>symptômes</a:t>
          </a:r>
          <a:r>
            <a:rPr lang="en-US" sz="2400" kern="1200" dirty="0"/>
            <a:t> </a:t>
          </a:r>
          <a:r>
            <a:rPr lang="en-US" sz="2400" kern="1200" dirty="0" err="1"/>
            <a:t>liés</a:t>
          </a:r>
          <a:r>
            <a:rPr lang="en-US" sz="2400" kern="1200" dirty="0"/>
            <a:t> </a:t>
          </a:r>
          <a:r>
            <a:rPr lang="en-US" sz="2400" kern="1200" dirty="0" err="1"/>
            <a:t>à</a:t>
          </a:r>
          <a:r>
            <a:rPr lang="en-US" sz="2400" kern="1200" dirty="0"/>
            <a:t> </a:t>
          </a:r>
          <a:r>
            <a:rPr lang="en-US" sz="2400" kern="1200" dirty="0" err="1"/>
            <a:t>l’humeur</a:t>
          </a:r>
          <a:r>
            <a:rPr lang="en-US" sz="2400" kern="1200" dirty="0"/>
            <a:t> au </a:t>
          </a:r>
          <a:r>
            <a:rPr lang="en-US" sz="2400" kern="1200" dirty="0" err="1"/>
            <a:t>moyen</a:t>
          </a:r>
          <a:r>
            <a:rPr lang="en-US" sz="2400" kern="1200" dirty="0"/>
            <a:t> </a:t>
          </a:r>
          <a:r>
            <a:rPr lang="en-US" sz="2400" kern="1200" dirty="0" err="1"/>
            <a:t>d’alcool</a:t>
          </a:r>
          <a:r>
            <a:rPr lang="en-US" sz="2400" kern="1200" dirty="0"/>
            <a:t> </a:t>
          </a:r>
          <a:r>
            <a:rPr lang="en-US" sz="2400" kern="1200" dirty="0" err="1"/>
            <a:t>est</a:t>
          </a:r>
          <a:r>
            <a:rPr lang="en-US" sz="2400" kern="1200" dirty="0"/>
            <a:t> </a:t>
          </a:r>
          <a:r>
            <a:rPr lang="en-US" sz="2400" kern="1200" dirty="0" err="1"/>
            <a:t>fréquente</a:t>
          </a:r>
          <a:endParaRPr lang="en-US" sz="2400" kern="1200" dirty="0"/>
        </a:p>
      </dsp:txBody>
      <dsp:txXfrm>
        <a:off x="2436812" y="0"/>
        <a:ext cx="7943215" cy="1462090"/>
      </dsp:txXfrm>
    </dsp:sp>
    <dsp:sp modelId="{61E35A8F-E800-D94A-827B-23A356913C78}">
      <dsp:nvSpPr>
        <dsp:cNvPr id="0" name=""/>
        <dsp:cNvSpPr/>
      </dsp:nvSpPr>
      <dsp:spPr>
        <a:xfrm>
          <a:off x="852885" y="1462090"/>
          <a:ext cx="3167853" cy="3167853"/>
        </a:xfrm>
        <a:prstGeom prst="pie">
          <a:avLst>
            <a:gd name="adj1" fmla="val 5400000"/>
            <a:gd name="adj2" fmla="val 16200000"/>
          </a:avLst>
        </a:prstGeom>
        <a:solidFill>
          <a:srgbClr val="59C5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64D8AD-38AA-8547-8E22-E789B7C95216}">
      <dsp:nvSpPr>
        <dsp:cNvPr id="0" name=""/>
        <dsp:cNvSpPr/>
      </dsp:nvSpPr>
      <dsp:spPr>
        <a:xfrm>
          <a:off x="2436812" y="1462090"/>
          <a:ext cx="7943215" cy="3167853"/>
        </a:xfrm>
        <a:prstGeom prst="rect">
          <a:avLst/>
        </a:prstGeom>
        <a:solidFill>
          <a:schemeClr val="lt1">
            <a:alpha val="90000"/>
            <a:hueOff val="0"/>
            <a:satOff val="0"/>
            <a:lumOff val="0"/>
            <a:alphaOff val="0"/>
          </a:schemeClr>
        </a:solidFill>
        <a:ln w="12700" cap="flat" cmpd="sng" algn="ctr">
          <a:solidFill>
            <a:srgbClr val="59C58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Faites</a:t>
          </a:r>
          <a:r>
            <a:rPr lang="en-US" sz="2400" kern="1200" dirty="0"/>
            <a:t> attention </a:t>
          </a:r>
          <a:r>
            <a:rPr lang="en-US" sz="2400" kern="1200" dirty="0" err="1"/>
            <a:t>à</a:t>
          </a:r>
          <a:r>
            <a:rPr lang="en-US" sz="2400" kern="1200" dirty="0"/>
            <a:t> </a:t>
          </a:r>
          <a:r>
            <a:rPr lang="en-US" sz="2400" kern="1200" dirty="0" err="1"/>
            <a:t>l’automédication</a:t>
          </a:r>
          <a:r>
            <a:rPr lang="en-US" sz="2400" kern="1200" dirty="0"/>
            <a:t>, car </a:t>
          </a:r>
          <a:r>
            <a:rPr lang="en-US" sz="2400" kern="1200" dirty="0" err="1"/>
            <a:t>ce</a:t>
          </a:r>
          <a:r>
            <a:rPr lang="en-US" sz="2400" kern="1200" dirty="0"/>
            <a:t> </a:t>
          </a:r>
          <a:r>
            <a:rPr lang="en-US" sz="2400" kern="1200" dirty="0" err="1"/>
            <a:t>comportement</a:t>
          </a:r>
          <a:r>
            <a:rPr lang="en-US" sz="2400" kern="1200" dirty="0"/>
            <a:t> </a:t>
          </a:r>
          <a:r>
            <a:rPr lang="en-US" sz="2400" kern="1200" dirty="0" err="1"/>
            <a:t>peut</a:t>
          </a:r>
          <a:r>
            <a:rPr lang="en-US" sz="2400" kern="1200" dirty="0"/>
            <a:t> </a:t>
          </a:r>
          <a:r>
            <a:rPr lang="en-US" sz="2400" kern="1200" dirty="0" err="1"/>
            <a:t>entraîner</a:t>
          </a:r>
          <a:r>
            <a:rPr lang="en-US" sz="2400" kern="1200" dirty="0"/>
            <a:t> </a:t>
          </a:r>
          <a:r>
            <a:rPr lang="en-US" sz="2400" kern="1200" dirty="0" err="1"/>
            <a:t>une</a:t>
          </a:r>
          <a:r>
            <a:rPr lang="en-US" sz="2400" kern="1200" dirty="0"/>
            <a:t> </a:t>
          </a:r>
          <a:r>
            <a:rPr lang="en-US" sz="2400" kern="1200" dirty="0" err="1"/>
            <a:t>consommation</a:t>
          </a:r>
          <a:r>
            <a:rPr lang="en-US" sz="2400" kern="1200" dirty="0"/>
            <a:t> accrue </a:t>
          </a:r>
          <a:r>
            <a:rPr lang="en-US" sz="2400" kern="1200" dirty="0" err="1"/>
            <a:t>d’alcool</a:t>
          </a:r>
          <a:r>
            <a:rPr lang="en-US" sz="2400" kern="1200" dirty="0"/>
            <a:t> et augmenter les troubles de </a:t>
          </a:r>
          <a:r>
            <a:rPr lang="en-US" sz="2400" kern="1200" dirty="0" err="1"/>
            <a:t>l’humeur</a:t>
          </a:r>
          <a:r>
            <a:rPr lang="en-US" sz="2400" kern="1200" dirty="0"/>
            <a:t> </a:t>
          </a:r>
          <a:r>
            <a:rPr lang="en-US" sz="2400" kern="1200" dirty="0" err="1"/>
            <a:t>ainsi</a:t>
          </a:r>
          <a:r>
            <a:rPr lang="en-US" sz="2400" kern="1200" dirty="0"/>
            <a:t> que </a:t>
          </a:r>
          <a:r>
            <a:rPr lang="en-US" sz="2400" kern="1200" dirty="0" err="1"/>
            <a:t>l’anxiété</a:t>
          </a:r>
          <a:r>
            <a:rPr lang="en-US" sz="2400" kern="1200" dirty="0"/>
            <a:t> au fil du temps</a:t>
          </a:r>
        </a:p>
      </dsp:txBody>
      <dsp:txXfrm>
        <a:off x="2436812" y="1462090"/>
        <a:ext cx="7943215" cy="1462085"/>
      </dsp:txXfrm>
    </dsp:sp>
    <dsp:sp modelId="{DFDAD6A1-ED41-8841-9452-6A80C41464FF}">
      <dsp:nvSpPr>
        <dsp:cNvPr id="0" name=""/>
        <dsp:cNvSpPr/>
      </dsp:nvSpPr>
      <dsp:spPr>
        <a:xfrm>
          <a:off x="1705769" y="2924176"/>
          <a:ext cx="1462086" cy="1462086"/>
        </a:xfrm>
        <a:prstGeom prst="pie">
          <a:avLst>
            <a:gd name="adj1" fmla="val 5400000"/>
            <a:gd name="adj2" fmla="val 1620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73DF35-3103-8D49-8847-B2B94C64ED96}">
      <dsp:nvSpPr>
        <dsp:cNvPr id="0" name=""/>
        <dsp:cNvSpPr/>
      </dsp:nvSpPr>
      <dsp:spPr>
        <a:xfrm>
          <a:off x="2436812" y="2924176"/>
          <a:ext cx="7943215" cy="1462086"/>
        </a:xfrm>
        <a:prstGeom prst="rect">
          <a:avLst/>
        </a:prstGeom>
        <a:noFill/>
        <a:ln w="12700" cap="flat" cmpd="sng" algn="ctr">
          <a:solidFill>
            <a:srgbClr val="70AD4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Le </a:t>
          </a:r>
          <a:r>
            <a:rPr lang="en-US" sz="2400" kern="1200" dirty="0" err="1"/>
            <a:t>calage</a:t>
          </a:r>
          <a:r>
            <a:rPr lang="en-US" sz="2400" kern="1200" dirty="0"/>
            <a:t> </a:t>
          </a:r>
          <a:r>
            <a:rPr lang="en-US" sz="2400" kern="1200" dirty="0" err="1"/>
            <a:t>d’alcool</a:t>
          </a:r>
          <a:r>
            <a:rPr lang="en-US" sz="2400" kern="1200" dirty="0"/>
            <a:t> </a:t>
          </a:r>
          <a:r>
            <a:rPr lang="en-US" sz="2400" kern="1200" dirty="0" err="1"/>
            <a:t>peut</a:t>
          </a:r>
          <a:r>
            <a:rPr lang="en-US" sz="2400" kern="1200" dirty="0"/>
            <a:t> </a:t>
          </a:r>
          <a:r>
            <a:rPr lang="en-US" sz="2400" kern="1200" dirty="0" err="1"/>
            <a:t>entraîner</a:t>
          </a:r>
          <a:r>
            <a:rPr lang="en-US" sz="2400" kern="1200" dirty="0"/>
            <a:t> des crises de </a:t>
          </a:r>
          <a:r>
            <a:rPr lang="en-US" sz="2400" kern="1200" dirty="0" err="1"/>
            <a:t>panique</a:t>
          </a:r>
          <a:r>
            <a:rPr lang="en-US" sz="2400" kern="1200" dirty="0"/>
            <a:t> et </a:t>
          </a:r>
          <a:r>
            <a:rPr lang="en-US" sz="2400" kern="1200" dirty="0" err="1"/>
            <a:t>une</a:t>
          </a:r>
          <a:r>
            <a:rPr lang="en-US" sz="2400" kern="1200" dirty="0"/>
            <a:t> </a:t>
          </a:r>
          <a:r>
            <a:rPr lang="en-US" sz="2400" kern="1200" dirty="0" err="1"/>
            <a:t>humeur</a:t>
          </a:r>
          <a:r>
            <a:rPr lang="en-US" sz="2400" kern="1200" dirty="0"/>
            <a:t> </a:t>
          </a:r>
          <a:r>
            <a:rPr lang="en-US" sz="2400" kern="1200" dirty="0" err="1"/>
            <a:t>négative</a:t>
          </a:r>
          <a:endParaRPr lang="en-US" sz="2400" kern="1200" dirty="0"/>
        </a:p>
      </dsp:txBody>
      <dsp:txXfrm>
        <a:off x="2436812" y="2924176"/>
        <a:ext cx="7943215" cy="146208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5B7AB-58AF-0140-B73D-8B949D9D1585}">
      <dsp:nvSpPr>
        <dsp:cNvPr id="0" name=""/>
        <dsp:cNvSpPr/>
      </dsp:nvSpPr>
      <dsp:spPr>
        <a:xfrm>
          <a:off x="0" y="0"/>
          <a:ext cx="4309210" cy="4309210"/>
        </a:xfrm>
        <a:prstGeom prst="pie">
          <a:avLst>
            <a:gd name="adj1" fmla="val 5400000"/>
            <a:gd name="adj2" fmla="val 16200000"/>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F80F3D-6CAF-9547-BC1E-33AE6FBC2938}">
      <dsp:nvSpPr>
        <dsp:cNvPr id="0" name=""/>
        <dsp:cNvSpPr/>
      </dsp:nvSpPr>
      <dsp:spPr>
        <a:xfrm>
          <a:off x="2154605" y="0"/>
          <a:ext cx="8520828" cy="4309210"/>
        </a:xfrm>
        <a:prstGeom prst="rect">
          <a:avLst/>
        </a:prstGeom>
        <a:solidFill>
          <a:schemeClr val="lt1">
            <a:alpha val="9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Limiter: </a:t>
          </a:r>
          <a:r>
            <a:rPr lang="en-US" sz="3200" kern="1200" dirty="0" err="1"/>
            <a:t>r</a:t>
          </a:r>
          <a:r>
            <a:rPr lang="en-US" sz="3200" kern="1200" baseline="0" dirty="0" err="1"/>
            <a:t>espectez</a:t>
          </a:r>
          <a:r>
            <a:rPr lang="en-US" sz="3200" kern="1200" baseline="0" dirty="0"/>
            <a:t> les </a:t>
          </a:r>
          <a:r>
            <a:rPr lang="en-US" sz="3200" kern="1200" baseline="0" dirty="0" err="1"/>
            <a:t>limites</a:t>
          </a:r>
          <a:r>
            <a:rPr lang="en-US" sz="3200" kern="1200" baseline="0" dirty="0"/>
            <a:t> que </a:t>
          </a:r>
          <a:r>
            <a:rPr lang="en-US" sz="3200" kern="1200" baseline="0" dirty="0" err="1"/>
            <a:t>vous</a:t>
          </a:r>
          <a:r>
            <a:rPr lang="en-US" sz="3200" kern="1200" baseline="0" dirty="0"/>
            <a:t> </a:t>
          </a:r>
          <a:r>
            <a:rPr lang="en-US" sz="3200" kern="1200" baseline="0" dirty="0" err="1"/>
            <a:t>vous</a:t>
          </a:r>
          <a:r>
            <a:rPr lang="en-US" sz="3200" kern="1200" baseline="0" dirty="0"/>
            <a:t> </a:t>
          </a:r>
          <a:r>
            <a:rPr lang="en-US" sz="3200" kern="1200" baseline="0" dirty="0" err="1"/>
            <a:t>fixez</a:t>
          </a:r>
          <a:endParaRPr lang="en-US" sz="3200" kern="1200" dirty="0"/>
        </a:p>
      </dsp:txBody>
      <dsp:txXfrm>
        <a:off x="2154605" y="0"/>
        <a:ext cx="8520828" cy="1292766"/>
      </dsp:txXfrm>
    </dsp:sp>
    <dsp:sp modelId="{035A2776-E3B3-44ED-A97B-4731502518F8}">
      <dsp:nvSpPr>
        <dsp:cNvPr id="0" name=""/>
        <dsp:cNvSpPr/>
      </dsp:nvSpPr>
      <dsp:spPr>
        <a:xfrm>
          <a:off x="754113" y="1292766"/>
          <a:ext cx="2800984" cy="2800984"/>
        </a:xfrm>
        <a:prstGeom prst="pie">
          <a:avLst>
            <a:gd name="adj1" fmla="val 5400000"/>
            <a:gd name="adj2" fmla="val 16200000"/>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55F4B3-98E3-4F21-9D40-0DB94A0A6627}">
      <dsp:nvSpPr>
        <dsp:cNvPr id="0" name=""/>
        <dsp:cNvSpPr/>
      </dsp:nvSpPr>
      <dsp:spPr>
        <a:xfrm>
          <a:off x="2154605" y="1292766"/>
          <a:ext cx="8520828" cy="2800984"/>
        </a:xfrm>
        <a:prstGeom prst="rect">
          <a:avLst/>
        </a:prstGeom>
        <a:solidFill>
          <a:schemeClr val="lt1">
            <a:alpha val="90000"/>
            <a:hueOff val="0"/>
            <a:satOff val="0"/>
            <a:lumOff val="0"/>
            <a:alphaOff val="0"/>
          </a:schemeClr>
        </a:solidFill>
        <a:ln w="12700" cap="flat" cmpd="sng" algn="ctr">
          <a:solidFill>
            <a:schemeClr val="accent2">
              <a:shade val="50000"/>
              <a:hueOff val="-370661"/>
              <a:satOff val="5772"/>
              <a:lumOff val="287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Rappeler: </a:t>
          </a:r>
          <a:r>
            <a:rPr lang="en-US" sz="3200" kern="1200" dirty="0" err="1"/>
            <a:t>alcool</a:t>
          </a:r>
          <a:r>
            <a:rPr lang="en-US" sz="3200" kern="1200" dirty="0"/>
            <a:t> </a:t>
          </a:r>
          <a:r>
            <a:rPr lang="en-US" sz="3200" kern="1200" dirty="0" err="1"/>
            <a:t>est</a:t>
          </a:r>
          <a:r>
            <a:rPr lang="en-US" sz="3200" kern="1200" dirty="0"/>
            <a:t> </a:t>
          </a:r>
          <a:r>
            <a:rPr lang="en-US" sz="3200" kern="1200" dirty="0" err="1"/>
            <a:t>une</a:t>
          </a:r>
          <a:r>
            <a:rPr lang="en-US" sz="3200" kern="1200" dirty="0"/>
            <a:t> substance </a:t>
          </a:r>
          <a:r>
            <a:rPr lang="en-US" sz="3200" kern="1200" dirty="0" err="1"/>
            <a:t>cancérigène</a:t>
          </a:r>
          <a:r>
            <a:rPr lang="en-US" sz="3200" kern="1200" dirty="0"/>
            <a:t> qui </a:t>
          </a:r>
          <a:r>
            <a:rPr lang="en-US" sz="3200" kern="1200" dirty="0" err="1"/>
            <a:t>peut</a:t>
          </a:r>
          <a:r>
            <a:rPr lang="en-US" sz="3200" kern="1200" dirty="0"/>
            <a:t> causer au </a:t>
          </a:r>
          <a:r>
            <a:rPr lang="en-US" sz="3200" kern="1200" dirty="0" err="1"/>
            <a:t>moins</a:t>
          </a:r>
          <a:r>
            <a:rPr lang="en-US" sz="3200" kern="1200" dirty="0"/>
            <a:t> 7 types de cancer</a:t>
          </a:r>
        </a:p>
      </dsp:txBody>
      <dsp:txXfrm>
        <a:off x="2154605" y="1292766"/>
        <a:ext cx="8520828" cy="1292761"/>
      </dsp:txXfrm>
    </dsp:sp>
    <dsp:sp modelId="{DEA7AA8E-F33A-477E-A335-4CFCE42C2FF3}">
      <dsp:nvSpPr>
        <dsp:cNvPr id="0" name=""/>
        <dsp:cNvSpPr/>
      </dsp:nvSpPr>
      <dsp:spPr>
        <a:xfrm>
          <a:off x="1508224" y="2585527"/>
          <a:ext cx="1292762" cy="1292762"/>
        </a:xfrm>
        <a:prstGeom prst="pie">
          <a:avLst>
            <a:gd name="adj1" fmla="val 5400000"/>
            <a:gd name="adj2" fmla="val 16200000"/>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F3807-277D-4827-AD4C-46DB3FB0D83A}">
      <dsp:nvSpPr>
        <dsp:cNvPr id="0" name=""/>
        <dsp:cNvSpPr/>
      </dsp:nvSpPr>
      <dsp:spPr>
        <a:xfrm>
          <a:off x="2154605" y="2585527"/>
          <a:ext cx="8520828" cy="1292762"/>
        </a:xfrm>
        <a:prstGeom prst="rect">
          <a:avLst/>
        </a:prstGeom>
        <a:solidFill>
          <a:schemeClr val="lt1">
            <a:alpha val="90000"/>
            <a:hueOff val="0"/>
            <a:satOff val="0"/>
            <a:lumOff val="0"/>
            <a:alphaOff val="0"/>
          </a:schemeClr>
        </a:solidFill>
        <a:ln w="12700" cap="flat" cmpd="sng" algn="ctr">
          <a:solidFill>
            <a:schemeClr val="accent2">
              <a:shade val="50000"/>
              <a:hueOff val="-370661"/>
              <a:satOff val="5772"/>
              <a:lumOff val="287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Essayer: </a:t>
          </a:r>
          <a:r>
            <a:rPr lang="en-US" sz="3200" kern="1200" dirty="0" err="1"/>
            <a:t>compter</a:t>
          </a:r>
          <a:r>
            <a:rPr lang="en-US" sz="3200" kern="1200" dirty="0"/>
            <a:t> le </a:t>
          </a:r>
          <a:r>
            <a:rPr lang="en-US" sz="3200" kern="1200" dirty="0" err="1"/>
            <a:t>nombre</a:t>
          </a:r>
          <a:r>
            <a:rPr lang="en-US" sz="3200" kern="1200" dirty="0"/>
            <a:t> de </a:t>
          </a:r>
          <a:r>
            <a:rPr lang="en-US" sz="3200" kern="1200" dirty="0" err="1"/>
            <a:t>verres</a:t>
          </a:r>
          <a:r>
            <a:rPr lang="en-US" sz="3200" kern="1200" dirty="0"/>
            <a:t> que </a:t>
          </a:r>
          <a:r>
            <a:rPr lang="en-US" sz="3200" kern="1200" dirty="0" err="1"/>
            <a:t>vous</a:t>
          </a:r>
          <a:r>
            <a:rPr lang="en-US" sz="3200" kern="1200" dirty="0"/>
            <a:t> </a:t>
          </a:r>
          <a:r>
            <a:rPr lang="en-US" sz="3200" kern="1200" dirty="0" err="1"/>
            <a:t>buvez</a:t>
          </a:r>
          <a:endParaRPr lang="en-US" sz="3200" kern="1200" dirty="0"/>
        </a:p>
      </dsp:txBody>
      <dsp:txXfrm>
        <a:off x="2154605" y="2585527"/>
        <a:ext cx="8520828" cy="129276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510E1-8792-5841-B5B6-319AEB81CEB0}">
      <dsp:nvSpPr>
        <dsp:cNvPr id="0" name=""/>
        <dsp:cNvSpPr/>
      </dsp:nvSpPr>
      <dsp:spPr>
        <a:xfrm>
          <a:off x="0" y="174971"/>
          <a:ext cx="7233495" cy="1134207"/>
        </a:xfrm>
        <a:prstGeom prst="roundRect">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CA" sz="2400" kern="1200" dirty="0"/>
            <a:t>Mêmes problèmes que l’automédication par l’alcool</a:t>
          </a:r>
          <a:endParaRPr lang="en-US" sz="2400" kern="1200" dirty="0"/>
        </a:p>
      </dsp:txBody>
      <dsp:txXfrm>
        <a:off x="55367" y="230338"/>
        <a:ext cx="7122761" cy="1023473"/>
      </dsp:txXfrm>
    </dsp:sp>
    <dsp:sp modelId="{171E1B86-9595-C64F-B48D-36EE9E3F0DD4}">
      <dsp:nvSpPr>
        <dsp:cNvPr id="0" name=""/>
        <dsp:cNvSpPr/>
      </dsp:nvSpPr>
      <dsp:spPr>
        <a:xfrm>
          <a:off x="0" y="1493498"/>
          <a:ext cx="7233495" cy="1134207"/>
        </a:xfrm>
        <a:prstGeom prst="roundRect">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CA" sz="2400" kern="1200" dirty="0"/>
            <a:t>Les drogues (p. ex. cocaïne, méthamphétamine) peuvent causer des crises de panique, des inquiétudes et une humeur négative</a:t>
          </a:r>
          <a:endParaRPr lang="en-US" sz="2400" kern="1200" dirty="0"/>
        </a:p>
      </dsp:txBody>
      <dsp:txXfrm>
        <a:off x="55367" y="1548865"/>
        <a:ext cx="7122761" cy="1023473"/>
      </dsp:txXfrm>
    </dsp:sp>
    <dsp:sp modelId="{766BFE68-2D02-AB42-823F-9762BCE9DAEF}">
      <dsp:nvSpPr>
        <dsp:cNvPr id="0" name=""/>
        <dsp:cNvSpPr/>
      </dsp:nvSpPr>
      <dsp:spPr>
        <a:xfrm>
          <a:off x="0" y="2812026"/>
          <a:ext cx="7233495" cy="1134207"/>
        </a:xfrm>
        <a:prstGeom prst="roundRect">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CA" sz="2400" kern="1200" dirty="0"/>
            <a:t>Les drogues peuvent interagir de manière négative avec les médicaments que vous prenez actuellement</a:t>
          </a:r>
          <a:endParaRPr lang="en-US" sz="2400" kern="1200" dirty="0"/>
        </a:p>
      </dsp:txBody>
      <dsp:txXfrm>
        <a:off x="55367" y="2867393"/>
        <a:ext cx="7122761" cy="1023473"/>
      </dsp:txXfrm>
    </dsp:sp>
    <dsp:sp modelId="{931B1FC8-B300-6C41-A502-D2ED3CDF82A7}">
      <dsp:nvSpPr>
        <dsp:cNvPr id="0" name=""/>
        <dsp:cNvSpPr/>
      </dsp:nvSpPr>
      <dsp:spPr>
        <a:xfrm>
          <a:off x="0" y="4130553"/>
          <a:ext cx="7233495" cy="1134207"/>
        </a:xfrm>
        <a:prstGeom prst="roundRect">
          <a:avLst/>
        </a:prstGeom>
        <a:solidFill>
          <a:srgbClr val="4B53B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CA" sz="2400" kern="1200" dirty="0"/>
            <a:t>Consultez votre médecin traitant ou votre médecin de famille pour obtenir de plus amples renseignements</a:t>
          </a:r>
          <a:endParaRPr lang="en-US" sz="2400" kern="1200" dirty="0"/>
        </a:p>
      </dsp:txBody>
      <dsp:txXfrm>
        <a:off x="55367" y="4185920"/>
        <a:ext cx="7122761" cy="1023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88DB4-B5B4-324E-BA33-FBB3776C2E8A}">
      <dsp:nvSpPr>
        <dsp:cNvPr id="0" name=""/>
        <dsp:cNvSpPr/>
      </dsp:nvSpPr>
      <dsp:spPr>
        <a:xfrm>
          <a:off x="0" y="2750"/>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AA9F28-D715-0B43-B0C8-89E23164F15F}">
      <dsp:nvSpPr>
        <dsp:cNvPr id="0" name=""/>
        <dsp:cNvSpPr/>
      </dsp:nvSpPr>
      <dsp:spPr>
        <a:xfrm>
          <a:off x="0" y="2750"/>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solidFill>
                <a:schemeClr val="bg1"/>
              </a:solidFill>
            </a:rPr>
            <a:t>Pleine</a:t>
          </a:r>
          <a:r>
            <a:rPr lang="en-US" sz="3200" kern="1200" dirty="0">
              <a:solidFill>
                <a:schemeClr val="bg1"/>
              </a:solidFill>
            </a:rPr>
            <a:t> conscience</a:t>
          </a:r>
        </a:p>
      </dsp:txBody>
      <dsp:txXfrm>
        <a:off x="0" y="2750"/>
        <a:ext cx="7326261" cy="938007"/>
      </dsp:txXfrm>
    </dsp:sp>
    <dsp:sp modelId="{4C7C2AAC-4525-E841-A3FC-D6E3BD67CC3A}">
      <dsp:nvSpPr>
        <dsp:cNvPr id="0" name=""/>
        <dsp:cNvSpPr/>
      </dsp:nvSpPr>
      <dsp:spPr>
        <a:xfrm>
          <a:off x="0" y="940758"/>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333195-F8CF-BC43-866B-D489C8246502}">
      <dsp:nvSpPr>
        <dsp:cNvPr id="0" name=""/>
        <dsp:cNvSpPr/>
      </dsp:nvSpPr>
      <dsp:spPr>
        <a:xfrm>
          <a:off x="0" y="940758"/>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Examen de la </a:t>
          </a:r>
          <a:r>
            <a:rPr lang="en-US" sz="3200" kern="1200" dirty="0" err="1"/>
            <a:t>thérapie</a:t>
          </a:r>
          <a:r>
            <a:rPr lang="en-US" sz="3200" kern="1200" dirty="0"/>
            <a:t> </a:t>
          </a:r>
          <a:r>
            <a:rPr lang="en-US" sz="3200" kern="1200" dirty="0" err="1"/>
            <a:t>comportementale</a:t>
          </a:r>
          <a:endParaRPr lang="en-US" sz="3200" kern="1200" dirty="0"/>
        </a:p>
      </dsp:txBody>
      <dsp:txXfrm>
        <a:off x="0" y="940758"/>
        <a:ext cx="7326261" cy="938007"/>
      </dsp:txXfrm>
    </dsp:sp>
    <dsp:sp modelId="{5101AC9F-6A3E-2D42-B02C-8E4B7833609A}">
      <dsp:nvSpPr>
        <dsp:cNvPr id="0" name=""/>
        <dsp:cNvSpPr/>
      </dsp:nvSpPr>
      <dsp:spPr>
        <a:xfrm>
          <a:off x="0" y="1878765"/>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AE147F0-43FC-FD45-BEA8-B6B1404B6FD2}">
      <dsp:nvSpPr>
        <dsp:cNvPr id="0" name=""/>
        <dsp:cNvSpPr/>
      </dsp:nvSpPr>
      <dsp:spPr>
        <a:xfrm>
          <a:off x="0" y="1878765"/>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80000"/>
            </a:lnSpc>
            <a:spcBef>
              <a:spcPct val="0"/>
            </a:spcBef>
            <a:spcAft>
              <a:spcPts val="0"/>
            </a:spcAft>
            <a:buNone/>
          </a:pPr>
          <a:r>
            <a:rPr lang="en-US" sz="3200" kern="1200" dirty="0"/>
            <a:t>Examen de la mise </a:t>
          </a:r>
          <a:r>
            <a:rPr lang="en-US" sz="3200" kern="1200" dirty="0" err="1"/>
            <a:t>en</a:t>
          </a:r>
          <a:r>
            <a:rPr lang="en-US" sz="3200" kern="1200" dirty="0"/>
            <a:t> application des techniques</a:t>
          </a:r>
        </a:p>
      </dsp:txBody>
      <dsp:txXfrm>
        <a:off x="0" y="1878765"/>
        <a:ext cx="7326261" cy="938007"/>
      </dsp:txXfrm>
    </dsp:sp>
    <dsp:sp modelId="{C91CDDA6-CA6E-8C49-85E5-68477EB3E684}">
      <dsp:nvSpPr>
        <dsp:cNvPr id="0" name=""/>
        <dsp:cNvSpPr/>
      </dsp:nvSpPr>
      <dsp:spPr>
        <a:xfrm>
          <a:off x="0" y="2816772"/>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C620517-96CD-B04B-86BA-D419C0358163}">
      <dsp:nvSpPr>
        <dsp:cNvPr id="0" name=""/>
        <dsp:cNvSpPr/>
      </dsp:nvSpPr>
      <dsp:spPr>
        <a:xfrm>
          <a:off x="0" y="2816772"/>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Vie saine</a:t>
          </a:r>
        </a:p>
      </dsp:txBody>
      <dsp:txXfrm>
        <a:off x="0" y="2816772"/>
        <a:ext cx="7326261" cy="938007"/>
      </dsp:txXfrm>
    </dsp:sp>
    <dsp:sp modelId="{61A612D0-8D9F-FA44-8271-4C7426E167C2}">
      <dsp:nvSpPr>
        <dsp:cNvPr id="0" name=""/>
        <dsp:cNvSpPr/>
      </dsp:nvSpPr>
      <dsp:spPr>
        <a:xfrm>
          <a:off x="0" y="3754779"/>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ADA892-C4A1-F745-8496-DB81C7C1570F}">
      <dsp:nvSpPr>
        <dsp:cNvPr id="0" name=""/>
        <dsp:cNvSpPr/>
      </dsp:nvSpPr>
      <dsp:spPr>
        <a:xfrm>
          <a:off x="0" y="3754779"/>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t>Sommeil</a:t>
          </a:r>
          <a:endParaRPr lang="en-US" sz="3200" kern="1200" dirty="0"/>
        </a:p>
      </dsp:txBody>
      <dsp:txXfrm>
        <a:off x="0" y="3754779"/>
        <a:ext cx="7326261" cy="938007"/>
      </dsp:txXfrm>
    </dsp:sp>
    <dsp:sp modelId="{7B5E5E29-6FBE-D14B-82C9-4A27A3D55221}">
      <dsp:nvSpPr>
        <dsp:cNvPr id="0" name=""/>
        <dsp:cNvSpPr/>
      </dsp:nvSpPr>
      <dsp:spPr>
        <a:xfrm>
          <a:off x="0" y="4692786"/>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50ED65-2007-2945-8DCA-F20F09746633}">
      <dsp:nvSpPr>
        <dsp:cNvPr id="0" name=""/>
        <dsp:cNvSpPr/>
      </dsp:nvSpPr>
      <dsp:spPr>
        <a:xfrm>
          <a:off x="0" y="4692786"/>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Mise </a:t>
          </a:r>
          <a:r>
            <a:rPr lang="en-US" sz="3200" kern="1200" dirty="0" err="1"/>
            <a:t>en</a:t>
          </a:r>
          <a:r>
            <a:rPr lang="en-US" sz="3200" kern="1200" dirty="0"/>
            <a:t> application des techniques</a:t>
          </a:r>
        </a:p>
      </dsp:txBody>
      <dsp:txXfrm>
        <a:off x="0" y="4692786"/>
        <a:ext cx="7326261" cy="93800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28022-2CE7-3343-9B21-0EB8BC746383}">
      <dsp:nvSpPr>
        <dsp:cNvPr id="0" name=""/>
        <dsp:cNvSpPr/>
      </dsp:nvSpPr>
      <dsp:spPr>
        <a:xfrm>
          <a:off x="0" y="2115"/>
          <a:ext cx="958280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7C197EF-A244-C14E-8EB8-8B30FDBFC455}">
      <dsp:nvSpPr>
        <dsp:cNvPr id="0" name=""/>
        <dsp:cNvSpPr/>
      </dsp:nvSpPr>
      <dsp:spPr>
        <a:xfrm>
          <a:off x="0" y="2115"/>
          <a:ext cx="9582807" cy="1443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Malgré la </a:t>
          </a:r>
          <a:r>
            <a:rPr lang="en-US" sz="2400" kern="1200" dirty="0" err="1"/>
            <a:t>légalisation</a:t>
          </a:r>
          <a:r>
            <a:rPr lang="en-US" sz="2400" kern="1200" dirty="0"/>
            <a:t>, la </a:t>
          </a:r>
          <a:r>
            <a:rPr lang="en-US" sz="2400" kern="1200" dirty="0" err="1"/>
            <a:t>consommation</a:t>
          </a:r>
          <a:r>
            <a:rPr lang="en-US" sz="2400" kern="1200" dirty="0"/>
            <a:t> </a:t>
          </a:r>
          <a:r>
            <a:rPr lang="en-US" sz="2400" kern="1200" dirty="0" err="1"/>
            <a:t>régulière</a:t>
          </a:r>
          <a:r>
            <a:rPr lang="en-US" sz="2400" kern="1200" dirty="0"/>
            <a:t> de cannabis </a:t>
          </a:r>
          <a:r>
            <a:rPr lang="en-US" sz="2400" kern="1200" dirty="0" err="1"/>
            <a:t>peut</a:t>
          </a:r>
          <a:r>
            <a:rPr lang="en-US" sz="2400" kern="1200" dirty="0"/>
            <a:t> </a:t>
          </a:r>
          <a:r>
            <a:rPr lang="en-US" sz="2400" kern="1200" dirty="0" err="1"/>
            <a:t>entraîner</a:t>
          </a:r>
          <a:r>
            <a:rPr lang="en-US" sz="2400" kern="1200" dirty="0"/>
            <a:t> des </a:t>
          </a:r>
          <a:r>
            <a:rPr lang="en-US" sz="2400" kern="1200" dirty="0" err="1"/>
            <a:t>effets</a:t>
          </a:r>
          <a:r>
            <a:rPr lang="en-US" sz="2400" kern="1200" dirty="0"/>
            <a:t> </a:t>
          </a:r>
          <a:r>
            <a:rPr lang="en-US" sz="2400" kern="1200" dirty="0" err="1"/>
            <a:t>néfastes</a:t>
          </a:r>
          <a:r>
            <a:rPr lang="en-US" sz="2400" kern="1200" dirty="0"/>
            <a:t> sur la </a:t>
          </a:r>
          <a:r>
            <a:rPr lang="en-US" sz="2400" kern="1200" dirty="0" err="1"/>
            <a:t>santé</a:t>
          </a:r>
          <a:r>
            <a:rPr lang="en-US" sz="2400" kern="1200" dirty="0"/>
            <a:t>, y </a:t>
          </a:r>
          <a:r>
            <a:rPr lang="en-US" sz="2400" kern="1200" dirty="0" err="1"/>
            <a:t>compris</a:t>
          </a:r>
          <a:r>
            <a:rPr lang="en-US" sz="2400" kern="1200" dirty="0"/>
            <a:t> des </a:t>
          </a:r>
          <a:r>
            <a:rPr lang="en-US" sz="2400" kern="1200" dirty="0" err="1"/>
            <a:t>symptômes</a:t>
          </a:r>
          <a:r>
            <a:rPr lang="en-US" sz="2400" kern="1200" dirty="0"/>
            <a:t> de </a:t>
          </a:r>
          <a:r>
            <a:rPr lang="en-US" sz="2400" kern="1200" dirty="0" err="1"/>
            <a:t>dépression</a:t>
          </a:r>
          <a:r>
            <a:rPr lang="en-US" sz="2400" kern="1200" dirty="0"/>
            <a:t> et </a:t>
          </a:r>
          <a:r>
            <a:rPr lang="en-US" sz="2400" kern="1200" dirty="0" err="1"/>
            <a:t>d’anxiété</a:t>
          </a:r>
          <a:r>
            <a:rPr lang="en-US" sz="2400" kern="1200" dirty="0"/>
            <a:t> (Centre </a:t>
          </a:r>
          <a:r>
            <a:rPr lang="en-US" sz="2400" kern="1200" dirty="0" err="1"/>
            <a:t>canadien</a:t>
          </a:r>
          <a:r>
            <a:rPr lang="en-US" sz="2400" kern="1200" dirty="0"/>
            <a:t> sur les </a:t>
          </a:r>
          <a:r>
            <a:rPr lang="en-US" sz="2400" kern="1200" dirty="0" err="1"/>
            <a:t>dépendances</a:t>
          </a:r>
          <a:r>
            <a:rPr lang="en-US" sz="2400" kern="1200" dirty="0"/>
            <a:t> et </a:t>
          </a:r>
          <a:r>
            <a:rPr lang="en-US" sz="2400" kern="1200" dirty="0" err="1"/>
            <a:t>l’usage</a:t>
          </a:r>
          <a:r>
            <a:rPr lang="en-US" sz="2400" kern="1200" dirty="0"/>
            <a:t> de substances, 2020)</a:t>
          </a:r>
          <a:endParaRPr lang="en-CA" sz="2400" kern="1200" dirty="0"/>
        </a:p>
      </dsp:txBody>
      <dsp:txXfrm>
        <a:off x="0" y="2115"/>
        <a:ext cx="9582807" cy="1443069"/>
      </dsp:txXfrm>
    </dsp:sp>
    <dsp:sp modelId="{FF2121B0-BEF1-9D4E-8756-9CDF04AEBD18}">
      <dsp:nvSpPr>
        <dsp:cNvPr id="0" name=""/>
        <dsp:cNvSpPr/>
      </dsp:nvSpPr>
      <dsp:spPr>
        <a:xfrm>
          <a:off x="0" y="1445185"/>
          <a:ext cx="958280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A81C33A-167C-844A-855B-382607324088}">
      <dsp:nvSpPr>
        <dsp:cNvPr id="0" name=""/>
        <dsp:cNvSpPr/>
      </dsp:nvSpPr>
      <dsp:spPr>
        <a:xfrm>
          <a:off x="0" y="1445185"/>
          <a:ext cx="9582807" cy="1443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Absence de </a:t>
          </a:r>
          <a:r>
            <a:rPr lang="en-US" sz="2400" kern="1200" dirty="0" err="1"/>
            <a:t>données</a:t>
          </a:r>
          <a:r>
            <a:rPr lang="en-US" sz="2400" kern="1200" dirty="0"/>
            <a:t> </a:t>
          </a:r>
          <a:r>
            <a:rPr lang="en-US" sz="2400" kern="1200" dirty="0" err="1"/>
            <a:t>probantes</a:t>
          </a:r>
          <a:r>
            <a:rPr lang="en-US" sz="2400" kern="1200" dirty="0"/>
            <a:t> </a:t>
          </a:r>
          <a:r>
            <a:rPr lang="en-US" sz="2400" kern="1200" dirty="0" err="1"/>
            <a:t>démontrant</a:t>
          </a:r>
          <a:r>
            <a:rPr lang="en-US" sz="2400" kern="1200" dirty="0"/>
            <a:t> que la </a:t>
          </a:r>
          <a:r>
            <a:rPr lang="en-US" sz="2400" kern="1200" dirty="0" err="1"/>
            <a:t>consommation</a:t>
          </a:r>
          <a:r>
            <a:rPr lang="en-US" sz="2400" kern="1200" dirty="0"/>
            <a:t> de cannabis </a:t>
          </a:r>
          <a:r>
            <a:rPr lang="en-US" sz="2400" kern="1200" dirty="0" err="1"/>
            <a:t>à</a:t>
          </a:r>
          <a:r>
            <a:rPr lang="en-US" sz="2400" kern="1200" dirty="0"/>
            <a:t> long </a:t>
          </a:r>
          <a:r>
            <a:rPr lang="en-US" sz="2400" kern="1200" dirty="0" err="1"/>
            <a:t>terme</a:t>
          </a:r>
          <a:r>
            <a:rPr lang="en-US" sz="2400" kern="1200" dirty="0"/>
            <a:t> </a:t>
          </a:r>
          <a:r>
            <a:rPr lang="en-US" sz="2400" kern="1200" dirty="0" err="1"/>
            <a:t>peut</a:t>
          </a:r>
          <a:r>
            <a:rPr lang="en-US" sz="2400" kern="1200" dirty="0"/>
            <a:t> </a:t>
          </a:r>
          <a:r>
            <a:rPr lang="en-US" sz="2400" kern="1200" dirty="0" err="1"/>
            <a:t>améliorer</a:t>
          </a:r>
          <a:r>
            <a:rPr lang="en-US" sz="2400" kern="1200" dirty="0"/>
            <a:t> les </a:t>
          </a:r>
          <a:r>
            <a:rPr lang="en-US" sz="2400" kern="1200" dirty="0" err="1"/>
            <a:t>symptômes</a:t>
          </a:r>
          <a:r>
            <a:rPr lang="en-US" sz="2400" kern="1200" dirty="0"/>
            <a:t> </a:t>
          </a:r>
          <a:r>
            <a:rPr lang="en-US" sz="2400" kern="1200" dirty="0" err="1"/>
            <a:t>liés</a:t>
          </a:r>
          <a:r>
            <a:rPr lang="en-US" sz="2400" kern="1200" dirty="0"/>
            <a:t> </a:t>
          </a:r>
          <a:r>
            <a:rPr lang="en-US" sz="2400" kern="1200" dirty="0" err="1"/>
            <a:t>à</a:t>
          </a:r>
          <a:r>
            <a:rPr lang="en-US" sz="2400" kern="1200" dirty="0"/>
            <a:t> </a:t>
          </a:r>
          <a:r>
            <a:rPr lang="en-US" sz="2400" kern="1200" dirty="0" err="1"/>
            <a:t>l’humeur</a:t>
          </a:r>
          <a:r>
            <a:rPr lang="en-US" sz="2400" kern="1200" dirty="0"/>
            <a:t> </a:t>
          </a:r>
          <a:r>
            <a:rPr lang="en-US" sz="2400" kern="1200" dirty="0" err="1"/>
            <a:t>ou</a:t>
          </a:r>
          <a:r>
            <a:rPr lang="en-US" sz="2400" kern="1200" dirty="0"/>
            <a:t> </a:t>
          </a:r>
          <a:r>
            <a:rPr lang="en-US" sz="2400" kern="1200" dirty="0" err="1"/>
            <a:t>à</a:t>
          </a:r>
          <a:r>
            <a:rPr lang="en-US" sz="2400" kern="1200" dirty="0"/>
            <a:t> </a:t>
          </a:r>
          <a:r>
            <a:rPr lang="en-US" sz="2400" kern="1200" dirty="0" err="1"/>
            <a:t>l’anxiété</a:t>
          </a:r>
          <a:r>
            <a:rPr lang="en-US" sz="2400" kern="1200" dirty="0"/>
            <a:t> (Lowe et coll., 2019)</a:t>
          </a:r>
          <a:endParaRPr lang="en-CA" sz="2400" kern="1200" dirty="0"/>
        </a:p>
      </dsp:txBody>
      <dsp:txXfrm>
        <a:off x="0" y="1445185"/>
        <a:ext cx="9582807" cy="1443069"/>
      </dsp:txXfrm>
    </dsp:sp>
    <dsp:sp modelId="{357FC269-2065-1E4C-8ACE-5A5415306206}">
      <dsp:nvSpPr>
        <dsp:cNvPr id="0" name=""/>
        <dsp:cNvSpPr/>
      </dsp:nvSpPr>
      <dsp:spPr>
        <a:xfrm>
          <a:off x="0" y="2888255"/>
          <a:ext cx="958280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9D2E08E-9A34-C249-B377-6D28A1630EF2}">
      <dsp:nvSpPr>
        <dsp:cNvPr id="0" name=""/>
        <dsp:cNvSpPr/>
      </dsp:nvSpPr>
      <dsp:spPr>
        <a:xfrm>
          <a:off x="0" y="2888255"/>
          <a:ext cx="9582807" cy="1443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CA" sz="2400" kern="1200" dirty="0"/>
            <a:t>Des données probantes montrent que la consommation de cannabis peut intensifier les symptômes liés à l’humeur et à l’anxiété (Black et coll. 2019; Lowe et coll. 2019)</a:t>
          </a:r>
          <a:endParaRPr lang="en-CA" sz="2400" kern="1200" dirty="0"/>
        </a:p>
      </dsp:txBody>
      <dsp:txXfrm>
        <a:off x="0" y="2888255"/>
        <a:ext cx="9582807" cy="144306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1D494-5A0B-8D49-8247-4D805EFC57A4}">
      <dsp:nvSpPr>
        <dsp:cNvPr id="0" name=""/>
        <dsp:cNvSpPr/>
      </dsp:nvSpPr>
      <dsp:spPr>
        <a:xfrm>
          <a:off x="0" y="0"/>
          <a:ext cx="3243262" cy="4332923"/>
        </a:xfrm>
        <a:prstGeom prst="rect">
          <a:avLst/>
        </a:prstGeom>
        <a:solidFill>
          <a:srgbClr val="EDF2F2">
            <a:alpha val="9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2857" tIns="330200" rIns="252857" bIns="330200" numCol="1" spcCol="1270" anchor="t" anchorCtr="0">
          <a:noAutofit/>
        </a:bodyPr>
        <a:lstStyle/>
        <a:p>
          <a:pPr marL="0" lvl="0" indent="0" algn="l" defTabSz="1155700">
            <a:lnSpc>
              <a:spcPct val="90000"/>
            </a:lnSpc>
            <a:spcBef>
              <a:spcPct val="0"/>
            </a:spcBef>
            <a:spcAft>
              <a:spcPct val="35000"/>
            </a:spcAft>
            <a:buNone/>
          </a:pPr>
          <a:r>
            <a:rPr lang="en-US" sz="2600" kern="1200" dirty="0" err="1"/>
            <a:t>Choisissez</a:t>
          </a:r>
          <a:r>
            <a:rPr lang="en-US" sz="2600" kern="1200" dirty="0"/>
            <a:t> un aspect de la vie saine sur </a:t>
          </a:r>
          <a:r>
            <a:rPr lang="en-US" sz="2600" kern="1200" dirty="0" err="1"/>
            <a:t>lequel</a:t>
          </a:r>
          <a:r>
            <a:rPr lang="en-US" sz="2600" kern="1200" dirty="0"/>
            <a:t> </a:t>
          </a:r>
          <a:r>
            <a:rPr lang="en-US" sz="2600" kern="1200" dirty="0" err="1"/>
            <a:t>travailler</a:t>
          </a:r>
          <a:r>
            <a:rPr lang="en-US" sz="2600" kern="1200" dirty="0"/>
            <a:t> </a:t>
          </a:r>
          <a:r>
            <a:rPr lang="en-US" sz="2600" kern="1200" dirty="0" err="1"/>
            <a:t>à</a:t>
          </a:r>
          <a:r>
            <a:rPr lang="en-US" sz="2600" kern="1200" dirty="0"/>
            <a:t> la </a:t>
          </a:r>
          <a:r>
            <a:rPr lang="en-US" sz="2600" kern="1200" dirty="0" err="1"/>
            <a:t>fois</a:t>
          </a:r>
          <a:endParaRPr lang="en-US" sz="2600" kern="1200" dirty="0"/>
        </a:p>
      </dsp:txBody>
      <dsp:txXfrm>
        <a:off x="0" y="1646510"/>
        <a:ext cx="3243262" cy="2599753"/>
      </dsp:txXfrm>
    </dsp:sp>
    <dsp:sp modelId="{1C43B591-C027-F541-B538-42CEFFEF38F4}">
      <dsp:nvSpPr>
        <dsp:cNvPr id="0" name=""/>
        <dsp:cNvSpPr/>
      </dsp:nvSpPr>
      <dsp:spPr>
        <a:xfrm>
          <a:off x="971692" y="433292"/>
          <a:ext cx="1299876" cy="1299876"/>
        </a:xfrm>
        <a:prstGeom prst="ellipse">
          <a:avLst/>
        </a:prstGeom>
        <a:solidFill>
          <a:srgbClr val="8B73B3"/>
        </a:solidFill>
        <a:ln w="6350" cap="flat" cmpd="sng" algn="ctr">
          <a:no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1343" tIns="12700" rIns="10134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1162054" y="623654"/>
        <a:ext cx="919152" cy="919152"/>
      </dsp:txXfrm>
    </dsp:sp>
    <dsp:sp modelId="{9EEACFE8-57A1-D44D-9C94-CFD91EDB5B16}">
      <dsp:nvSpPr>
        <dsp:cNvPr id="0" name=""/>
        <dsp:cNvSpPr/>
      </dsp:nvSpPr>
      <dsp:spPr>
        <a:xfrm>
          <a:off x="0" y="4332851"/>
          <a:ext cx="3243262"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2E6FDFC-6049-5749-8169-4F6036A78EB1}">
      <dsp:nvSpPr>
        <dsp:cNvPr id="0" name=""/>
        <dsp:cNvSpPr/>
      </dsp:nvSpPr>
      <dsp:spPr>
        <a:xfrm>
          <a:off x="3567588" y="0"/>
          <a:ext cx="3243262" cy="4332923"/>
        </a:xfrm>
        <a:prstGeom prst="rect">
          <a:avLst/>
        </a:prstGeom>
        <a:solidFill>
          <a:srgbClr val="EDF2F2">
            <a:alpha val="9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2857" tIns="330200" rIns="252857" bIns="330200" numCol="1" spcCol="1270" anchor="t" anchorCtr="0">
          <a:noAutofit/>
        </a:bodyPr>
        <a:lstStyle/>
        <a:p>
          <a:pPr marL="0" lvl="0" indent="0" algn="l" defTabSz="1155700">
            <a:lnSpc>
              <a:spcPct val="90000"/>
            </a:lnSpc>
            <a:spcBef>
              <a:spcPct val="0"/>
            </a:spcBef>
            <a:spcAft>
              <a:spcPct val="35000"/>
            </a:spcAft>
            <a:buNone/>
          </a:pPr>
          <a:r>
            <a:rPr lang="en-US" sz="2600" kern="1200" dirty="0" err="1"/>
            <a:t>Préparez-vous</a:t>
          </a:r>
          <a:r>
            <a:rPr lang="en-US" sz="2600" kern="1200" dirty="0"/>
            <a:t> </a:t>
          </a:r>
          <a:r>
            <a:rPr lang="en-US" sz="2600" kern="1200" dirty="0" err="1"/>
            <a:t>à</a:t>
          </a:r>
          <a:r>
            <a:rPr lang="en-US" sz="2600" kern="1200" dirty="0"/>
            <a:t> </a:t>
          </a:r>
          <a:r>
            <a:rPr lang="en-US" sz="2600" b="1" kern="1200" dirty="0"/>
            <a:t>RÉUSSIR!</a:t>
          </a:r>
        </a:p>
        <a:p>
          <a:pPr marL="228600" lvl="1" indent="-228600" algn="l" defTabSz="889000">
            <a:lnSpc>
              <a:spcPct val="90000"/>
            </a:lnSpc>
            <a:spcBef>
              <a:spcPct val="0"/>
            </a:spcBef>
            <a:spcAft>
              <a:spcPct val="15000"/>
            </a:spcAft>
            <a:buChar char="•"/>
          </a:pPr>
          <a:r>
            <a:rPr lang="en-US" sz="2000" kern="1200" dirty="0" err="1"/>
            <a:t>Probabilité</a:t>
          </a:r>
          <a:r>
            <a:rPr lang="en-US" sz="2000" kern="1200" dirty="0"/>
            <a:t> de 90 % </a:t>
          </a:r>
          <a:r>
            <a:rPr lang="en-US" sz="2000" kern="1200" dirty="0" err="1"/>
            <a:t>d’accomplir</a:t>
          </a:r>
          <a:r>
            <a:rPr lang="en-US" sz="2000" kern="1200" dirty="0"/>
            <a:t> la </a:t>
          </a:r>
          <a:r>
            <a:rPr lang="en-US" sz="2000" kern="1200" dirty="0" err="1"/>
            <a:t>tâche</a:t>
          </a:r>
          <a:endParaRPr lang="en-US" sz="2000" kern="1200" dirty="0"/>
        </a:p>
      </dsp:txBody>
      <dsp:txXfrm>
        <a:off x="3567588" y="1646510"/>
        <a:ext cx="3243262" cy="2599753"/>
      </dsp:txXfrm>
    </dsp:sp>
    <dsp:sp modelId="{70C21551-54BD-4F4B-8192-062F86AD061A}">
      <dsp:nvSpPr>
        <dsp:cNvPr id="0" name=""/>
        <dsp:cNvSpPr/>
      </dsp:nvSpPr>
      <dsp:spPr>
        <a:xfrm>
          <a:off x="4539281" y="433292"/>
          <a:ext cx="1299876" cy="1299876"/>
        </a:xfrm>
        <a:prstGeom prst="ellipse">
          <a:avLst/>
        </a:prstGeom>
        <a:solidFill>
          <a:srgbClr val="8B73B3"/>
        </a:solidFill>
        <a:ln w="6350" cap="flat" cmpd="sng" algn="ctr">
          <a:no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1343" tIns="12700" rIns="10134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29643" y="623654"/>
        <a:ext cx="919152" cy="919152"/>
      </dsp:txXfrm>
    </dsp:sp>
    <dsp:sp modelId="{0D59D126-BC45-D546-94A9-177B2813393A}">
      <dsp:nvSpPr>
        <dsp:cNvPr id="0" name=""/>
        <dsp:cNvSpPr/>
      </dsp:nvSpPr>
      <dsp:spPr>
        <a:xfrm>
          <a:off x="3567588" y="4332851"/>
          <a:ext cx="3243262"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90F761E-6521-4D47-88E2-84880B179066}">
      <dsp:nvSpPr>
        <dsp:cNvPr id="0" name=""/>
        <dsp:cNvSpPr/>
      </dsp:nvSpPr>
      <dsp:spPr>
        <a:xfrm>
          <a:off x="7135177" y="0"/>
          <a:ext cx="3243262" cy="4332923"/>
        </a:xfrm>
        <a:prstGeom prst="rect">
          <a:avLst/>
        </a:prstGeom>
        <a:solidFill>
          <a:srgbClr val="EDF2F2">
            <a:alpha val="9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2857" tIns="330200" rIns="252857" bIns="330200" numCol="1" spcCol="1270" anchor="t" anchorCtr="0">
          <a:noAutofit/>
        </a:bodyPr>
        <a:lstStyle/>
        <a:p>
          <a:pPr marL="0" lvl="0" indent="0" algn="l" defTabSz="1155700">
            <a:lnSpc>
              <a:spcPct val="90000"/>
            </a:lnSpc>
            <a:spcBef>
              <a:spcPct val="0"/>
            </a:spcBef>
            <a:spcAft>
              <a:spcPct val="35000"/>
            </a:spcAft>
            <a:buNone/>
          </a:pPr>
          <a:r>
            <a:rPr lang="en-US" sz="2600" kern="1200" dirty="0" err="1"/>
            <a:t>Choisissez</a:t>
          </a:r>
          <a:r>
            <a:rPr lang="en-US" sz="2600" kern="1200" dirty="0"/>
            <a:t> </a:t>
          </a:r>
          <a:r>
            <a:rPr lang="en-US" sz="2600" kern="1200" dirty="0" err="1"/>
            <a:t>une</a:t>
          </a:r>
          <a:r>
            <a:rPr lang="en-US" sz="2600" kern="1200" dirty="0"/>
            <a:t> </a:t>
          </a:r>
          <a:r>
            <a:rPr lang="en-US" sz="2600" kern="1200" dirty="0" err="1"/>
            <a:t>activité</a:t>
          </a:r>
          <a:r>
            <a:rPr lang="en-US" sz="2600" kern="1200" dirty="0"/>
            <a:t> que </a:t>
          </a:r>
          <a:r>
            <a:rPr lang="en-US" sz="2600" kern="1200" dirty="0" err="1"/>
            <a:t>vous</a:t>
          </a:r>
          <a:r>
            <a:rPr lang="en-US" sz="2600" kern="1200" dirty="0"/>
            <a:t> </a:t>
          </a:r>
          <a:r>
            <a:rPr lang="en-US" sz="2600" kern="1200" dirty="0" err="1"/>
            <a:t>pouvez</a:t>
          </a:r>
          <a:r>
            <a:rPr lang="en-US" sz="2600" kern="1200" dirty="0"/>
            <a:t> </a:t>
          </a:r>
          <a:r>
            <a:rPr lang="en-US" sz="2600" kern="1200" dirty="0" err="1"/>
            <a:t>facilement</a:t>
          </a:r>
          <a:r>
            <a:rPr lang="en-US" sz="2600" kern="1200" dirty="0"/>
            <a:t> faire trois </a:t>
          </a:r>
          <a:r>
            <a:rPr lang="en-US" sz="2600" kern="1200" dirty="0" err="1"/>
            <a:t>fois</a:t>
          </a:r>
          <a:r>
            <a:rPr lang="en-US" sz="2600" kern="1200" dirty="0"/>
            <a:t> par </a:t>
          </a:r>
          <a:r>
            <a:rPr lang="en-US" sz="2600" kern="1200" dirty="0" err="1"/>
            <a:t>semaine</a:t>
          </a:r>
          <a:endParaRPr lang="en-US" sz="2600" kern="1200" dirty="0"/>
        </a:p>
      </dsp:txBody>
      <dsp:txXfrm>
        <a:off x="7135177" y="1646510"/>
        <a:ext cx="3243262" cy="2599753"/>
      </dsp:txXfrm>
    </dsp:sp>
    <dsp:sp modelId="{04EE10D9-8AE8-F64A-B332-376207A39B27}">
      <dsp:nvSpPr>
        <dsp:cNvPr id="0" name=""/>
        <dsp:cNvSpPr/>
      </dsp:nvSpPr>
      <dsp:spPr>
        <a:xfrm>
          <a:off x="8106870" y="433292"/>
          <a:ext cx="1299876" cy="1299876"/>
        </a:xfrm>
        <a:prstGeom prst="ellipse">
          <a:avLst/>
        </a:prstGeom>
        <a:solidFill>
          <a:srgbClr val="8B73B3"/>
        </a:solidFill>
        <a:ln w="6350" cap="flat" cmpd="sng" algn="ctr">
          <a:no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1343" tIns="12700" rIns="10134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8297232" y="623654"/>
        <a:ext cx="919152" cy="919152"/>
      </dsp:txXfrm>
    </dsp:sp>
    <dsp:sp modelId="{5AC99446-60B7-914D-9E34-05960C4220A5}">
      <dsp:nvSpPr>
        <dsp:cNvPr id="0" name=""/>
        <dsp:cNvSpPr/>
      </dsp:nvSpPr>
      <dsp:spPr>
        <a:xfrm>
          <a:off x="7135177" y="4332851"/>
          <a:ext cx="3243262"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88DB4-B5B4-324E-BA33-FBB3776C2E8A}">
      <dsp:nvSpPr>
        <dsp:cNvPr id="0" name=""/>
        <dsp:cNvSpPr/>
      </dsp:nvSpPr>
      <dsp:spPr>
        <a:xfrm>
          <a:off x="0" y="2750"/>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AA9F28-D715-0B43-B0C8-89E23164F15F}">
      <dsp:nvSpPr>
        <dsp:cNvPr id="0" name=""/>
        <dsp:cNvSpPr/>
      </dsp:nvSpPr>
      <dsp:spPr>
        <a:xfrm>
          <a:off x="0" y="2750"/>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solidFill>
                <a:schemeClr val="tx1"/>
              </a:solidFill>
            </a:rPr>
            <a:t>Pleine</a:t>
          </a:r>
          <a:r>
            <a:rPr lang="en-US" sz="3200" kern="1200" dirty="0">
              <a:solidFill>
                <a:schemeClr val="tx1"/>
              </a:solidFill>
            </a:rPr>
            <a:t> conscience</a:t>
          </a:r>
        </a:p>
      </dsp:txBody>
      <dsp:txXfrm>
        <a:off x="0" y="2750"/>
        <a:ext cx="7326261" cy="938007"/>
      </dsp:txXfrm>
    </dsp:sp>
    <dsp:sp modelId="{4C7C2AAC-4525-E841-A3FC-D6E3BD67CC3A}">
      <dsp:nvSpPr>
        <dsp:cNvPr id="0" name=""/>
        <dsp:cNvSpPr/>
      </dsp:nvSpPr>
      <dsp:spPr>
        <a:xfrm>
          <a:off x="0" y="940758"/>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333195-F8CF-BC43-866B-D489C8246502}">
      <dsp:nvSpPr>
        <dsp:cNvPr id="0" name=""/>
        <dsp:cNvSpPr/>
      </dsp:nvSpPr>
      <dsp:spPr>
        <a:xfrm>
          <a:off x="0" y="940758"/>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Examen de la </a:t>
          </a:r>
          <a:r>
            <a:rPr lang="en-US" sz="3200" kern="1200" dirty="0" err="1"/>
            <a:t>thérapie</a:t>
          </a:r>
          <a:r>
            <a:rPr lang="en-US" sz="3200" kern="1200" dirty="0"/>
            <a:t> </a:t>
          </a:r>
          <a:r>
            <a:rPr lang="en-US" sz="3200" kern="1200" dirty="0" err="1"/>
            <a:t>comportementale</a:t>
          </a:r>
          <a:endParaRPr lang="en-US" sz="3200" kern="1200" dirty="0"/>
        </a:p>
      </dsp:txBody>
      <dsp:txXfrm>
        <a:off x="0" y="940758"/>
        <a:ext cx="7326261" cy="938007"/>
      </dsp:txXfrm>
    </dsp:sp>
    <dsp:sp modelId="{5101AC9F-6A3E-2D42-B02C-8E4B7833609A}">
      <dsp:nvSpPr>
        <dsp:cNvPr id="0" name=""/>
        <dsp:cNvSpPr/>
      </dsp:nvSpPr>
      <dsp:spPr>
        <a:xfrm>
          <a:off x="0" y="1878765"/>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AE147F0-43FC-FD45-BEA8-B6B1404B6FD2}">
      <dsp:nvSpPr>
        <dsp:cNvPr id="0" name=""/>
        <dsp:cNvSpPr/>
      </dsp:nvSpPr>
      <dsp:spPr>
        <a:xfrm>
          <a:off x="0" y="1878765"/>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80000"/>
            </a:lnSpc>
            <a:spcBef>
              <a:spcPct val="0"/>
            </a:spcBef>
            <a:spcAft>
              <a:spcPts val="0"/>
            </a:spcAft>
            <a:buNone/>
          </a:pPr>
          <a:r>
            <a:rPr lang="en-US" sz="3200" kern="1200" dirty="0"/>
            <a:t>Examen de la mise </a:t>
          </a:r>
          <a:r>
            <a:rPr lang="en-US" sz="3200" kern="1200" dirty="0" err="1"/>
            <a:t>en</a:t>
          </a:r>
          <a:r>
            <a:rPr lang="en-US" sz="3200" kern="1200" dirty="0"/>
            <a:t> application des techniques</a:t>
          </a:r>
        </a:p>
      </dsp:txBody>
      <dsp:txXfrm>
        <a:off x="0" y="1878765"/>
        <a:ext cx="7326261" cy="938007"/>
      </dsp:txXfrm>
    </dsp:sp>
    <dsp:sp modelId="{C91CDDA6-CA6E-8C49-85E5-68477EB3E684}">
      <dsp:nvSpPr>
        <dsp:cNvPr id="0" name=""/>
        <dsp:cNvSpPr/>
      </dsp:nvSpPr>
      <dsp:spPr>
        <a:xfrm>
          <a:off x="0" y="2816772"/>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C620517-96CD-B04B-86BA-D419C0358163}">
      <dsp:nvSpPr>
        <dsp:cNvPr id="0" name=""/>
        <dsp:cNvSpPr/>
      </dsp:nvSpPr>
      <dsp:spPr>
        <a:xfrm>
          <a:off x="0" y="2816772"/>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Vie saine</a:t>
          </a:r>
        </a:p>
      </dsp:txBody>
      <dsp:txXfrm>
        <a:off x="0" y="2816772"/>
        <a:ext cx="7326261" cy="938007"/>
      </dsp:txXfrm>
    </dsp:sp>
    <dsp:sp modelId="{61A612D0-8D9F-FA44-8271-4C7426E167C2}">
      <dsp:nvSpPr>
        <dsp:cNvPr id="0" name=""/>
        <dsp:cNvSpPr/>
      </dsp:nvSpPr>
      <dsp:spPr>
        <a:xfrm>
          <a:off x="0" y="3754779"/>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ADA892-C4A1-F745-8496-DB81C7C1570F}">
      <dsp:nvSpPr>
        <dsp:cNvPr id="0" name=""/>
        <dsp:cNvSpPr/>
      </dsp:nvSpPr>
      <dsp:spPr>
        <a:xfrm>
          <a:off x="0" y="3754779"/>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solidFill>
                <a:schemeClr val="bg1"/>
              </a:solidFill>
            </a:rPr>
            <a:t>Sommeil</a:t>
          </a:r>
          <a:endParaRPr lang="en-US" sz="3200" kern="1200" dirty="0">
            <a:solidFill>
              <a:schemeClr val="bg1"/>
            </a:solidFill>
          </a:endParaRPr>
        </a:p>
      </dsp:txBody>
      <dsp:txXfrm>
        <a:off x="0" y="3754779"/>
        <a:ext cx="7326261" cy="938007"/>
      </dsp:txXfrm>
    </dsp:sp>
    <dsp:sp modelId="{7B5E5E29-6FBE-D14B-82C9-4A27A3D55221}">
      <dsp:nvSpPr>
        <dsp:cNvPr id="0" name=""/>
        <dsp:cNvSpPr/>
      </dsp:nvSpPr>
      <dsp:spPr>
        <a:xfrm>
          <a:off x="0" y="4692786"/>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50ED65-2007-2945-8DCA-F20F09746633}">
      <dsp:nvSpPr>
        <dsp:cNvPr id="0" name=""/>
        <dsp:cNvSpPr/>
      </dsp:nvSpPr>
      <dsp:spPr>
        <a:xfrm>
          <a:off x="0" y="4692786"/>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Mise </a:t>
          </a:r>
          <a:r>
            <a:rPr lang="en-US" sz="3200" kern="1200" dirty="0" err="1"/>
            <a:t>en</a:t>
          </a:r>
          <a:r>
            <a:rPr lang="en-US" sz="3200" kern="1200" dirty="0"/>
            <a:t> application des techniques</a:t>
          </a:r>
        </a:p>
      </dsp:txBody>
      <dsp:txXfrm>
        <a:off x="0" y="4692786"/>
        <a:ext cx="7326261" cy="93800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6B508-6EB4-D740-8C52-A17198F0688C}">
      <dsp:nvSpPr>
        <dsp:cNvPr id="0" name=""/>
        <dsp:cNvSpPr/>
      </dsp:nvSpPr>
      <dsp:spPr>
        <a:xfrm>
          <a:off x="0" y="803"/>
          <a:ext cx="73999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EB1271-78B8-C449-B526-1E695B6304E7}">
      <dsp:nvSpPr>
        <dsp:cNvPr id="0" name=""/>
        <dsp:cNvSpPr/>
      </dsp:nvSpPr>
      <dsp:spPr>
        <a:xfrm>
          <a:off x="0" y="0"/>
          <a:ext cx="7392721" cy="1226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CA" sz="2400" kern="1200" dirty="0"/>
            <a:t>Les troubles du sommeil sont courants chez les personnes qui présentent des symptômes liés à l’humeur et à l’anxiété</a:t>
          </a:r>
          <a:endParaRPr lang="en-CA" sz="2400" kern="1200" dirty="0"/>
        </a:p>
      </dsp:txBody>
      <dsp:txXfrm>
        <a:off x="0" y="0"/>
        <a:ext cx="7392721" cy="1226455"/>
      </dsp:txXfrm>
    </dsp:sp>
    <dsp:sp modelId="{6EC80731-E36C-694E-9E6B-8317752CA7F3}">
      <dsp:nvSpPr>
        <dsp:cNvPr id="0" name=""/>
        <dsp:cNvSpPr/>
      </dsp:nvSpPr>
      <dsp:spPr>
        <a:xfrm>
          <a:off x="0" y="1227259"/>
          <a:ext cx="73999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24D7F4-0AF1-9042-B9AB-478FA6E91C50}">
      <dsp:nvSpPr>
        <dsp:cNvPr id="0" name=""/>
        <dsp:cNvSpPr/>
      </dsp:nvSpPr>
      <dsp:spPr>
        <a:xfrm>
          <a:off x="0" y="1227259"/>
          <a:ext cx="7399948" cy="78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Le </a:t>
          </a:r>
          <a:r>
            <a:rPr lang="en-US" sz="2400" kern="1200" dirty="0" err="1"/>
            <a:t>sommeil</a:t>
          </a:r>
          <a:r>
            <a:rPr lang="en-US" sz="2400" kern="1200" dirty="0"/>
            <a:t> </a:t>
          </a:r>
          <a:r>
            <a:rPr lang="en-US" sz="2400" kern="1200" dirty="0" err="1"/>
            <a:t>comporte</a:t>
          </a:r>
          <a:r>
            <a:rPr lang="en-US" sz="2400" kern="1200" dirty="0"/>
            <a:t> de </a:t>
          </a:r>
          <a:r>
            <a:rPr lang="en-US" sz="2400" kern="1200" dirty="0" err="1"/>
            <a:t>solides</a:t>
          </a:r>
          <a:r>
            <a:rPr lang="en-US" sz="2400" kern="1200" dirty="0"/>
            <a:t> </a:t>
          </a:r>
          <a:r>
            <a:rPr lang="en-US" sz="2400" kern="1200" dirty="0" err="1"/>
            <a:t>composantes</a:t>
          </a:r>
          <a:r>
            <a:rPr lang="en-US" sz="2400" kern="1200" dirty="0"/>
            <a:t> </a:t>
          </a:r>
          <a:r>
            <a:rPr lang="en-US" sz="2400" kern="1200" dirty="0" err="1"/>
            <a:t>cognitives</a:t>
          </a:r>
          <a:r>
            <a:rPr lang="en-US" sz="2400" kern="1200" dirty="0"/>
            <a:t> et </a:t>
          </a:r>
          <a:r>
            <a:rPr lang="en-US" sz="2400" kern="1200" dirty="0" err="1"/>
            <a:t>comportementales</a:t>
          </a:r>
          <a:endParaRPr lang="en-CA" sz="2400" kern="1200" dirty="0"/>
        </a:p>
      </dsp:txBody>
      <dsp:txXfrm>
        <a:off x="0" y="1227259"/>
        <a:ext cx="7399948" cy="780818"/>
      </dsp:txXfrm>
    </dsp:sp>
    <dsp:sp modelId="{18D8975A-F11C-C743-A155-B107E7BDD331}">
      <dsp:nvSpPr>
        <dsp:cNvPr id="0" name=""/>
        <dsp:cNvSpPr/>
      </dsp:nvSpPr>
      <dsp:spPr>
        <a:xfrm>
          <a:off x="0" y="2008077"/>
          <a:ext cx="73999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165EC-49A1-E14D-A466-D3F779DDA7E8}">
      <dsp:nvSpPr>
        <dsp:cNvPr id="0" name=""/>
        <dsp:cNvSpPr/>
      </dsp:nvSpPr>
      <dsp:spPr>
        <a:xfrm>
          <a:off x="0" y="2008077"/>
          <a:ext cx="7399948" cy="78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TCC-I : type </a:t>
          </a:r>
          <a:r>
            <a:rPr lang="en-US" sz="2400" kern="1200" dirty="0" err="1"/>
            <a:t>spécial</a:t>
          </a:r>
          <a:r>
            <a:rPr lang="en-US" sz="2400" kern="1200" dirty="0"/>
            <a:t> de TCC pour </a:t>
          </a:r>
          <a:r>
            <a:rPr lang="en-US" sz="2400" kern="1200" dirty="0" err="1"/>
            <a:t>l’insomnie</a:t>
          </a:r>
          <a:endParaRPr lang="en-CA" sz="2400" kern="1200" dirty="0"/>
        </a:p>
      </dsp:txBody>
      <dsp:txXfrm>
        <a:off x="0" y="2008077"/>
        <a:ext cx="7399948" cy="780818"/>
      </dsp:txXfrm>
    </dsp:sp>
    <dsp:sp modelId="{25B418A4-7E51-1742-9B09-D666C0BA5874}">
      <dsp:nvSpPr>
        <dsp:cNvPr id="0" name=""/>
        <dsp:cNvSpPr/>
      </dsp:nvSpPr>
      <dsp:spPr>
        <a:xfrm>
          <a:off x="0" y="2788896"/>
          <a:ext cx="73999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FA628C-0AA6-384E-BC0C-72F8C0031E37}">
      <dsp:nvSpPr>
        <dsp:cNvPr id="0" name=""/>
        <dsp:cNvSpPr/>
      </dsp:nvSpPr>
      <dsp:spPr>
        <a:xfrm>
          <a:off x="0" y="2788896"/>
          <a:ext cx="7399948" cy="78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CA" sz="2400" kern="1200" dirty="0"/>
            <a:t>Application gratuite : </a:t>
          </a:r>
          <a:r>
            <a:rPr lang="fr-CA" sz="2400" b="1" kern="1200" dirty="0"/>
            <a:t>CBT-I Coach </a:t>
          </a:r>
          <a:r>
            <a:rPr lang="fr-CA" sz="2400" kern="1200" dirty="0"/>
            <a:t>(formateur TCC-I)</a:t>
          </a:r>
          <a:endParaRPr lang="en-CA" sz="2400" kern="1200" dirty="0"/>
        </a:p>
      </dsp:txBody>
      <dsp:txXfrm>
        <a:off x="0" y="2788896"/>
        <a:ext cx="7399948" cy="780818"/>
      </dsp:txXfrm>
    </dsp:sp>
    <dsp:sp modelId="{1D386912-ED3D-3A40-ABE3-517201A2F9C6}">
      <dsp:nvSpPr>
        <dsp:cNvPr id="0" name=""/>
        <dsp:cNvSpPr/>
      </dsp:nvSpPr>
      <dsp:spPr>
        <a:xfrm>
          <a:off x="0" y="3569715"/>
          <a:ext cx="73999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E89B32-74CC-9549-8CB2-D5CDB1FACF6B}">
      <dsp:nvSpPr>
        <dsp:cNvPr id="0" name=""/>
        <dsp:cNvSpPr/>
      </dsp:nvSpPr>
      <dsp:spPr>
        <a:xfrm>
          <a:off x="0" y="3569715"/>
          <a:ext cx="7399948" cy="78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i="1" kern="1200" dirty="0"/>
            <a:t>The Insomnia Workbook,</a:t>
          </a:r>
          <a:r>
            <a:rPr lang="en-GB" sz="2400" kern="1200" dirty="0"/>
            <a:t> S. Silberman</a:t>
          </a:r>
          <a:endParaRPr lang="en-CA" sz="2400" kern="1200" dirty="0"/>
        </a:p>
      </dsp:txBody>
      <dsp:txXfrm>
        <a:off x="0" y="3569715"/>
        <a:ext cx="7399948" cy="78081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49164-AB68-824E-A36C-F7666D5391DD}">
      <dsp:nvSpPr>
        <dsp:cNvPr id="0" name=""/>
        <dsp:cNvSpPr/>
      </dsp:nvSpPr>
      <dsp:spPr>
        <a:xfrm>
          <a:off x="2707" y="0"/>
          <a:ext cx="2838010"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err="1"/>
            <a:t>Associer</a:t>
          </a:r>
          <a:r>
            <a:rPr lang="en-US" sz="2400" kern="1200" dirty="0"/>
            <a:t> le lit </a:t>
          </a:r>
          <a:r>
            <a:rPr lang="en-US" sz="2400" kern="1200" dirty="0" err="1"/>
            <a:t>seulement</a:t>
          </a:r>
          <a:r>
            <a:rPr lang="en-US" sz="2400" kern="1200" dirty="0"/>
            <a:t> au </a:t>
          </a:r>
          <a:r>
            <a:rPr lang="en-US" sz="2400" kern="1200" dirty="0" err="1"/>
            <a:t>sommeil</a:t>
          </a:r>
          <a:r>
            <a:rPr lang="en-US" sz="2400" kern="1200" dirty="0"/>
            <a:t> et aux relations </a:t>
          </a:r>
          <a:r>
            <a:rPr lang="en-US" sz="2400" kern="1200" dirty="0" err="1"/>
            <a:t>sexuelles</a:t>
          </a:r>
          <a:endParaRPr lang="en-GB" sz="2400" kern="1200" dirty="0"/>
        </a:p>
      </dsp:txBody>
      <dsp:txXfrm>
        <a:off x="2707" y="1603248"/>
        <a:ext cx="2838010" cy="1603248"/>
      </dsp:txXfrm>
    </dsp:sp>
    <dsp:sp modelId="{C53B5E9A-F6EB-294A-A289-A6F96206FB56}">
      <dsp:nvSpPr>
        <dsp:cNvPr id="0" name=""/>
        <dsp:cNvSpPr/>
      </dsp:nvSpPr>
      <dsp:spPr>
        <a:xfrm>
          <a:off x="754361" y="240487"/>
          <a:ext cx="1334703" cy="133470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66EA54E-E363-0944-8FD5-E44AD72D871D}">
      <dsp:nvSpPr>
        <dsp:cNvPr id="0" name=""/>
        <dsp:cNvSpPr/>
      </dsp:nvSpPr>
      <dsp:spPr>
        <a:xfrm>
          <a:off x="2925858" y="0"/>
          <a:ext cx="2838010"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err="1"/>
            <a:t>Établir</a:t>
          </a:r>
          <a:r>
            <a:rPr lang="en-US" sz="2400" kern="1200" dirty="0"/>
            <a:t> un </a:t>
          </a:r>
          <a:r>
            <a:rPr lang="en-US" sz="2400" kern="1200" dirty="0" err="1"/>
            <a:t>rituel</a:t>
          </a:r>
          <a:r>
            <a:rPr lang="en-US" sz="2400" kern="1200" dirty="0"/>
            <a:t> de relaxation au </a:t>
          </a:r>
          <a:r>
            <a:rPr lang="en-US" sz="2400" kern="1200" dirty="0" err="1"/>
            <a:t>coucher</a:t>
          </a:r>
          <a:endParaRPr lang="en-CA" sz="2400" kern="1200" dirty="0"/>
        </a:p>
      </dsp:txBody>
      <dsp:txXfrm>
        <a:off x="2925858" y="1603248"/>
        <a:ext cx="2838010" cy="1603248"/>
      </dsp:txXfrm>
    </dsp:sp>
    <dsp:sp modelId="{3E227B0B-A60F-EB4B-9E86-C3780C848D0A}">
      <dsp:nvSpPr>
        <dsp:cNvPr id="0" name=""/>
        <dsp:cNvSpPr/>
      </dsp:nvSpPr>
      <dsp:spPr>
        <a:xfrm>
          <a:off x="3677512" y="240487"/>
          <a:ext cx="1334703" cy="133470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A7CFEBF-DA4A-344C-88E8-8D9AD01EFCCE}">
      <dsp:nvSpPr>
        <dsp:cNvPr id="0" name=""/>
        <dsp:cNvSpPr/>
      </dsp:nvSpPr>
      <dsp:spPr>
        <a:xfrm>
          <a:off x="5849010" y="0"/>
          <a:ext cx="2838010"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t>Utiliser</a:t>
          </a:r>
          <a:r>
            <a:rPr lang="en-US" sz="2400" kern="1200" dirty="0"/>
            <a:t> des </a:t>
          </a:r>
          <a:r>
            <a:rPr lang="en-US" sz="2400" kern="1200" dirty="0" err="1"/>
            <a:t>stratégies</a:t>
          </a:r>
          <a:r>
            <a:rPr lang="en-US" sz="2400" kern="1200" dirty="0"/>
            <a:t> de relaxation pour </a:t>
          </a:r>
          <a:r>
            <a:rPr lang="en-US" sz="2400" kern="1200" dirty="0" err="1"/>
            <a:t>réduire</a:t>
          </a:r>
          <a:r>
            <a:rPr lang="en-US" sz="2400" kern="1200" dirty="0"/>
            <a:t> la tension </a:t>
          </a:r>
          <a:r>
            <a:rPr lang="en-US" sz="2400" kern="1200" dirty="0" err="1"/>
            <a:t>corporelle</a:t>
          </a:r>
          <a:r>
            <a:rPr lang="en-US" sz="2400" kern="1200" dirty="0"/>
            <a:t> </a:t>
          </a:r>
          <a:r>
            <a:rPr lang="en-US" sz="2400" kern="1200" dirty="0" err="1"/>
            <a:t>avant</a:t>
          </a:r>
          <a:r>
            <a:rPr lang="en-US" sz="2400" kern="1200" dirty="0"/>
            <a:t> de </a:t>
          </a:r>
          <a:r>
            <a:rPr lang="en-US" sz="2400" kern="1200" dirty="0" err="1"/>
            <a:t>s’endormir</a:t>
          </a:r>
          <a:endParaRPr lang="en-US" sz="2400" kern="1200" dirty="0"/>
        </a:p>
      </dsp:txBody>
      <dsp:txXfrm>
        <a:off x="5849010" y="1603248"/>
        <a:ext cx="2838010" cy="1603248"/>
      </dsp:txXfrm>
    </dsp:sp>
    <dsp:sp modelId="{C11DF8EA-B258-C44C-8275-90CF98BAB2EC}">
      <dsp:nvSpPr>
        <dsp:cNvPr id="0" name=""/>
        <dsp:cNvSpPr/>
      </dsp:nvSpPr>
      <dsp:spPr>
        <a:xfrm>
          <a:off x="6501802" y="67482"/>
          <a:ext cx="1334703" cy="133470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C243E91-2049-1349-AF77-89126D753661}">
      <dsp:nvSpPr>
        <dsp:cNvPr id="0" name=""/>
        <dsp:cNvSpPr/>
      </dsp:nvSpPr>
      <dsp:spPr>
        <a:xfrm>
          <a:off x="8772161" y="0"/>
          <a:ext cx="2838010"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t>Éviter</a:t>
          </a:r>
          <a:r>
            <a:rPr lang="en-US" sz="2400" kern="1200" dirty="0"/>
            <a:t> </a:t>
          </a:r>
          <a:r>
            <a:rPr lang="en-US" sz="2400" kern="1200" dirty="0" err="1"/>
            <a:t>l’exposition</a:t>
          </a:r>
          <a:r>
            <a:rPr lang="en-US" sz="2400" kern="1200" dirty="0"/>
            <a:t> </a:t>
          </a:r>
          <a:r>
            <a:rPr lang="en-US" sz="2400" kern="1200" dirty="0" err="1"/>
            <a:t>à</a:t>
          </a:r>
          <a:r>
            <a:rPr lang="en-US" sz="2400" kern="1200" dirty="0"/>
            <a:t> la lumière </a:t>
          </a:r>
          <a:r>
            <a:rPr lang="en-US" sz="2400" kern="1200" dirty="0" err="1"/>
            <a:t>vive</a:t>
          </a:r>
          <a:r>
            <a:rPr lang="en-US" sz="2400" kern="1200" dirty="0"/>
            <a:t> </a:t>
          </a:r>
          <a:r>
            <a:rPr lang="en-US" sz="2400" kern="1200" dirty="0" err="1"/>
            <a:t>près</a:t>
          </a:r>
          <a:r>
            <a:rPr lang="en-US" sz="2400" kern="1200" dirty="0"/>
            <a:t> de </a:t>
          </a:r>
          <a:r>
            <a:rPr lang="en-US" sz="2400" kern="1200" dirty="0" err="1"/>
            <a:t>l’heure</a:t>
          </a:r>
          <a:r>
            <a:rPr lang="en-US" sz="2400" kern="1200" dirty="0"/>
            <a:t> du </a:t>
          </a:r>
          <a:r>
            <a:rPr lang="en-US" sz="2400" kern="1200" dirty="0" err="1"/>
            <a:t>coucher</a:t>
          </a:r>
          <a:r>
            <a:rPr lang="en-US" sz="2400" kern="1200" dirty="0"/>
            <a:t> (surtout les </a:t>
          </a:r>
          <a:r>
            <a:rPr lang="en-US" sz="2400" kern="1200" dirty="0" err="1"/>
            <a:t>écrans</a:t>
          </a:r>
          <a:r>
            <a:rPr lang="en-US" sz="2400" kern="1200" dirty="0"/>
            <a:t>)</a:t>
          </a:r>
          <a:endParaRPr lang="en-CA" sz="2400" kern="1200" dirty="0"/>
        </a:p>
      </dsp:txBody>
      <dsp:txXfrm>
        <a:off x="8772161" y="1603248"/>
        <a:ext cx="2838010" cy="1603248"/>
      </dsp:txXfrm>
    </dsp:sp>
    <dsp:sp modelId="{CE35FB32-BB89-4C41-948B-AD18E498CF7F}">
      <dsp:nvSpPr>
        <dsp:cNvPr id="0" name=""/>
        <dsp:cNvSpPr/>
      </dsp:nvSpPr>
      <dsp:spPr>
        <a:xfrm>
          <a:off x="9523814" y="240487"/>
          <a:ext cx="1334703" cy="1334703"/>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EB174D6-BC0E-984E-8773-17754D4D41DB}">
      <dsp:nvSpPr>
        <dsp:cNvPr id="0" name=""/>
        <dsp:cNvSpPr/>
      </dsp:nvSpPr>
      <dsp:spPr>
        <a:xfrm>
          <a:off x="464515" y="3206496"/>
          <a:ext cx="10683849" cy="601218"/>
        </a:xfrm>
        <a:prstGeom prst="leftRightArrow">
          <a:avLst/>
        </a:prstGeom>
        <a:solidFill>
          <a:srgbClr val="D6ED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49164-AB68-824E-A36C-F7666D5391DD}">
      <dsp:nvSpPr>
        <dsp:cNvPr id="0" name=""/>
        <dsp:cNvSpPr/>
      </dsp:nvSpPr>
      <dsp:spPr>
        <a:xfrm>
          <a:off x="2707" y="0"/>
          <a:ext cx="2838010"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b" anchorCtr="0">
          <a:noAutofit/>
        </a:bodyPr>
        <a:lstStyle/>
        <a:p>
          <a:pPr marL="0" lvl="0" indent="0" algn="ctr" defTabSz="1022350">
            <a:lnSpc>
              <a:spcPct val="90000"/>
            </a:lnSpc>
            <a:spcBef>
              <a:spcPct val="0"/>
            </a:spcBef>
            <a:spcAft>
              <a:spcPct val="35000"/>
            </a:spcAft>
            <a:buNone/>
          </a:pPr>
          <a:r>
            <a:rPr lang="en-US" sz="2300" kern="1200" dirty="0" err="1"/>
            <a:t>L’environnement</a:t>
          </a:r>
          <a:r>
            <a:rPr lang="en-US" sz="2300" kern="1200" dirty="0"/>
            <a:t> de </a:t>
          </a:r>
          <a:r>
            <a:rPr lang="en-US" sz="2300" kern="1200" dirty="0" err="1"/>
            <a:t>sommeil</a:t>
          </a:r>
          <a:r>
            <a:rPr lang="en-US" sz="2300" kern="1200" dirty="0"/>
            <a:t> </a:t>
          </a:r>
          <a:r>
            <a:rPr lang="en-US" sz="2300" kern="1200" dirty="0" err="1"/>
            <a:t>est</a:t>
          </a:r>
          <a:r>
            <a:rPr lang="en-US" sz="2300" kern="1200" dirty="0"/>
            <a:t> relaxant, </a:t>
          </a:r>
          <a:r>
            <a:rPr lang="en-US" sz="2300" kern="1200" dirty="0" err="1"/>
            <a:t>confortable</a:t>
          </a:r>
          <a:r>
            <a:rPr lang="en-US" sz="2300" kern="1200" dirty="0"/>
            <a:t>, </a:t>
          </a:r>
          <a:r>
            <a:rPr lang="en-US" sz="2300" kern="1200" dirty="0" err="1"/>
            <a:t>sombre</a:t>
          </a:r>
          <a:r>
            <a:rPr lang="en-US" sz="2300" kern="1200" dirty="0"/>
            <a:t> et </a:t>
          </a:r>
          <a:r>
            <a:rPr lang="en-US" sz="2300" kern="1200" dirty="0" err="1"/>
            <a:t>silencieux</a:t>
          </a:r>
          <a:endParaRPr lang="en-US" sz="2300" kern="1200" dirty="0"/>
        </a:p>
      </dsp:txBody>
      <dsp:txXfrm>
        <a:off x="2707" y="1603248"/>
        <a:ext cx="2838010" cy="1603248"/>
      </dsp:txXfrm>
    </dsp:sp>
    <dsp:sp modelId="{C53B5E9A-F6EB-294A-A289-A6F96206FB56}">
      <dsp:nvSpPr>
        <dsp:cNvPr id="0" name=""/>
        <dsp:cNvSpPr/>
      </dsp:nvSpPr>
      <dsp:spPr>
        <a:xfrm>
          <a:off x="721634" y="116933"/>
          <a:ext cx="1334703" cy="133470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66EA54E-E363-0944-8FD5-E44AD72D871D}">
      <dsp:nvSpPr>
        <dsp:cNvPr id="0" name=""/>
        <dsp:cNvSpPr/>
      </dsp:nvSpPr>
      <dsp:spPr>
        <a:xfrm>
          <a:off x="2925858" y="0"/>
          <a:ext cx="2838010"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fr-CA" sz="2400" kern="1200" dirty="0"/>
            <a:t>Exercice quotidien​</a:t>
          </a:r>
          <a:endParaRPr lang="en-CA" sz="2400" kern="1200" dirty="0"/>
        </a:p>
      </dsp:txBody>
      <dsp:txXfrm>
        <a:off x="2925858" y="1603248"/>
        <a:ext cx="2838010" cy="1603248"/>
      </dsp:txXfrm>
    </dsp:sp>
    <dsp:sp modelId="{3E227B0B-A60F-EB4B-9E86-C3780C848D0A}">
      <dsp:nvSpPr>
        <dsp:cNvPr id="0" name=""/>
        <dsp:cNvSpPr/>
      </dsp:nvSpPr>
      <dsp:spPr>
        <a:xfrm>
          <a:off x="3677512" y="240487"/>
          <a:ext cx="1334703" cy="133470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A7CFEBF-DA4A-344C-88E8-8D9AD01EFCCE}">
      <dsp:nvSpPr>
        <dsp:cNvPr id="0" name=""/>
        <dsp:cNvSpPr/>
      </dsp:nvSpPr>
      <dsp:spPr>
        <a:xfrm>
          <a:off x="5849010" y="0"/>
          <a:ext cx="2838010"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CA" sz="2400" kern="1200" dirty="0"/>
            <a:t>Évitez les repas copieux en fin de soirée</a:t>
          </a:r>
          <a:endParaRPr lang="en-US" sz="2400" kern="1200" dirty="0"/>
        </a:p>
      </dsp:txBody>
      <dsp:txXfrm>
        <a:off x="5849010" y="1603248"/>
        <a:ext cx="2838010" cy="1603248"/>
      </dsp:txXfrm>
    </dsp:sp>
    <dsp:sp modelId="{C11DF8EA-B258-C44C-8275-90CF98BAB2EC}">
      <dsp:nvSpPr>
        <dsp:cNvPr id="0" name=""/>
        <dsp:cNvSpPr/>
      </dsp:nvSpPr>
      <dsp:spPr>
        <a:xfrm>
          <a:off x="6600663" y="240487"/>
          <a:ext cx="1334703" cy="133470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C243E91-2049-1349-AF77-89126D753661}">
      <dsp:nvSpPr>
        <dsp:cNvPr id="0" name=""/>
        <dsp:cNvSpPr/>
      </dsp:nvSpPr>
      <dsp:spPr>
        <a:xfrm>
          <a:off x="8772161" y="0"/>
          <a:ext cx="2838010"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CA" sz="2400" kern="1200" dirty="0"/>
            <a:t>Évitez la caféine, l’alcool et les cigarettes</a:t>
          </a:r>
          <a:endParaRPr lang="en-US" sz="2400" kern="1200" dirty="0"/>
        </a:p>
      </dsp:txBody>
      <dsp:txXfrm>
        <a:off x="8772161" y="1603248"/>
        <a:ext cx="2838010" cy="1603248"/>
      </dsp:txXfrm>
    </dsp:sp>
    <dsp:sp modelId="{CE35FB32-BB89-4C41-948B-AD18E498CF7F}">
      <dsp:nvSpPr>
        <dsp:cNvPr id="0" name=""/>
        <dsp:cNvSpPr/>
      </dsp:nvSpPr>
      <dsp:spPr>
        <a:xfrm>
          <a:off x="9523814" y="240487"/>
          <a:ext cx="1334703" cy="1334703"/>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EB174D6-BC0E-984E-8773-17754D4D41DB}">
      <dsp:nvSpPr>
        <dsp:cNvPr id="0" name=""/>
        <dsp:cNvSpPr/>
      </dsp:nvSpPr>
      <dsp:spPr>
        <a:xfrm>
          <a:off x="464515" y="3206496"/>
          <a:ext cx="10683849" cy="601218"/>
        </a:xfrm>
        <a:prstGeom prst="leftRightArrow">
          <a:avLst/>
        </a:prstGeom>
        <a:solidFill>
          <a:srgbClr val="D6ED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04691-CB65-2F47-99A4-DE3464035CB3}">
      <dsp:nvSpPr>
        <dsp:cNvPr id="0" name=""/>
        <dsp:cNvSpPr/>
      </dsp:nvSpPr>
      <dsp:spPr>
        <a:xfrm>
          <a:off x="2707" y="0"/>
          <a:ext cx="2838010"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fr-CA" sz="2400" kern="1200" dirty="0"/>
            <a:t>Levez-vous à la même heure chaque matin</a:t>
          </a:r>
          <a:endParaRPr lang="en-US" sz="2400" b="1" kern="1200" dirty="0"/>
        </a:p>
      </dsp:txBody>
      <dsp:txXfrm>
        <a:off x="2707" y="1603248"/>
        <a:ext cx="2838010" cy="1603248"/>
      </dsp:txXfrm>
    </dsp:sp>
    <dsp:sp modelId="{388BA155-E9B5-F14C-BA7B-30BB94C6E1CB}">
      <dsp:nvSpPr>
        <dsp:cNvPr id="0" name=""/>
        <dsp:cNvSpPr/>
      </dsp:nvSpPr>
      <dsp:spPr>
        <a:xfrm>
          <a:off x="754361" y="240487"/>
          <a:ext cx="1334703" cy="133470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D2DADCC-839D-AA4D-B360-A83603EE1963}">
      <dsp:nvSpPr>
        <dsp:cNvPr id="0" name=""/>
        <dsp:cNvSpPr/>
      </dsp:nvSpPr>
      <dsp:spPr>
        <a:xfrm>
          <a:off x="2925858" y="0"/>
          <a:ext cx="2838010"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fr-CA" sz="2400" kern="1200" dirty="0"/>
            <a:t>Maintenez la même heure de réveil les jours de semaine et les fins de semaine</a:t>
          </a:r>
          <a:endParaRPr lang="en-US" sz="2400" b="1" kern="1200" dirty="0"/>
        </a:p>
      </dsp:txBody>
      <dsp:txXfrm>
        <a:off x="2925858" y="1603248"/>
        <a:ext cx="2838010" cy="1603248"/>
      </dsp:txXfrm>
    </dsp:sp>
    <dsp:sp modelId="{5BC64041-8002-7041-80D9-25FEC92D2DC2}">
      <dsp:nvSpPr>
        <dsp:cNvPr id="0" name=""/>
        <dsp:cNvSpPr/>
      </dsp:nvSpPr>
      <dsp:spPr>
        <a:xfrm>
          <a:off x="3677512" y="240487"/>
          <a:ext cx="1334703" cy="133470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07C01C3-265B-0F4E-A016-5C5D3A584D3A}">
      <dsp:nvSpPr>
        <dsp:cNvPr id="0" name=""/>
        <dsp:cNvSpPr/>
      </dsp:nvSpPr>
      <dsp:spPr>
        <a:xfrm>
          <a:off x="5849010" y="0"/>
          <a:ext cx="2838010"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CA" sz="2400" kern="1200" dirty="0"/>
            <a:t>Ne vous couchez que lorsque vous vous sentez assez fatigué pour vous endormir</a:t>
          </a:r>
          <a:endParaRPr lang="en-US" sz="2400" kern="1200" dirty="0"/>
        </a:p>
      </dsp:txBody>
      <dsp:txXfrm>
        <a:off x="5849010" y="1603248"/>
        <a:ext cx="2838010" cy="1603248"/>
      </dsp:txXfrm>
    </dsp:sp>
    <dsp:sp modelId="{55A927D1-A1AA-1244-AD85-B58794A8F517}">
      <dsp:nvSpPr>
        <dsp:cNvPr id="0" name=""/>
        <dsp:cNvSpPr/>
      </dsp:nvSpPr>
      <dsp:spPr>
        <a:xfrm>
          <a:off x="6600663" y="240487"/>
          <a:ext cx="1334703" cy="1334703"/>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6EB40D-1E54-FB43-B306-EEAFF5C9EE63}">
      <dsp:nvSpPr>
        <dsp:cNvPr id="0" name=""/>
        <dsp:cNvSpPr/>
      </dsp:nvSpPr>
      <dsp:spPr>
        <a:xfrm>
          <a:off x="8772161" y="0"/>
          <a:ext cx="2838010"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CA" sz="2400" kern="1200" dirty="0"/>
            <a:t>Évitez les siestes ou limitez-les à une seule part jour, d’une durée maximale de 30 minutes</a:t>
          </a:r>
          <a:endParaRPr lang="en-US" sz="2400" kern="1200" dirty="0"/>
        </a:p>
      </dsp:txBody>
      <dsp:txXfrm>
        <a:off x="8772161" y="1603248"/>
        <a:ext cx="2838010" cy="1603248"/>
      </dsp:txXfrm>
    </dsp:sp>
    <dsp:sp modelId="{041EF747-1731-A94F-A93A-931139060690}">
      <dsp:nvSpPr>
        <dsp:cNvPr id="0" name=""/>
        <dsp:cNvSpPr/>
      </dsp:nvSpPr>
      <dsp:spPr>
        <a:xfrm>
          <a:off x="9523814" y="92201"/>
          <a:ext cx="1334703" cy="1334703"/>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0F60CCB-78D0-C348-931F-09DD6D7302D3}">
      <dsp:nvSpPr>
        <dsp:cNvPr id="0" name=""/>
        <dsp:cNvSpPr/>
      </dsp:nvSpPr>
      <dsp:spPr>
        <a:xfrm>
          <a:off x="287109" y="3206496"/>
          <a:ext cx="11038660" cy="601218"/>
        </a:xfrm>
        <a:prstGeom prst="leftRightArrow">
          <a:avLst/>
        </a:prstGeom>
        <a:solidFill>
          <a:srgbClr val="D6ED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BDFAE-5758-E343-B3A9-8D922C178F5D}">
      <dsp:nvSpPr>
        <dsp:cNvPr id="0" name=""/>
        <dsp:cNvSpPr/>
      </dsp:nvSpPr>
      <dsp:spPr>
        <a:xfrm>
          <a:off x="2438" y="0"/>
          <a:ext cx="3793465"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fr-CA" sz="2000" kern="1200" dirty="0"/>
            <a:t>Si vous ne pouvez pas vous endormir en moins de 20 minutes, sortez du lit (et de la chambre à coucher). Faites une activité calme et relaxante (pas d’écran, pas de nourriture, pas de cigarettes)</a:t>
          </a:r>
          <a:endParaRPr lang="en-US" sz="2000" b="0" kern="1200" dirty="0"/>
        </a:p>
      </dsp:txBody>
      <dsp:txXfrm>
        <a:off x="2438" y="1603248"/>
        <a:ext cx="3793465" cy="1603248"/>
      </dsp:txXfrm>
    </dsp:sp>
    <dsp:sp modelId="{DB643EAA-E90A-874D-8EBD-CE5AA1AB9523}">
      <dsp:nvSpPr>
        <dsp:cNvPr id="0" name=""/>
        <dsp:cNvSpPr/>
      </dsp:nvSpPr>
      <dsp:spPr>
        <a:xfrm>
          <a:off x="1270545" y="0"/>
          <a:ext cx="1158376" cy="116147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6ED5B67-5D28-4941-B995-4C06DDA08BE4}">
      <dsp:nvSpPr>
        <dsp:cNvPr id="0" name=""/>
        <dsp:cNvSpPr/>
      </dsp:nvSpPr>
      <dsp:spPr>
        <a:xfrm>
          <a:off x="3909707" y="0"/>
          <a:ext cx="3793465"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b="0" kern="1200" dirty="0"/>
            <a:t>Ne </a:t>
          </a:r>
          <a:r>
            <a:rPr lang="en-US" sz="2400" b="0" kern="1200" dirty="0" err="1"/>
            <a:t>retournez</a:t>
          </a:r>
          <a:r>
            <a:rPr lang="en-US" sz="2400" b="0" kern="1200" dirty="0"/>
            <a:t> au lit que </a:t>
          </a:r>
          <a:r>
            <a:rPr lang="en-US" sz="2400" b="0" kern="1200" dirty="0" err="1"/>
            <a:t>lorsque</a:t>
          </a:r>
          <a:r>
            <a:rPr lang="en-US" sz="2400" b="0" kern="1200" dirty="0"/>
            <a:t> </a:t>
          </a:r>
          <a:r>
            <a:rPr lang="en-US" sz="2400" b="0" kern="1200" dirty="0" err="1"/>
            <a:t>vous</a:t>
          </a:r>
          <a:r>
            <a:rPr lang="en-US" sz="2400" b="0" kern="1200" dirty="0"/>
            <a:t> </a:t>
          </a:r>
          <a:r>
            <a:rPr lang="en-US" sz="2400" b="0" kern="1200" dirty="0" err="1"/>
            <a:t>avez</a:t>
          </a:r>
          <a:r>
            <a:rPr lang="en-US" sz="2400" b="0" kern="1200" dirty="0"/>
            <a:t> </a:t>
          </a:r>
          <a:r>
            <a:rPr lang="en-US" sz="2400" b="0" kern="1200" dirty="0" err="1"/>
            <a:t>sommeil</a:t>
          </a:r>
          <a:endParaRPr lang="en-US" sz="2400" b="0" kern="1200" dirty="0"/>
        </a:p>
      </dsp:txBody>
      <dsp:txXfrm>
        <a:off x="3909707" y="1603248"/>
        <a:ext cx="3793465" cy="1603248"/>
      </dsp:txXfrm>
    </dsp:sp>
    <dsp:sp modelId="{941FDABD-B345-B543-B4F2-6BF5285E85C1}">
      <dsp:nvSpPr>
        <dsp:cNvPr id="0" name=""/>
        <dsp:cNvSpPr/>
      </dsp:nvSpPr>
      <dsp:spPr>
        <a:xfrm>
          <a:off x="5139088" y="240487"/>
          <a:ext cx="1334703" cy="1334703"/>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E8FAC-D541-5944-9AD8-52276DD05A8B}">
      <dsp:nvSpPr>
        <dsp:cNvPr id="0" name=""/>
        <dsp:cNvSpPr/>
      </dsp:nvSpPr>
      <dsp:spPr>
        <a:xfrm>
          <a:off x="7816976" y="0"/>
          <a:ext cx="3793465" cy="4008120"/>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t>Répétez</a:t>
          </a:r>
          <a:r>
            <a:rPr lang="en-US" sz="2400" kern="1200" dirty="0"/>
            <a:t> le </a:t>
          </a:r>
          <a:r>
            <a:rPr lang="en-US" sz="2400" kern="1200" dirty="0" err="1"/>
            <a:t>processus</a:t>
          </a:r>
          <a:r>
            <a:rPr lang="en-US" sz="2400" kern="1200" dirty="0"/>
            <a:t> </a:t>
          </a:r>
          <a:r>
            <a:rPr lang="en-US" sz="2400" kern="1200" dirty="0" err="1"/>
            <a:t>jusqu’à</a:t>
          </a:r>
          <a:r>
            <a:rPr lang="en-US" sz="2400" kern="1200" dirty="0"/>
            <a:t> </a:t>
          </a:r>
          <a:r>
            <a:rPr lang="en-US" sz="2400" kern="1200" dirty="0" err="1"/>
            <a:t>ce</a:t>
          </a:r>
          <a:r>
            <a:rPr lang="en-US" sz="2400" kern="1200" dirty="0"/>
            <a:t> que </a:t>
          </a:r>
          <a:r>
            <a:rPr lang="en-US" sz="2400" kern="1200" dirty="0" err="1"/>
            <a:t>vous</a:t>
          </a:r>
          <a:r>
            <a:rPr lang="en-US" sz="2400" kern="1200" dirty="0"/>
            <a:t> </a:t>
          </a:r>
          <a:r>
            <a:rPr lang="en-US" sz="2400" kern="1200" dirty="0" err="1"/>
            <a:t>puissiez</a:t>
          </a:r>
          <a:r>
            <a:rPr lang="en-US" sz="2400" kern="1200" dirty="0"/>
            <a:t> </a:t>
          </a:r>
          <a:r>
            <a:rPr lang="en-US" sz="2400" kern="1200" dirty="0" err="1"/>
            <a:t>vous</a:t>
          </a:r>
          <a:r>
            <a:rPr lang="en-US" sz="2400" kern="1200" dirty="0"/>
            <a:t> </a:t>
          </a:r>
          <a:r>
            <a:rPr lang="en-US" sz="2400" kern="1200" dirty="0" err="1"/>
            <a:t>endormir</a:t>
          </a:r>
          <a:r>
            <a:rPr lang="en-US" sz="2400" kern="1200" dirty="0"/>
            <a:t> </a:t>
          </a:r>
          <a:r>
            <a:rPr lang="en-US" sz="2400" kern="1200" dirty="0" err="1"/>
            <a:t>en</a:t>
          </a:r>
          <a:r>
            <a:rPr lang="en-US" sz="2400" kern="1200" dirty="0"/>
            <a:t> </a:t>
          </a:r>
          <a:r>
            <a:rPr lang="en-US" sz="2400" kern="1200" dirty="0" err="1"/>
            <a:t>moins</a:t>
          </a:r>
          <a:r>
            <a:rPr lang="en-US" sz="2400" kern="1200" dirty="0"/>
            <a:t> de 20 minutes.</a:t>
          </a:r>
        </a:p>
      </dsp:txBody>
      <dsp:txXfrm>
        <a:off x="7816976" y="1603248"/>
        <a:ext cx="3793465" cy="1603248"/>
      </dsp:txXfrm>
    </dsp:sp>
    <dsp:sp modelId="{4CF175BF-3FA2-854A-9764-E16797E55C72}">
      <dsp:nvSpPr>
        <dsp:cNvPr id="0" name=""/>
        <dsp:cNvSpPr/>
      </dsp:nvSpPr>
      <dsp:spPr>
        <a:xfrm>
          <a:off x="9046357" y="240487"/>
          <a:ext cx="1334703" cy="1334703"/>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8AA2191-A7D2-FA49-89D9-6EEE3311BF8C}">
      <dsp:nvSpPr>
        <dsp:cNvPr id="0" name=""/>
        <dsp:cNvSpPr/>
      </dsp:nvSpPr>
      <dsp:spPr>
        <a:xfrm>
          <a:off x="464515" y="3206496"/>
          <a:ext cx="10683849" cy="601218"/>
        </a:xfrm>
        <a:prstGeom prst="leftRightArrow">
          <a:avLst/>
        </a:prstGeom>
        <a:solidFill>
          <a:srgbClr val="D6ED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61B75-6C22-5C46-BBF7-56A363237C74}">
      <dsp:nvSpPr>
        <dsp:cNvPr id="0" name=""/>
        <dsp:cNvSpPr/>
      </dsp:nvSpPr>
      <dsp:spPr>
        <a:xfrm>
          <a:off x="0" y="1561"/>
          <a:ext cx="10515600" cy="743535"/>
        </a:xfrm>
        <a:prstGeom prst="roundRect">
          <a:avLst/>
        </a:prstGeom>
        <a:solidFill>
          <a:srgbClr val="76629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r-CA" sz="3100" kern="1200" dirty="0"/>
            <a:t>Alterner les périodes de sommeil et les siestes</a:t>
          </a:r>
          <a:endParaRPr lang="en-US" sz="3100" kern="1200" dirty="0"/>
        </a:p>
      </dsp:txBody>
      <dsp:txXfrm>
        <a:off x="36296" y="37857"/>
        <a:ext cx="10443008" cy="670943"/>
      </dsp:txXfrm>
    </dsp:sp>
    <dsp:sp modelId="{C44F3FB8-7772-1544-9658-2C3D39B6318E}">
      <dsp:nvSpPr>
        <dsp:cNvPr id="0" name=""/>
        <dsp:cNvSpPr/>
      </dsp:nvSpPr>
      <dsp:spPr>
        <a:xfrm>
          <a:off x="0" y="745096"/>
          <a:ext cx="10515600"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fr-CA" sz="2400" kern="1200" dirty="0"/>
            <a:t>1 longue période de sommeil diurne et une sieste de courte durée (20 min)</a:t>
          </a:r>
          <a:endParaRPr lang="en-US" sz="2400" kern="1200" dirty="0"/>
        </a:p>
      </dsp:txBody>
      <dsp:txXfrm>
        <a:off x="0" y="745096"/>
        <a:ext cx="10515600" cy="513360"/>
      </dsp:txXfrm>
    </dsp:sp>
    <dsp:sp modelId="{6D26E792-8746-5041-A221-316BE24FBF5B}">
      <dsp:nvSpPr>
        <dsp:cNvPr id="0" name=""/>
        <dsp:cNvSpPr/>
      </dsp:nvSpPr>
      <dsp:spPr>
        <a:xfrm>
          <a:off x="0" y="1258456"/>
          <a:ext cx="10515600" cy="743535"/>
        </a:xfrm>
        <a:prstGeom prst="roundRect">
          <a:avLst/>
        </a:prstGeom>
        <a:solidFill>
          <a:srgbClr val="76629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r-CA" sz="3100" kern="1200" dirty="0"/>
            <a:t>Modifications de l’environnement de sommeil</a:t>
          </a:r>
          <a:endParaRPr lang="en-US" sz="3100" kern="1200" dirty="0"/>
        </a:p>
      </dsp:txBody>
      <dsp:txXfrm>
        <a:off x="36296" y="1294752"/>
        <a:ext cx="10443008" cy="670943"/>
      </dsp:txXfrm>
    </dsp:sp>
    <dsp:sp modelId="{091BAA47-6360-8F4A-918D-8310AACE8D95}">
      <dsp:nvSpPr>
        <dsp:cNvPr id="0" name=""/>
        <dsp:cNvSpPr/>
      </dsp:nvSpPr>
      <dsp:spPr>
        <a:xfrm>
          <a:off x="0" y="2001991"/>
          <a:ext cx="10515600"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fr-CA" sz="2400" kern="1200" dirty="0"/>
            <a:t>p. ex. rideaux occultants, appareils antibruit blancs ou ventilateur</a:t>
          </a:r>
          <a:endParaRPr lang="en-US" sz="2400" kern="1200" dirty="0"/>
        </a:p>
      </dsp:txBody>
      <dsp:txXfrm>
        <a:off x="0" y="2001991"/>
        <a:ext cx="10515600" cy="513360"/>
      </dsp:txXfrm>
    </dsp:sp>
    <dsp:sp modelId="{F788ED0F-7DBF-AD4E-A8F9-74A3A768247B}">
      <dsp:nvSpPr>
        <dsp:cNvPr id="0" name=""/>
        <dsp:cNvSpPr/>
      </dsp:nvSpPr>
      <dsp:spPr>
        <a:xfrm>
          <a:off x="0" y="2515351"/>
          <a:ext cx="10515600" cy="743535"/>
        </a:xfrm>
        <a:prstGeom prst="roundRect">
          <a:avLst/>
        </a:prstGeom>
        <a:solidFill>
          <a:srgbClr val="76629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r-CA" sz="3100" kern="1200" dirty="0"/>
            <a:t>Suggestions nutritionnelles</a:t>
          </a:r>
          <a:endParaRPr lang="en-US" sz="3100" kern="1200" dirty="0"/>
        </a:p>
      </dsp:txBody>
      <dsp:txXfrm>
        <a:off x="36296" y="2551647"/>
        <a:ext cx="10443008" cy="670943"/>
      </dsp:txXfrm>
    </dsp:sp>
    <dsp:sp modelId="{F4EBE076-4E4A-824D-8419-844717EA1B3C}">
      <dsp:nvSpPr>
        <dsp:cNvPr id="0" name=""/>
        <dsp:cNvSpPr/>
      </dsp:nvSpPr>
      <dsp:spPr>
        <a:xfrm>
          <a:off x="0" y="3258886"/>
          <a:ext cx="10515600" cy="1090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fr-CA" sz="2400" kern="1200" dirty="0"/>
            <a:t>Si vous avez faim avant d’aller dormir, essayez un repas léger comprenant des gras sains et peu de sucre, comme des œufs, des noix, et du fromage, ou des rôties avec du beurre d’arachide.</a:t>
          </a:r>
          <a:endParaRPr lang="en-US" sz="2400" kern="1200" dirty="0"/>
        </a:p>
      </dsp:txBody>
      <dsp:txXfrm>
        <a:off x="0" y="3258886"/>
        <a:ext cx="10515600" cy="109089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D3D3F-74F1-674C-9757-33FEAA194D89}">
      <dsp:nvSpPr>
        <dsp:cNvPr id="0" name=""/>
        <dsp:cNvSpPr/>
      </dsp:nvSpPr>
      <dsp:spPr>
        <a:xfrm>
          <a:off x="3388" y="-1"/>
          <a:ext cx="2688461" cy="4486277"/>
        </a:xfrm>
        <a:prstGeom prst="rect">
          <a:avLst/>
        </a:prstGeom>
        <a:solidFill>
          <a:srgbClr val="EDF2F2">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603" tIns="330200" rIns="209603" bIns="330200" numCol="1" spcCol="1270" anchor="t" anchorCtr="0">
          <a:noAutofit/>
        </a:bodyPr>
        <a:lstStyle/>
        <a:p>
          <a:pPr marL="0" lvl="0" indent="0" algn="l" defTabSz="889000">
            <a:lnSpc>
              <a:spcPct val="90000"/>
            </a:lnSpc>
            <a:spcBef>
              <a:spcPct val="0"/>
            </a:spcBef>
            <a:spcAft>
              <a:spcPct val="35000"/>
            </a:spcAft>
            <a:buNone/>
          </a:pPr>
          <a:r>
            <a:rPr lang="en-US" sz="2000" kern="1200" dirty="0" err="1"/>
            <a:t>Parlez-vous</a:t>
          </a:r>
          <a:r>
            <a:rPr lang="en-US" sz="2000" kern="1200" dirty="0"/>
            <a:t> </a:t>
          </a:r>
          <a:r>
            <a:rPr lang="en-US" sz="2000" kern="1200" dirty="0" err="1"/>
            <a:t>rationnellement</a:t>
          </a:r>
          <a:r>
            <a:rPr lang="en-US" sz="2000" kern="1200" dirty="0"/>
            <a:t> du cauchemar. </a:t>
          </a:r>
        </a:p>
        <a:p>
          <a:pPr marL="0" lvl="0" indent="0" algn="l" defTabSz="889000">
            <a:lnSpc>
              <a:spcPct val="90000"/>
            </a:lnSpc>
            <a:spcBef>
              <a:spcPct val="0"/>
            </a:spcBef>
            <a:spcAft>
              <a:spcPct val="35000"/>
            </a:spcAft>
            <a:buNone/>
          </a:pPr>
          <a:r>
            <a:rPr lang="en-US" sz="2000" kern="1200" dirty="0" err="1"/>
            <a:t>Résistez</a:t>
          </a:r>
          <a:r>
            <a:rPr lang="en-US" sz="2000" kern="1200" dirty="0"/>
            <a:t> </a:t>
          </a:r>
          <a:r>
            <a:rPr lang="en-US" sz="2000" kern="1200" dirty="0" err="1"/>
            <a:t>à</a:t>
          </a:r>
          <a:r>
            <a:rPr lang="en-US" sz="2000" kern="1200" dirty="0"/>
            <a:t> la pensée </a:t>
          </a:r>
          <a:r>
            <a:rPr lang="en-US" sz="2000" kern="1200" dirty="0" err="1"/>
            <a:t>catastrophique</a:t>
          </a:r>
          <a:r>
            <a:rPr lang="en-US" sz="2000" kern="1200" dirty="0"/>
            <a:t>.</a:t>
          </a:r>
        </a:p>
      </dsp:txBody>
      <dsp:txXfrm>
        <a:off x="3388" y="1704784"/>
        <a:ext cx="2688461" cy="2691766"/>
      </dsp:txXfrm>
    </dsp:sp>
    <dsp:sp modelId="{678FA897-9FF6-9343-B0EC-B2DE4B9F6C2E}">
      <dsp:nvSpPr>
        <dsp:cNvPr id="0" name=""/>
        <dsp:cNvSpPr/>
      </dsp:nvSpPr>
      <dsp:spPr>
        <a:xfrm>
          <a:off x="752566" y="249917"/>
          <a:ext cx="1129153" cy="1129153"/>
        </a:xfrm>
        <a:prstGeom prst="ellipse">
          <a:avLst/>
        </a:prstGeom>
        <a:solidFill>
          <a:srgbClr val="8B73B3"/>
        </a:solidFill>
        <a:ln w="12700" cap="flat" cmpd="sng" algn="ctr">
          <a:solidFill>
            <a:srgbClr val="766299"/>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8033" tIns="12700" rIns="88033" bIns="12700" numCol="1" spcCol="1270" anchor="ctr" anchorCtr="0">
          <a:noAutofit/>
        </a:bodyPr>
        <a:lstStyle/>
        <a:p>
          <a:pPr marL="0" lvl="0" indent="0" algn="ctr" defTabSz="1955800">
            <a:lnSpc>
              <a:spcPct val="90000"/>
            </a:lnSpc>
            <a:spcBef>
              <a:spcPct val="0"/>
            </a:spcBef>
            <a:spcAft>
              <a:spcPct val="35000"/>
            </a:spcAft>
            <a:buNone/>
          </a:pPr>
          <a:r>
            <a:rPr lang="en-US" sz="4400" kern="1200"/>
            <a:t>1</a:t>
          </a:r>
        </a:p>
      </dsp:txBody>
      <dsp:txXfrm>
        <a:off x="917927" y="415278"/>
        <a:ext cx="798431" cy="798431"/>
      </dsp:txXfrm>
    </dsp:sp>
    <dsp:sp modelId="{6410C264-D5AB-404D-B644-043CF46EB406}">
      <dsp:nvSpPr>
        <dsp:cNvPr id="0" name=""/>
        <dsp:cNvSpPr/>
      </dsp:nvSpPr>
      <dsp:spPr>
        <a:xfrm>
          <a:off x="3388" y="4124988"/>
          <a:ext cx="2688461"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F5E9ECE-73FE-D84F-BD25-34D44B2BE3C1}">
      <dsp:nvSpPr>
        <dsp:cNvPr id="0" name=""/>
        <dsp:cNvSpPr/>
      </dsp:nvSpPr>
      <dsp:spPr>
        <a:xfrm>
          <a:off x="2960695" y="-1"/>
          <a:ext cx="2688461" cy="4486277"/>
        </a:xfrm>
        <a:prstGeom prst="rect">
          <a:avLst/>
        </a:prstGeom>
        <a:solidFill>
          <a:srgbClr val="EDF2F2">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603" tIns="330200" rIns="209603" bIns="330200" numCol="1" spcCol="1270" anchor="b" anchorCtr="0">
          <a:noAutofit/>
        </a:bodyPr>
        <a:lstStyle/>
        <a:p>
          <a:pPr marL="0" lvl="0" indent="0" algn="l" defTabSz="889000">
            <a:lnSpc>
              <a:spcPct val="90000"/>
            </a:lnSpc>
            <a:spcBef>
              <a:spcPct val="0"/>
            </a:spcBef>
            <a:spcAft>
              <a:spcPct val="35000"/>
            </a:spcAft>
            <a:buNone/>
          </a:pPr>
          <a:r>
            <a:rPr lang="en-US" sz="2000" kern="1200" dirty="0" err="1"/>
            <a:t>Ayez</a:t>
          </a:r>
          <a:r>
            <a:rPr lang="en-US" sz="2000" kern="1200" dirty="0"/>
            <a:t> un plan pour </a:t>
          </a:r>
          <a:r>
            <a:rPr lang="en-US" sz="2000" kern="1200" dirty="0" err="1"/>
            <a:t>apaiser</a:t>
          </a:r>
          <a:r>
            <a:rPr lang="en-US" sz="2000" kern="1200" dirty="0"/>
            <a:t> </a:t>
          </a:r>
          <a:r>
            <a:rPr lang="en-US" sz="2000" kern="1200" dirty="0" err="1"/>
            <a:t>votre</a:t>
          </a:r>
          <a:r>
            <a:rPr lang="en-US" sz="2000" kern="1200" dirty="0"/>
            <a:t> esprit et </a:t>
          </a:r>
          <a:r>
            <a:rPr lang="en-US" sz="2000" kern="1200" dirty="0" err="1"/>
            <a:t>votre</a:t>
          </a:r>
          <a:r>
            <a:rPr lang="en-US" sz="2000" kern="1200" dirty="0"/>
            <a:t> corps. Suivez le plan. </a:t>
          </a:r>
          <a:r>
            <a:rPr lang="en-US" sz="2000" kern="1200" dirty="0" err="1"/>
            <a:t>Faites</a:t>
          </a:r>
          <a:r>
            <a:rPr lang="en-US" sz="2000" kern="1200" dirty="0"/>
            <a:t> </a:t>
          </a:r>
          <a:r>
            <a:rPr lang="en-US" sz="2000" kern="1200" dirty="0" err="1"/>
            <a:t>en</a:t>
          </a:r>
          <a:r>
            <a:rPr lang="en-US" sz="2000" kern="1200" dirty="0"/>
            <a:t> </a:t>
          </a:r>
          <a:r>
            <a:rPr lang="en-US" sz="2000" kern="1200" dirty="0" err="1"/>
            <a:t>sorte</a:t>
          </a:r>
          <a:r>
            <a:rPr lang="en-US" sz="2000" kern="1200" dirty="0"/>
            <a:t> que les choses </a:t>
          </a:r>
          <a:r>
            <a:rPr lang="en-US" sz="2000" kern="1200" dirty="0" err="1"/>
            <a:t>soient</a:t>
          </a:r>
          <a:r>
            <a:rPr lang="en-US" sz="2000" kern="1200" dirty="0"/>
            <a:t> </a:t>
          </a:r>
          <a:r>
            <a:rPr lang="en-US" sz="2000" kern="1200" dirty="0" err="1"/>
            <a:t>prévisibles</a:t>
          </a:r>
          <a:r>
            <a:rPr lang="en-US" sz="2000" kern="1200" dirty="0"/>
            <a:t> et </a:t>
          </a:r>
          <a:r>
            <a:rPr lang="en-US" sz="2000" kern="1200" dirty="0" err="1"/>
            <a:t>répétitives</a:t>
          </a:r>
          <a:r>
            <a:rPr lang="en-US" sz="2000" kern="1200" dirty="0"/>
            <a:t> pour ne pas </a:t>
          </a:r>
          <a:r>
            <a:rPr lang="en-US" sz="2000" kern="1200" dirty="0" err="1"/>
            <a:t>avoir</a:t>
          </a:r>
          <a:r>
            <a:rPr lang="en-US" sz="2000" kern="1200" dirty="0"/>
            <a:t> </a:t>
          </a:r>
          <a:r>
            <a:rPr lang="en-US" sz="2000" kern="1200" dirty="0" err="1"/>
            <a:t>à</a:t>
          </a:r>
          <a:r>
            <a:rPr lang="en-US" sz="2000" kern="1200" dirty="0"/>
            <a:t> </a:t>
          </a:r>
          <a:r>
            <a:rPr lang="en-US" sz="2000" kern="1200" dirty="0" err="1"/>
            <a:t>résoudre</a:t>
          </a:r>
          <a:r>
            <a:rPr lang="en-US" sz="2000" kern="1200" dirty="0"/>
            <a:t> des </a:t>
          </a:r>
          <a:r>
            <a:rPr lang="en-US" sz="2000" kern="1200" dirty="0" err="1"/>
            <a:t>problèmes</a:t>
          </a:r>
          <a:r>
            <a:rPr lang="en-US" sz="2000" kern="1200" dirty="0"/>
            <a:t>.</a:t>
          </a:r>
        </a:p>
      </dsp:txBody>
      <dsp:txXfrm>
        <a:off x="2960695" y="1704784"/>
        <a:ext cx="2688461" cy="2691766"/>
      </dsp:txXfrm>
    </dsp:sp>
    <dsp:sp modelId="{8F389D7E-D128-3447-B515-9E194ADF4D11}">
      <dsp:nvSpPr>
        <dsp:cNvPr id="0" name=""/>
        <dsp:cNvSpPr/>
      </dsp:nvSpPr>
      <dsp:spPr>
        <a:xfrm>
          <a:off x="3709873" y="249917"/>
          <a:ext cx="1129153" cy="1129153"/>
        </a:xfrm>
        <a:prstGeom prst="ellipse">
          <a:avLst/>
        </a:prstGeom>
        <a:solidFill>
          <a:srgbClr val="8B73B3"/>
        </a:solidFill>
        <a:ln w="12700" cap="flat" cmpd="sng" algn="ctr">
          <a:solidFill>
            <a:srgbClr val="766299"/>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8033" tIns="12700" rIns="88033" bIns="12700" numCol="1" spcCol="1270" anchor="ctr" anchorCtr="0">
          <a:noAutofit/>
        </a:bodyPr>
        <a:lstStyle/>
        <a:p>
          <a:pPr marL="0" lvl="0" indent="0" algn="ctr" defTabSz="1955800">
            <a:lnSpc>
              <a:spcPct val="90000"/>
            </a:lnSpc>
            <a:spcBef>
              <a:spcPct val="0"/>
            </a:spcBef>
            <a:spcAft>
              <a:spcPct val="35000"/>
            </a:spcAft>
            <a:buNone/>
          </a:pPr>
          <a:r>
            <a:rPr lang="en-US" sz="4400" kern="1200"/>
            <a:t>2</a:t>
          </a:r>
        </a:p>
      </dsp:txBody>
      <dsp:txXfrm>
        <a:off x="3875234" y="415278"/>
        <a:ext cx="798431" cy="798431"/>
      </dsp:txXfrm>
    </dsp:sp>
    <dsp:sp modelId="{92F8F467-0DE5-7149-9B40-3AAAA1C0779F}">
      <dsp:nvSpPr>
        <dsp:cNvPr id="0" name=""/>
        <dsp:cNvSpPr/>
      </dsp:nvSpPr>
      <dsp:spPr>
        <a:xfrm>
          <a:off x="2960695" y="4124988"/>
          <a:ext cx="2688461"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352EBE9-C44B-2D45-8C6F-672481CEB8BA}">
      <dsp:nvSpPr>
        <dsp:cNvPr id="0" name=""/>
        <dsp:cNvSpPr/>
      </dsp:nvSpPr>
      <dsp:spPr>
        <a:xfrm>
          <a:off x="5918003" y="-1"/>
          <a:ext cx="2688461" cy="4486277"/>
        </a:xfrm>
        <a:prstGeom prst="rect">
          <a:avLst/>
        </a:prstGeom>
        <a:solidFill>
          <a:srgbClr val="EDF2F2">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603" tIns="330200" rIns="209603" bIns="330200" numCol="1" spcCol="1270" anchor="t" anchorCtr="0">
          <a:noAutofit/>
        </a:bodyPr>
        <a:lstStyle/>
        <a:p>
          <a:pPr marL="0" lvl="0" indent="0" algn="l" defTabSz="889000">
            <a:lnSpc>
              <a:spcPct val="90000"/>
            </a:lnSpc>
            <a:spcBef>
              <a:spcPct val="0"/>
            </a:spcBef>
            <a:spcAft>
              <a:spcPct val="35000"/>
            </a:spcAft>
            <a:buNone/>
          </a:pPr>
          <a:r>
            <a:rPr lang="en-US" sz="2000" kern="1200" dirty="0" err="1"/>
            <a:t>Incluez</a:t>
          </a:r>
          <a:r>
            <a:rPr lang="en-US" sz="2000" kern="1200" dirty="0"/>
            <a:t> </a:t>
          </a:r>
          <a:r>
            <a:rPr lang="en-US" sz="2000" kern="1200" dirty="0" err="1"/>
            <a:t>votre</a:t>
          </a:r>
          <a:r>
            <a:rPr lang="en-US" sz="2000" kern="1200" dirty="0"/>
            <a:t> </a:t>
          </a:r>
          <a:r>
            <a:rPr lang="en-US" sz="2000" kern="1200" dirty="0" err="1"/>
            <a:t>partenaire</a:t>
          </a:r>
          <a:r>
            <a:rPr lang="en-US" sz="2000" kern="1200" dirty="0"/>
            <a:t> dans le plan.</a:t>
          </a:r>
        </a:p>
      </dsp:txBody>
      <dsp:txXfrm>
        <a:off x="5918003" y="1704784"/>
        <a:ext cx="2688461" cy="2691766"/>
      </dsp:txXfrm>
    </dsp:sp>
    <dsp:sp modelId="{59568D25-C103-1847-933D-828E1FE3B528}">
      <dsp:nvSpPr>
        <dsp:cNvPr id="0" name=""/>
        <dsp:cNvSpPr/>
      </dsp:nvSpPr>
      <dsp:spPr>
        <a:xfrm>
          <a:off x="6667180" y="249917"/>
          <a:ext cx="1129153" cy="1129153"/>
        </a:xfrm>
        <a:prstGeom prst="ellipse">
          <a:avLst/>
        </a:prstGeom>
        <a:solidFill>
          <a:srgbClr val="8B73B3"/>
        </a:solidFill>
        <a:ln w="12700" cap="flat" cmpd="sng" algn="ctr">
          <a:solidFill>
            <a:srgbClr val="766299"/>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8033" tIns="12700" rIns="88033" bIns="12700" numCol="1" spcCol="1270" anchor="ctr" anchorCtr="0">
          <a:noAutofit/>
        </a:bodyPr>
        <a:lstStyle/>
        <a:p>
          <a:pPr marL="0" lvl="0" indent="0" algn="ctr" defTabSz="1955800">
            <a:lnSpc>
              <a:spcPct val="90000"/>
            </a:lnSpc>
            <a:spcBef>
              <a:spcPct val="0"/>
            </a:spcBef>
            <a:spcAft>
              <a:spcPct val="35000"/>
            </a:spcAft>
            <a:buNone/>
          </a:pPr>
          <a:r>
            <a:rPr lang="en-US" sz="4400" kern="1200"/>
            <a:t>3</a:t>
          </a:r>
          <a:endParaRPr lang="en-US" sz="4400" kern="1200" dirty="0"/>
        </a:p>
      </dsp:txBody>
      <dsp:txXfrm>
        <a:off x="6832541" y="415278"/>
        <a:ext cx="798431" cy="798431"/>
      </dsp:txXfrm>
    </dsp:sp>
    <dsp:sp modelId="{F8CAE6F8-34BA-DB4C-8F89-4E2EA99EAA39}">
      <dsp:nvSpPr>
        <dsp:cNvPr id="0" name=""/>
        <dsp:cNvSpPr/>
      </dsp:nvSpPr>
      <dsp:spPr>
        <a:xfrm>
          <a:off x="5918003" y="4124988"/>
          <a:ext cx="2688461"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6428C4F-46B9-0148-AA26-9A4C790D19A8}">
      <dsp:nvSpPr>
        <dsp:cNvPr id="0" name=""/>
        <dsp:cNvSpPr/>
      </dsp:nvSpPr>
      <dsp:spPr>
        <a:xfrm>
          <a:off x="8875310" y="-1"/>
          <a:ext cx="2688461" cy="4486277"/>
        </a:xfrm>
        <a:prstGeom prst="rect">
          <a:avLst/>
        </a:prstGeom>
        <a:solidFill>
          <a:srgbClr val="EDF2F2">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603" tIns="330200" rIns="209603" bIns="330200" numCol="1" spcCol="1270" anchor="t" anchorCtr="0">
          <a:noAutofit/>
        </a:bodyPr>
        <a:lstStyle/>
        <a:p>
          <a:pPr marL="0" lvl="0" indent="0" algn="l" defTabSz="889000">
            <a:lnSpc>
              <a:spcPct val="90000"/>
            </a:lnSpc>
            <a:spcBef>
              <a:spcPct val="0"/>
            </a:spcBef>
            <a:spcAft>
              <a:spcPct val="35000"/>
            </a:spcAft>
            <a:buNone/>
          </a:pPr>
          <a:r>
            <a:rPr lang="en-US" sz="2000" kern="1200" dirty="0" err="1"/>
            <a:t>Ayez</a:t>
          </a:r>
          <a:r>
            <a:rPr lang="en-US" sz="2000" kern="1200" dirty="0"/>
            <a:t> </a:t>
          </a:r>
          <a:r>
            <a:rPr lang="en-US" sz="2000" kern="1200" dirty="0" err="1"/>
            <a:t>recours</a:t>
          </a:r>
          <a:r>
            <a:rPr lang="en-US" sz="2000" kern="1200" dirty="0"/>
            <a:t> au « bruit </a:t>
          </a:r>
          <a:r>
            <a:rPr lang="en-US" sz="2000" kern="1200" dirty="0" err="1"/>
            <a:t>blanc</a:t>
          </a:r>
          <a:r>
            <a:rPr lang="en-US" sz="2000" kern="1200" dirty="0"/>
            <a:t> » pour masquer les sons qui </a:t>
          </a:r>
          <a:r>
            <a:rPr lang="en-US" sz="2000" kern="1200" dirty="0" err="1"/>
            <a:t>pourraient</a:t>
          </a:r>
          <a:r>
            <a:rPr lang="en-US" sz="2000" kern="1200" dirty="0"/>
            <a:t> </a:t>
          </a:r>
          <a:r>
            <a:rPr lang="en-US" sz="2000" kern="1200" dirty="0" err="1"/>
            <a:t>être</a:t>
          </a:r>
          <a:r>
            <a:rPr lang="en-US" sz="2000" kern="1200" dirty="0"/>
            <a:t> stimulants.</a:t>
          </a:r>
        </a:p>
      </dsp:txBody>
      <dsp:txXfrm>
        <a:off x="8875310" y="1704784"/>
        <a:ext cx="2688461" cy="2691766"/>
      </dsp:txXfrm>
    </dsp:sp>
    <dsp:sp modelId="{162420F5-4A38-BF4D-AFB0-6F5485C4D5A4}">
      <dsp:nvSpPr>
        <dsp:cNvPr id="0" name=""/>
        <dsp:cNvSpPr/>
      </dsp:nvSpPr>
      <dsp:spPr>
        <a:xfrm>
          <a:off x="9624488" y="249917"/>
          <a:ext cx="1129153" cy="1129153"/>
        </a:xfrm>
        <a:prstGeom prst="ellipse">
          <a:avLst/>
        </a:prstGeom>
        <a:solidFill>
          <a:srgbClr val="8B73B3"/>
        </a:solidFill>
        <a:ln w="12700" cap="flat" cmpd="sng" algn="ctr">
          <a:solidFill>
            <a:srgbClr val="766299"/>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8033" tIns="12700" rIns="88033" bIns="12700" numCol="1" spcCol="1270" anchor="ctr" anchorCtr="0">
          <a:noAutofit/>
        </a:bodyPr>
        <a:lstStyle/>
        <a:p>
          <a:pPr marL="0" lvl="0" indent="0" algn="ctr" defTabSz="1955800">
            <a:lnSpc>
              <a:spcPct val="90000"/>
            </a:lnSpc>
            <a:spcBef>
              <a:spcPct val="0"/>
            </a:spcBef>
            <a:spcAft>
              <a:spcPct val="35000"/>
            </a:spcAft>
            <a:buNone/>
          </a:pPr>
          <a:r>
            <a:rPr lang="en-US" sz="4400" kern="1200"/>
            <a:t>4</a:t>
          </a:r>
        </a:p>
      </dsp:txBody>
      <dsp:txXfrm>
        <a:off x="9789849" y="415278"/>
        <a:ext cx="798431" cy="798431"/>
      </dsp:txXfrm>
    </dsp:sp>
    <dsp:sp modelId="{7D9FD80C-6323-7F44-9914-736351465B9F}">
      <dsp:nvSpPr>
        <dsp:cNvPr id="0" name=""/>
        <dsp:cNvSpPr/>
      </dsp:nvSpPr>
      <dsp:spPr>
        <a:xfrm>
          <a:off x="8875310" y="4124988"/>
          <a:ext cx="2688461"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54C4C-0541-F84C-A66A-0150503E07BF}">
      <dsp:nvSpPr>
        <dsp:cNvPr id="0" name=""/>
        <dsp:cNvSpPr/>
      </dsp:nvSpPr>
      <dsp:spPr>
        <a:xfrm>
          <a:off x="0" y="368858"/>
          <a:ext cx="10515600" cy="504000"/>
        </a:xfrm>
        <a:prstGeom prst="rect">
          <a:avLst/>
        </a:prstGeom>
        <a:solidFill>
          <a:schemeClr val="lt1">
            <a:alpha val="90000"/>
            <a:hueOff val="0"/>
            <a:satOff val="0"/>
            <a:lumOff val="0"/>
            <a:alphaOff val="0"/>
          </a:schemeClr>
        </a:solidFill>
        <a:ln w="12700" cap="flat" cmpd="sng" algn="ctr">
          <a:solidFill>
            <a:srgbClr val="4572C5"/>
          </a:solidFill>
          <a:prstDash val="solid"/>
          <a:miter lim="800000"/>
        </a:ln>
        <a:effectLst/>
      </dsp:spPr>
      <dsp:style>
        <a:lnRef idx="2">
          <a:scrgbClr r="0" g="0" b="0"/>
        </a:lnRef>
        <a:fillRef idx="1">
          <a:scrgbClr r="0" g="0" b="0"/>
        </a:fillRef>
        <a:effectRef idx="0">
          <a:scrgbClr r="0" g="0" b="0"/>
        </a:effectRef>
        <a:fontRef idx="minor"/>
      </dsp:style>
    </dsp:sp>
    <dsp:sp modelId="{2DF655E0-778A-284A-8907-BF88C3B98244}">
      <dsp:nvSpPr>
        <dsp:cNvPr id="0" name=""/>
        <dsp:cNvSpPr/>
      </dsp:nvSpPr>
      <dsp:spPr>
        <a:xfrm>
          <a:off x="525780" y="73658"/>
          <a:ext cx="7360920" cy="590399"/>
        </a:xfrm>
        <a:prstGeom prst="roundRect">
          <a:avLst/>
        </a:prstGeom>
        <a:solidFill>
          <a:srgbClr val="4B53B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dirty="0"/>
            <a:t>Observer sans porter de </a:t>
          </a:r>
          <a:r>
            <a:rPr lang="en-US" sz="2800" kern="1200" dirty="0" err="1"/>
            <a:t>jugement</a:t>
          </a:r>
          <a:endParaRPr lang="en-US" sz="2800" kern="1200" dirty="0"/>
        </a:p>
      </dsp:txBody>
      <dsp:txXfrm>
        <a:off x="554601" y="102479"/>
        <a:ext cx="7303278" cy="532757"/>
      </dsp:txXfrm>
    </dsp:sp>
    <dsp:sp modelId="{B9314559-66D1-8348-B1F8-9368D2ADD436}">
      <dsp:nvSpPr>
        <dsp:cNvPr id="0" name=""/>
        <dsp:cNvSpPr/>
      </dsp:nvSpPr>
      <dsp:spPr>
        <a:xfrm>
          <a:off x="0" y="1276058"/>
          <a:ext cx="10515600" cy="504000"/>
        </a:xfrm>
        <a:prstGeom prst="rect">
          <a:avLst/>
        </a:prstGeom>
        <a:solidFill>
          <a:schemeClr val="lt1">
            <a:alpha val="90000"/>
            <a:hueOff val="0"/>
            <a:satOff val="0"/>
            <a:lumOff val="0"/>
            <a:alphaOff val="0"/>
          </a:schemeClr>
        </a:solidFill>
        <a:ln w="12700" cap="flat" cmpd="sng" algn="ctr">
          <a:solidFill>
            <a:srgbClr val="4572C5"/>
          </a:solidFill>
          <a:prstDash val="solid"/>
          <a:miter lim="800000"/>
        </a:ln>
        <a:effectLst/>
      </dsp:spPr>
      <dsp:style>
        <a:lnRef idx="2">
          <a:scrgbClr r="0" g="0" b="0"/>
        </a:lnRef>
        <a:fillRef idx="1">
          <a:scrgbClr r="0" g="0" b="0"/>
        </a:fillRef>
        <a:effectRef idx="0">
          <a:scrgbClr r="0" g="0" b="0"/>
        </a:effectRef>
        <a:fontRef idx="minor"/>
      </dsp:style>
    </dsp:sp>
    <dsp:sp modelId="{B2DC6726-53F2-F847-B585-6EF18F4995FC}">
      <dsp:nvSpPr>
        <dsp:cNvPr id="0" name=""/>
        <dsp:cNvSpPr/>
      </dsp:nvSpPr>
      <dsp:spPr>
        <a:xfrm>
          <a:off x="525780" y="980858"/>
          <a:ext cx="7360920" cy="590399"/>
        </a:xfrm>
        <a:prstGeom prst="roundRect">
          <a:avLst/>
        </a:prstGeom>
        <a:solidFill>
          <a:srgbClr val="4B53B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dirty="0"/>
            <a:t>Aide </a:t>
          </a:r>
          <a:r>
            <a:rPr lang="en-US" sz="2800" kern="1200" dirty="0" err="1"/>
            <a:t>à</a:t>
          </a:r>
          <a:r>
            <a:rPr lang="en-US" sz="2800" kern="1200" dirty="0"/>
            <a:t> </a:t>
          </a:r>
          <a:r>
            <a:rPr lang="en-US" sz="2800" kern="1200" dirty="0" err="1"/>
            <a:t>réduire</a:t>
          </a:r>
          <a:r>
            <a:rPr lang="en-US" sz="2800" kern="1200" dirty="0"/>
            <a:t> le stress</a:t>
          </a:r>
        </a:p>
      </dsp:txBody>
      <dsp:txXfrm>
        <a:off x="554601" y="1009679"/>
        <a:ext cx="7303278" cy="532757"/>
      </dsp:txXfrm>
    </dsp:sp>
    <dsp:sp modelId="{701F9A64-C2C9-FC4A-B096-884522521E5F}">
      <dsp:nvSpPr>
        <dsp:cNvPr id="0" name=""/>
        <dsp:cNvSpPr/>
      </dsp:nvSpPr>
      <dsp:spPr>
        <a:xfrm>
          <a:off x="0" y="2183258"/>
          <a:ext cx="10515600" cy="1323000"/>
        </a:xfrm>
        <a:prstGeom prst="rect">
          <a:avLst/>
        </a:prstGeom>
        <a:solidFill>
          <a:schemeClr val="lt1">
            <a:alpha val="90000"/>
            <a:hueOff val="0"/>
            <a:satOff val="0"/>
            <a:lumOff val="0"/>
            <a:alphaOff val="0"/>
          </a:schemeClr>
        </a:solidFill>
        <a:ln w="12700" cap="flat" cmpd="sng" algn="ctr">
          <a:solidFill>
            <a:srgbClr val="4572C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16560" rIns="81612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Mindshift</a:t>
          </a:r>
        </a:p>
        <a:p>
          <a:pPr marL="228600" lvl="1" indent="-228600" algn="l" defTabSz="1066800">
            <a:lnSpc>
              <a:spcPct val="90000"/>
            </a:lnSpc>
            <a:spcBef>
              <a:spcPct val="0"/>
            </a:spcBef>
            <a:spcAft>
              <a:spcPct val="15000"/>
            </a:spcAft>
            <a:buChar char="•"/>
          </a:pPr>
          <a:r>
            <a:rPr lang="en-US" sz="2400" kern="1200" dirty="0"/>
            <a:t>Mindfulness Coach</a:t>
          </a:r>
        </a:p>
      </dsp:txBody>
      <dsp:txXfrm>
        <a:off x="0" y="2183258"/>
        <a:ext cx="10515600" cy="1323000"/>
      </dsp:txXfrm>
    </dsp:sp>
    <dsp:sp modelId="{5CF39538-AD2D-CD42-A589-C29C93CEB02A}">
      <dsp:nvSpPr>
        <dsp:cNvPr id="0" name=""/>
        <dsp:cNvSpPr/>
      </dsp:nvSpPr>
      <dsp:spPr>
        <a:xfrm>
          <a:off x="525780" y="1888058"/>
          <a:ext cx="7360920" cy="590399"/>
        </a:xfrm>
        <a:prstGeom prst="roundRect">
          <a:avLst/>
        </a:prstGeom>
        <a:solidFill>
          <a:srgbClr val="4B53B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dirty="0"/>
            <a:t>Applications</a:t>
          </a:r>
        </a:p>
      </dsp:txBody>
      <dsp:txXfrm>
        <a:off x="554601" y="1916879"/>
        <a:ext cx="7303278" cy="532757"/>
      </dsp:txXfrm>
    </dsp:sp>
    <dsp:sp modelId="{DC893E4A-A2F8-514A-8C56-1C4B83949E69}">
      <dsp:nvSpPr>
        <dsp:cNvPr id="0" name=""/>
        <dsp:cNvSpPr/>
      </dsp:nvSpPr>
      <dsp:spPr>
        <a:xfrm>
          <a:off x="0" y="3909458"/>
          <a:ext cx="10515600" cy="929250"/>
        </a:xfrm>
        <a:prstGeom prst="rect">
          <a:avLst/>
        </a:prstGeom>
        <a:solidFill>
          <a:schemeClr val="lt1">
            <a:alpha val="90000"/>
            <a:hueOff val="0"/>
            <a:satOff val="0"/>
            <a:lumOff val="0"/>
            <a:alphaOff val="0"/>
          </a:schemeClr>
        </a:solidFill>
        <a:ln w="12700" cap="flat" cmpd="sng" algn="ctr">
          <a:solidFill>
            <a:srgbClr val="4572C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16560" rIns="81612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Observer le souffle, un </a:t>
          </a:r>
          <a:r>
            <a:rPr lang="en-US" sz="2400" kern="1200" dirty="0" err="1"/>
            <a:t>objet</a:t>
          </a:r>
          <a:r>
            <a:rPr lang="en-US" sz="2400" kern="1200" dirty="0"/>
            <a:t>, </a:t>
          </a:r>
          <a:r>
            <a:rPr lang="en-US" sz="2400" kern="1200" dirty="0" err="1"/>
            <a:t>une</a:t>
          </a:r>
          <a:r>
            <a:rPr lang="en-US" sz="2400" kern="1200" dirty="0"/>
            <a:t> </a:t>
          </a:r>
          <a:r>
            <a:rPr lang="en-US" sz="2400" kern="1200" dirty="0" err="1"/>
            <a:t>activité</a:t>
          </a:r>
          <a:r>
            <a:rPr lang="en-US" sz="2400" kern="1200" dirty="0"/>
            <a:t> et les sons</a:t>
          </a:r>
        </a:p>
      </dsp:txBody>
      <dsp:txXfrm>
        <a:off x="0" y="3909458"/>
        <a:ext cx="10515600" cy="929250"/>
      </dsp:txXfrm>
    </dsp:sp>
    <dsp:sp modelId="{E0356F34-B926-B04D-8290-DED25BE4B574}">
      <dsp:nvSpPr>
        <dsp:cNvPr id="0" name=""/>
        <dsp:cNvSpPr/>
      </dsp:nvSpPr>
      <dsp:spPr>
        <a:xfrm>
          <a:off x="525780" y="3614258"/>
          <a:ext cx="7360920" cy="590399"/>
        </a:xfrm>
        <a:prstGeom prst="roundRect">
          <a:avLst/>
        </a:prstGeom>
        <a:solidFill>
          <a:srgbClr val="4B53B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dirty="0" err="1"/>
            <a:t>N’importe</a:t>
          </a:r>
          <a:r>
            <a:rPr lang="en-US" sz="2800" kern="1200" dirty="0"/>
            <a:t> </a:t>
          </a:r>
          <a:r>
            <a:rPr lang="en-US" sz="2800" kern="1200" dirty="0" err="1"/>
            <a:t>où</a:t>
          </a:r>
          <a:r>
            <a:rPr lang="en-US" sz="2800" kern="1200" dirty="0"/>
            <a:t>, </a:t>
          </a:r>
          <a:r>
            <a:rPr lang="en-US" sz="2800" kern="1200" dirty="0" err="1"/>
            <a:t>n’importe</a:t>
          </a:r>
          <a:r>
            <a:rPr lang="en-US" sz="2800" kern="1200" dirty="0"/>
            <a:t> </a:t>
          </a:r>
          <a:r>
            <a:rPr lang="en-US" sz="2800" kern="1200" dirty="0" err="1"/>
            <a:t>quand</a:t>
          </a:r>
          <a:endParaRPr lang="en-US" sz="2800" kern="1200" dirty="0"/>
        </a:p>
      </dsp:txBody>
      <dsp:txXfrm>
        <a:off x="554601" y="3643079"/>
        <a:ext cx="7303278" cy="53275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EB27E-4E58-4F54-B77B-757D393FAB84}">
      <dsp:nvSpPr>
        <dsp:cNvPr id="0" name=""/>
        <dsp:cNvSpPr/>
      </dsp:nvSpPr>
      <dsp:spPr>
        <a:xfrm>
          <a:off x="0" y="1805"/>
          <a:ext cx="10515600" cy="915310"/>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5DF47CB2-BD84-4F93-89C5-B3EA2E1720F5}">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351D4A-F155-4E85-8711-7ED7BC70D3E4}">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90000"/>
            </a:lnSpc>
            <a:spcBef>
              <a:spcPct val="0"/>
            </a:spcBef>
            <a:spcAft>
              <a:spcPct val="35000"/>
            </a:spcAft>
            <a:buNone/>
          </a:pPr>
          <a:r>
            <a:rPr lang="fr-CA" sz="2100" kern="1200" dirty="0"/>
            <a:t>Revoyez les conseils sur le sommeil</a:t>
          </a:r>
          <a:endParaRPr lang="en-US" sz="2100" kern="1200" dirty="0"/>
        </a:p>
      </dsp:txBody>
      <dsp:txXfrm>
        <a:off x="1057183" y="1805"/>
        <a:ext cx="9458416" cy="915310"/>
      </dsp:txXfrm>
    </dsp:sp>
    <dsp:sp modelId="{F5959E88-02EB-46FF-97A0-295A922049AD}">
      <dsp:nvSpPr>
        <dsp:cNvPr id="0" name=""/>
        <dsp:cNvSpPr/>
      </dsp:nvSpPr>
      <dsp:spPr>
        <a:xfrm>
          <a:off x="0" y="1145944"/>
          <a:ext cx="10515600" cy="915310"/>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C5077227-233E-4BEF-B6A5-9F643AE668D5}">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9F589C-5C0C-4897-90D1-E4B22D07F6CF}">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90000"/>
            </a:lnSpc>
            <a:spcBef>
              <a:spcPct val="0"/>
            </a:spcBef>
            <a:spcAft>
              <a:spcPct val="35000"/>
            </a:spcAft>
            <a:buNone/>
          </a:pPr>
          <a:r>
            <a:rPr lang="fr-CA" sz="2100" kern="1200" dirty="0"/>
            <a:t>Envisagez de vous fixer un objectif de sommeil</a:t>
          </a:r>
          <a:endParaRPr lang="en-US" sz="2100" kern="1200" dirty="0"/>
        </a:p>
      </dsp:txBody>
      <dsp:txXfrm>
        <a:off x="1057183" y="1145944"/>
        <a:ext cx="9458416" cy="915310"/>
      </dsp:txXfrm>
    </dsp:sp>
    <dsp:sp modelId="{FE26DCC8-4D40-4CC9-8112-A6A4E2962BF7}">
      <dsp:nvSpPr>
        <dsp:cNvPr id="0" name=""/>
        <dsp:cNvSpPr/>
      </dsp:nvSpPr>
      <dsp:spPr>
        <a:xfrm>
          <a:off x="0" y="2290082"/>
          <a:ext cx="10515600" cy="915310"/>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44223AC0-A516-4C2A-947A-7833E9E1D301}">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AA09D4-5275-4CA5-8381-C0F7DB45817B}">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90000"/>
            </a:lnSpc>
            <a:spcBef>
              <a:spcPct val="0"/>
            </a:spcBef>
            <a:spcAft>
              <a:spcPct val="35000"/>
            </a:spcAft>
            <a:buNone/>
          </a:pPr>
          <a:r>
            <a:rPr lang="fr-CA" sz="2100" kern="1200" dirty="0"/>
            <a:t>L’objectif répond-il aux critères SMART?</a:t>
          </a:r>
          <a:endParaRPr lang="en-US" sz="2100" kern="1200" dirty="0"/>
        </a:p>
      </dsp:txBody>
      <dsp:txXfrm>
        <a:off x="1057183" y="2290082"/>
        <a:ext cx="9458416" cy="915310"/>
      </dsp:txXfrm>
    </dsp:sp>
    <dsp:sp modelId="{5DF869E1-39DB-424E-B66C-4412B4540F00}">
      <dsp:nvSpPr>
        <dsp:cNvPr id="0" name=""/>
        <dsp:cNvSpPr/>
      </dsp:nvSpPr>
      <dsp:spPr>
        <a:xfrm>
          <a:off x="0" y="3434221"/>
          <a:ext cx="10515600" cy="915310"/>
        </a:xfrm>
        <a:prstGeom prst="roundRect">
          <a:avLst>
            <a:gd name="adj" fmla="val 10000"/>
          </a:avLst>
        </a:prstGeom>
        <a:solidFill>
          <a:srgbClr val="EDF2F2"/>
        </a:solidFill>
        <a:ln>
          <a:noFill/>
        </a:ln>
        <a:effectLst/>
      </dsp:spPr>
      <dsp:style>
        <a:lnRef idx="0">
          <a:scrgbClr r="0" g="0" b="0"/>
        </a:lnRef>
        <a:fillRef idx="1">
          <a:scrgbClr r="0" g="0" b="0"/>
        </a:fillRef>
        <a:effectRef idx="0">
          <a:scrgbClr r="0" g="0" b="0"/>
        </a:effectRef>
        <a:fontRef idx="minor"/>
      </dsp:style>
    </dsp:sp>
    <dsp:sp modelId="{C6F50693-BFF1-4A89-8C97-1EAF6FD118E3}">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528FC1-266F-4CEB-8262-254252817434}">
      <dsp:nvSpPr>
        <dsp:cNvPr id="0" name=""/>
        <dsp:cNvSpPr/>
      </dsp:nvSpPr>
      <dsp:spPr>
        <a:xfrm>
          <a:off x="1057183" y="3436027"/>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90000"/>
            </a:lnSpc>
            <a:spcBef>
              <a:spcPct val="0"/>
            </a:spcBef>
            <a:spcAft>
              <a:spcPct val="35000"/>
            </a:spcAft>
            <a:buNone/>
          </a:pPr>
          <a:r>
            <a:rPr lang="fr-CA" sz="2100" kern="1200" dirty="0"/>
            <a:t>Envisagez de tenir un journal de sommeil cette semaine (documentation fournie)</a:t>
          </a:r>
          <a:endParaRPr lang="en-CA" sz="2100" kern="1200" dirty="0"/>
        </a:p>
        <a:p>
          <a:pPr marL="0" lvl="0" indent="0" algn="l" defTabSz="933450">
            <a:lnSpc>
              <a:spcPct val="90000"/>
            </a:lnSpc>
            <a:spcBef>
              <a:spcPct val="0"/>
            </a:spcBef>
            <a:spcAft>
              <a:spcPct val="35000"/>
            </a:spcAft>
            <a:buNone/>
          </a:pPr>
          <a:r>
            <a:rPr lang="fr-CA" sz="2100" b="1" kern="1200" dirty="0"/>
            <a:t>http://</a:t>
          </a:r>
          <a:r>
            <a:rPr lang="fr-CA" sz="2100" b="1" kern="1200" dirty="0" err="1"/>
            <a:t>sleepfoundation.org</a:t>
          </a:r>
          <a:r>
            <a:rPr lang="fr-CA" sz="2100" b="1" kern="1200" dirty="0"/>
            <a:t>/</a:t>
          </a:r>
          <a:r>
            <a:rPr lang="fr-CA" sz="2100" b="1" kern="1200" dirty="0" err="1"/>
            <a:t>sleep-diary</a:t>
          </a:r>
          <a:r>
            <a:rPr lang="fr-CA" sz="2100" b="1" kern="1200" dirty="0"/>
            <a:t>/SleepDiaryv6.pdf</a:t>
          </a:r>
          <a:endParaRPr lang="en-US" sz="2100" b="1" kern="1200" dirty="0"/>
        </a:p>
      </dsp:txBody>
      <dsp:txXfrm>
        <a:off x="1057183" y="3436027"/>
        <a:ext cx="9458416" cy="91531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74F42-04BB-8E44-867F-9ECD52891A06}">
      <dsp:nvSpPr>
        <dsp:cNvPr id="0" name=""/>
        <dsp:cNvSpPr/>
      </dsp:nvSpPr>
      <dsp:spPr>
        <a:xfrm>
          <a:off x="0" y="378332"/>
          <a:ext cx="10515600"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DDCB6D-1F3D-2941-9A9C-735F01B5168D}">
      <dsp:nvSpPr>
        <dsp:cNvPr id="0" name=""/>
        <dsp:cNvSpPr/>
      </dsp:nvSpPr>
      <dsp:spPr>
        <a:xfrm>
          <a:off x="525780" y="53612"/>
          <a:ext cx="9742619" cy="649440"/>
        </a:xfrm>
        <a:prstGeom prst="roundRect">
          <a:avLst/>
        </a:prstGeom>
        <a:gradFill rotWithShape="0">
          <a:gsLst>
            <a:gs pos="74000">
              <a:srgbClr val="6695CF"/>
            </a:gs>
            <a:gs pos="35000">
              <a:srgbClr val="4572C5"/>
            </a:gs>
            <a:gs pos="87000">
              <a:srgbClr val="85B5D9"/>
            </a:gs>
            <a:gs pos="100000">
              <a:srgbClr val="D6E8D1"/>
            </a:gs>
          </a:gsLst>
          <a:lin ang="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dirty="0" err="1"/>
            <a:t>Pleine</a:t>
          </a:r>
          <a:r>
            <a:rPr lang="en-US" sz="2800" kern="1200" dirty="0"/>
            <a:t> conscience pendant cinq minutes, 2 </a:t>
          </a:r>
          <a:r>
            <a:rPr lang="en-US" sz="2800" kern="1200" dirty="0" err="1"/>
            <a:t>fois</a:t>
          </a:r>
          <a:r>
            <a:rPr lang="en-US" sz="2800" kern="1200" dirty="0"/>
            <a:t> par jour</a:t>
          </a:r>
        </a:p>
      </dsp:txBody>
      <dsp:txXfrm>
        <a:off x="557483" y="85315"/>
        <a:ext cx="9679213" cy="586034"/>
      </dsp:txXfrm>
    </dsp:sp>
    <dsp:sp modelId="{194DA654-EFFD-ED48-B3D3-3B2A7C56926A}">
      <dsp:nvSpPr>
        <dsp:cNvPr id="0" name=""/>
        <dsp:cNvSpPr/>
      </dsp:nvSpPr>
      <dsp:spPr>
        <a:xfrm>
          <a:off x="0" y="1376252"/>
          <a:ext cx="10515600"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4E49E5-518E-4640-A6F7-54E36C16BC49}">
      <dsp:nvSpPr>
        <dsp:cNvPr id="0" name=""/>
        <dsp:cNvSpPr/>
      </dsp:nvSpPr>
      <dsp:spPr>
        <a:xfrm>
          <a:off x="525780" y="1051532"/>
          <a:ext cx="9742619" cy="649440"/>
        </a:xfrm>
        <a:prstGeom prst="roundRect">
          <a:avLst/>
        </a:prstGeom>
        <a:gradFill rotWithShape="0">
          <a:gsLst>
            <a:gs pos="74000">
              <a:srgbClr val="6695CF"/>
            </a:gs>
            <a:gs pos="35000">
              <a:srgbClr val="4572C5"/>
            </a:gs>
            <a:gs pos="87000">
              <a:srgbClr val="85B5D9"/>
            </a:gs>
            <a:gs pos="100000">
              <a:srgbClr val="D6E8D1"/>
            </a:gs>
          </a:gsLst>
          <a:lin ang="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fr-CA" sz="2800" kern="1200" dirty="0"/>
            <a:t>2 objectifs pour cette semaine</a:t>
          </a:r>
          <a:endParaRPr lang="en-US" sz="2800" kern="1200" dirty="0"/>
        </a:p>
      </dsp:txBody>
      <dsp:txXfrm>
        <a:off x="557483" y="1083235"/>
        <a:ext cx="9679213" cy="586034"/>
      </dsp:txXfrm>
    </dsp:sp>
    <dsp:sp modelId="{5DB02D3E-A867-9943-84E9-592FDC943D84}">
      <dsp:nvSpPr>
        <dsp:cNvPr id="0" name=""/>
        <dsp:cNvSpPr/>
      </dsp:nvSpPr>
      <dsp:spPr>
        <a:xfrm>
          <a:off x="0" y="2374172"/>
          <a:ext cx="10515600" cy="2356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58216" rIns="816127" bIns="156464" numCol="1" spcCol="1270" anchor="t" anchorCtr="0">
          <a:noAutofit/>
        </a:bodyPr>
        <a:lstStyle/>
        <a:p>
          <a:pPr marL="228600" lvl="1" indent="-228600" algn="l" defTabSz="977900">
            <a:lnSpc>
              <a:spcPct val="90000"/>
            </a:lnSpc>
            <a:spcBef>
              <a:spcPct val="0"/>
            </a:spcBef>
            <a:spcAft>
              <a:spcPct val="15000"/>
            </a:spcAft>
            <a:buChar char="•"/>
          </a:pPr>
          <a:r>
            <a:rPr lang="fr-CA" sz="2200" kern="1200" dirty="0"/>
            <a:t>Exercice</a:t>
          </a:r>
          <a:endParaRPr lang="en-US" sz="2200" kern="1200" dirty="0"/>
        </a:p>
        <a:p>
          <a:pPr marL="228600" lvl="1" indent="-228600" algn="l" defTabSz="977900">
            <a:lnSpc>
              <a:spcPct val="90000"/>
            </a:lnSpc>
            <a:spcBef>
              <a:spcPct val="0"/>
            </a:spcBef>
            <a:spcAft>
              <a:spcPct val="15000"/>
            </a:spcAft>
            <a:buChar char="•"/>
          </a:pPr>
          <a:r>
            <a:rPr lang="fr-CA" sz="2200" kern="1200"/>
            <a:t>Nutrition</a:t>
          </a:r>
          <a:endParaRPr lang="en-CA" sz="2200" kern="1200"/>
        </a:p>
        <a:p>
          <a:pPr marL="228600" lvl="1" indent="-228600" algn="l" defTabSz="977900">
            <a:lnSpc>
              <a:spcPct val="90000"/>
            </a:lnSpc>
            <a:spcBef>
              <a:spcPct val="0"/>
            </a:spcBef>
            <a:spcAft>
              <a:spcPct val="15000"/>
            </a:spcAft>
            <a:buChar char="•"/>
          </a:pPr>
          <a:r>
            <a:rPr lang="fr-CA" sz="2200" kern="1200"/>
            <a:t>Réduire la caféine</a:t>
          </a:r>
          <a:endParaRPr lang="en-CA" sz="2200" kern="1200"/>
        </a:p>
        <a:p>
          <a:pPr marL="228600" lvl="1" indent="-228600" algn="l" defTabSz="977900">
            <a:lnSpc>
              <a:spcPct val="90000"/>
            </a:lnSpc>
            <a:spcBef>
              <a:spcPct val="0"/>
            </a:spcBef>
            <a:spcAft>
              <a:spcPct val="15000"/>
            </a:spcAft>
            <a:buChar char="•"/>
          </a:pPr>
          <a:r>
            <a:rPr lang="fr-CA" sz="2200" kern="1200"/>
            <a:t>Réduire la consommation d’alcool et de drogues</a:t>
          </a:r>
          <a:endParaRPr lang="en-CA" sz="2200" kern="1200"/>
        </a:p>
        <a:p>
          <a:pPr marL="228600" lvl="1" indent="-228600" algn="l" defTabSz="977900">
            <a:lnSpc>
              <a:spcPct val="90000"/>
            </a:lnSpc>
            <a:spcBef>
              <a:spcPct val="0"/>
            </a:spcBef>
            <a:spcAft>
              <a:spcPct val="15000"/>
            </a:spcAft>
            <a:buChar char="•"/>
          </a:pPr>
          <a:r>
            <a:rPr lang="fr-CA" sz="2200" kern="1200" dirty="0"/>
            <a:t>Sommeil</a:t>
          </a:r>
          <a:endParaRPr lang="en-CA" sz="2200" kern="1200" dirty="0"/>
        </a:p>
      </dsp:txBody>
      <dsp:txXfrm>
        <a:off x="0" y="2374172"/>
        <a:ext cx="10515600" cy="2356200"/>
      </dsp:txXfrm>
    </dsp:sp>
    <dsp:sp modelId="{5FD81C91-A92F-A14B-8C63-B68911F68B3D}">
      <dsp:nvSpPr>
        <dsp:cNvPr id="0" name=""/>
        <dsp:cNvSpPr/>
      </dsp:nvSpPr>
      <dsp:spPr>
        <a:xfrm>
          <a:off x="525780" y="2049452"/>
          <a:ext cx="9730252" cy="649440"/>
        </a:xfrm>
        <a:prstGeom prst="roundRect">
          <a:avLst/>
        </a:prstGeom>
        <a:gradFill rotWithShape="0">
          <a:gsLst>
            <a:gs pos="74000">
              <a:srgbClr val="6695CF"/>
            </a:gs>
            <a:gs pos="35000">
              <a:srgbClr val="4572C5"/>
            </a:gs>
            <a:gs pos="87000">
              <a:srgbClr val="85B5D9"/>
            </a:gs>
            <a:gs pos="100000">
              <a:srgbClr val="D6E8D1"/>
            </a:gs>
          </a:gsLst>
          <a:lin ang="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fr-CA" sz="2800" kern="1200" dirty="0"/>
            <a:t>Inclure au moins un objectif de vie saine</a:t>
          </a:r>
          <a:endParaRPr lang="en-US" sz="2800" kern="1200" dirty="0"/>
        </a:p>
      </dsp:txBody>
      <dsp:txXfrm>
        <a:off x="557483" y="2081155"/>
        <a:ext cx="9666846" cy="58603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E72E7-736E-3743-9709-64104730CBE7}">
      <dsp:nvSpPr>
        <dsp:cNvPr id="0" name=""/>
        <dsp:cNvSpPr/>
      </dsp:nvSpPr>
      <dsp:spPr>
        <a:xfrm>
          <a:off x="0" y="16842"/>
          <a:ext cx="1175811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F9E5BC-D69C-094D-8E8D-271BC77E69A6}">
      <dsp:nvSpPr>
        <dsp:cNvPr id="0" name=""/>
        <dsp:cNvSpPr/>
      </dsp:nvSpPr>
      <dsp:spPr>
        <a:xfrm>
          <a:off x="0" y="16842"/>
          <a:ext cx="6122192" cy="883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CBT-I Coach (app) </a:t>
          </a:r>
          <a:endParaRPr lang="en-CA" sz="2400" kern="1200" dirty="0"/>
        </a:p>
      </dsp:txBody>
      <dsp:txXfrm>
        <a:off x="0" y="16842"/>
        <a:ext cx="6122192" cy="883410"/>
      </dsp:txXfrm>
    </dsp:sp>
    <dsp:sp modelId="{452D038E-35C9-5244-9B32-9AB28F4DDDBE}">
      <dsp:nvSpPr>
        <dsp:cNvPr id="0" name=""/>
        <dsp:cNvSpPr/>
      </dsp:nvSpPr>
      <dsp:spPr>
        <a:xfrm>
          <a:off x="0" y="900253"/>
          <a:ext cx="1175811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6A640B-3BBC-964B-8A20-FD1D69F98C2A}">
      <dsp:nvSpPr>
        <dsp:cNvPr id="0" name=""/>
        <dsp:cNvSpPr/>
      </dsp:nvSpPr>
      <dsp:spPr>
        <a:xfrm>
          <a:off x="0" y="900253"/>
          <a:ext cx="4647731" cy="883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u="none" kern="1200" dirty="0"/>
            <a:t>WRHA Nutrition &amp; Food Resources </a:t>
          </a:r>
          <a:endParaRPr lang="en-CA" sz="2400" u="none" kern="1200" dirty="0"/>
        </a:p>
      </dsp:txBody>
      <dsp:txXfrm>
        <a:off x="0" y="900253"/>
        <a:ext cx="4647731" cy="883410"/>
      </dsp:txXfrm>
    </dsp:sp>
    <dsp:sp modelId="{FA6CF125-6976-7A43-85A2-C106CC82B7F8}">
      <dsp:nvSpPr>
        <dsp:cNvPr id="0" name=""/>
        <dsp:cNvSpPr/>
      </dsp:nvSpPr>
      <dsp:spPr>
        <a:xfrm>
          <a:off x="4758933" y="899491"/>
          <a:ext cx="6999183" cy="17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 </a:t>
          </a:r>
          <a:r>
            <a:rPr lang="en-US" sz="1600" b="0" kern="1200" dirty="0"/>
            <a:t>Groupe de gestion de la </a:t>
          </a:r>
          <a:r>
            <a:rPr lang="en-US" sz="1600" b="0" kern="1200" dirty="0" err="1"/>
            <a:t>santé</a:t>
          </a:r>
          <a:r>
            <a:rPr lang="en-US" sz="1600" b="0" kern="1200" dirty="0"/>
            <a:t> </a:t>
          </a:r>
          <a:r>
            <a:rPr lang="en-US" sz="1600" b="0" kern="1200" dirty="0">
              <a:hlinkClick xmlns:r="http://schemas.openxmlformats.org/officeDocument/2006/relationships" r:id="rId1"/>
            </a:rPr>
            <a:t>https://wrha.mb.ca/groups/</a:t>
          </a:r>
          <a:r>
            <a:rPr lang="en-US" sz="1600" b="0" kern="1200" dirty="0"/>
            <a:t> </a:t>
          </a:r>
        </a:p>
        <a:p>
          <a:pPr marL="0" lvl="0" indent="0" algn="l" defTabSz="711200">
            <a:lnSpc>
              <a:spcPct val="90000"/>
            </a:lnSpc>
            <a:spcBef>
              <a:spcPct val="0"/>
            </a:spcBef>
            <a:spcAft>
              <a:spcPct val="35000"/>
            </a:spcAft>
            <a:buNone/>
          </a:pPr>
          <a:r>
            <a:rPr lang="en-US" sz="1600" kern="1200" dirty="0"/>
            <a:t>- </a:t>
          </a:r>
          <a:r>
            <a:rPr lang="fr-CA" sz="1600" kern="1200" dirty="0"/>
            <a:t>Dial a </a:t>
          </a:r>
          <a:r>
            <a:rPr lang="fr-CA" sz="1600" kern="1200" dirty="0" err="1"/>
            <a:t>Dietitian</a:t>
          </a:r>
          <a:r>
            <a:rPr lang="fr-CA" sz="1600" kern="1200" dirty="0"/>
            <a:t> (trouver un diététiste) 1 877 830-2892</a:t>
          </a:r>
          <a:endParaRPr lang="en-US" sz="1600" kern="1200" dirty="0"/>
        </a:p>
        <a:p>
          <a:pPr marL="0" lvl="0" indent="0" algn="l" defTabSz="711200">
            <a:lnSpc>
              <a:spcPct val="90000"/>
            </a:lnSpc>
            <a:spcBef>
              <a:spcPct val="0"/>
            </a:spcBef>
            <a:spcAft>
              <a:spcPct val="35000"/>
            </a:spcAft>
            <a:buNone/>
          </a:pPr>
          <a:r>
            <a:rPr lang="en-CA" sz="1600" kern="1200" dirty="0"/>
            <a:t>- Nutrition for Busy People - </a:t>
          </a:r>
          <a:r>
            <a:rPr lang="en-CA" sz="1600" kern="1200" dirty="0">
              <a:hlinkClick xmlns:r="http://schemas.openxmlformats.org/officeDocument/2006/relationships" r:id="rId2"/>
            </a:rPr>
            <a:t>https://wrha.mb.ca/groups/nutrition-for-busy-people/</a:t>
          </a:r>
          <a:endParaRPr lang="en-CA" sz="1600" kern="1200" dirty="0"/>
        </a:p>
      </dsp:txBody>
      <dsp:txXfrm>
        <a:off x="4758933" y="899491"/>
        <a:ext cx="6999183" cy="17801"/>
      </dsp:txXfrm>
    </dsp:sp>
    <dsp:sp modelId="{915A5514-1C89-9F40-BC0B-48826FADC331}">
      <dsp:nvSpPr>
        <dsp:cNvPr id="0" name=""/>
        <dsp:cNvSpPr/>
      </dsp:nvSpPr>
      <dsp:spPr>
        <a:xfrm>
          <a:off x="6435428" y="928293"/>
          <a:ext cx="4069644" cy="3600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AA77DC7-8484-D947-8BC9-374E88CED990}">
      <dsp:nvSpPr>
        <dsp:cNvPr id="0" name=""/>
        <dsp:cNvSpPr/>
      </dsp:nvSpPr>
      <dsp:spPr>
        <a:xfrm>
          <a:off x="4758933" y="2693132"/>
          <a:ext cx="6999183" cy="19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CA" sz="1600" kern="1200" dirty="0"/>
            <a:t>- </a:t>
          </a:r>
          <a:r>
            <a:rPr lang="en-US" sz="1600" kern="1200" dirty="0">
              <a:hlinkClick xmlns:r="http://schemas.openxmlformats.org/officeDocument/2006/relationships" r:id="rId3"/>
            </a:rPr>
            <a:t>https://www.cravingchange.ca/</a:t>
          </a:r>
          <a:r>
            <a:rPr lang="en-US" sz="1600" kern="1200" dirty="0"/>
            <a:t> </a:t>
          </a:r>
          <a:endParaRPr lang="en-CA" sz="1600" kern="1200" dirty="0"/>
        </a:p>
      </dsp:txBody>
      <dsp:txXfrm>
        <a:off x="4758933" y="2693132"/>
        <a:ext cx="6999183" cy="195347"/>
      </dsp:txXfrm>
    </dsp:sp>
    <dsp:sp modelId="{0F886AD3-1BBC-BD40-B974-754E5150F4EB}">
      <dsp:nvSpPr>
        <dsp:cNvPr id="0" name=""/>
        <dsp:cNvSpPr/>
      </dsp:nvSpPr>
      <dsp:spPr>
        <a:xfrm>
          <a:off x="4647731" y="1151182"/>
          <a:ext cx="5428943"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C23A4DC-8E10-BC48-84B1-0F34714ECB60}">
      <dsp:nvSpPr>
        <dsp:cNvPr id="0" name=""/>
        <dsp:cNvSpPr/>
      </dsp:nvSpPr>
      <dsp:spPr>
        <a:xfrm>
          <a:off x="4750909" y="3543862"/>
          <a:ext cx="6999183" cy="35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- 204-947-2422 ext. 537 </a:t>
          </a:r>
        </a:p>
        <a:p>
          <a:pPr marL="0" lvl="0" indent="0" algn="l" defTabSz="711200">
            <a:lnSpc>
              <a:spcPct val="90000"/>
            </a:lnSpc>
            <a:spcBef>
              <a:spcPct val="0"/>
            </a:spcBef>
            <a:spcAft>
              <a:spcPct val="35000"/>
            </a:spcAft>
            <a:buFont typeface="Arial" panose="020B0604020202020204" pitchFamily="34" charset="0"/>
            <a:buNone/>
          </a:pPr>
          <a:r>
            <a:rPr lang="en-US" sz="1600" kern="1200" dirty="0"/>
            <a:t>- </a:t>
          </a:r>
          <a:r>
            <a:rPr lang="en-US" sz="1600" kern="1200" dirty="0" err="1"/>
            <a:t>courriel</a:t>
          </a:r>
          <a:r>
            <a:rPr lang="en-US" sz="1600" kern="1200" dirty="0"/>
            <a:t>: </a:t>
          </a:r>
          <a:r>
            <a:rPr lang="en-US" sz="1600" kern="1200" dirty="0">
              <a:hlinkClick xmlns:r="http://schemas.openxmlformats.org/officeDocument/2006/relationships" r:id="rId4"/>
            </a:rPr>
            <a:t>whcdietitian@womenshealthclinic.org</a:t>
          </a:r>
          <a:endParaRPr lang="en-CA" sz="1600" kern="1200" dirty="0"/>
        </a:p>
      </dsp:txBody>
      <dsp:txXfrm>
        <a:off x="4750909" y="3543862"/>
        <a:ext cx="6999183" cy="356039"/>
      </dsp:txXfrm>
    </dsp:sp>
    <dsp:sp modelId="{A3133105-F916-5446-B84B-F5A7C0ECAE89}">
      <dsp:nvSpPr>
        <dsp:cNvPr id="0" name=""/>
        <dsp:cNvSpPr/>
      </dsp:nvSpPr>
      <dsp:spPr>
        <a:xfrm>
          <a:off x="4647731" y="1508112"/>
          <a:ext cx="5428943"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085415D-02A1-114C-A820-EE99E62A7D14}">
      <dsp:nvSpPr>
        <dsp:cNvPr id="0" name=""/>
        <dsp:cNvSpPr/>
      </dsp:nvSpPr>
      <dsp:spPr>
        <a:xfrm>
          <a:off x="4725605" y="1805649"/>
          <a:ext cx="6782474" cy="27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-Pour les </a:t>
          </a:r>
          <a:r>
            <a:rPr lang="en-US" sz="1600" kern="1200" dirty="0" err="1"/>
            <a:t>personnes</a:t>
          </a:r>
          <a:r>
            <a:rPr lang="en-US" sz="1600" kern="1200" dirty="0"/>
            <a:t> </a:t>
          </a:r>
          <a:r>
            <a:rPr lang="en-US" sz="1600" kern="1200" dirty="0" err="1"/>
            <a:t>bénéficiant</a:t>
          </a:r>
          <a:r>
            <a:rPr lang="en-US" sz="1600" kern="1200" dirty="0"/>
            <a:t> de </a:t>
          </a:r>
          <a:r>
            <a:rPr lang="en-US" sz="1600" kern="1200" dirty="0" err="1"/>
            <a:t>prestations</a:t>
          </a:r>
          <a:r>
            <a:rPr lang="en-US" sz="1600" kern="1200" dirty="0"/>
            <a:t> </a:t>
          </a:r>
          <a:r>
            <a:rPr lang="en-US" sz="1600" kern="1200" dirty="0" err="1"/>
            <a:t>d’assurance</a:t>
          </a:r>
          <a:r>
            <a:rPr lang="en-US" sz="1600" kern="1200" dirty="0"/>
            <a:t> </a:t>
          </a:r>
          <a:r>
            <a:rPr lang="en-US" sz="1600" kern="1200" dirty="0" err="1"/>
            <a:t>étendues</a:t>
          </a:r>
          <a:r>
            <a:rPr lang="en-US" sz="1600" kern="1200" dirty="0"/>
            <a:t> </a:t>
          </a:r>
          <a:r>
            <a:rPr lang="en-US" sz="1600" kern="1200" dirty="0">
              <a:hlinkClick xmlns:r="http://schemas.openxmlformats.org/officeDocument/2006/relationships" r:id="rId5"/>
            </a:rPr>
            <a:t>https://www.collegeofdietitiansmb.ca/find-a-dietitian/private-practice/</a:t>
          </a:r>
          <a:endParaRPr lang="en-US" sz="1600" kern="1200" dirty="0"/>
        </a:p>
      </dsp:txBody>
      <dsp:txXfrm>
        <a:off x="4725605" y="1805649"/>
        <a:ext cx="6782474" cy="273067"/>
      </dsp:txXfrm>
    </dsp:sp>
    <dsp:sp modelId="{DB142F8C-0EC3-AD4C-9ABF-7627B19E49DC}">
      <dsp:nvSpPr>
        <dsp:cNvPr id="0" name=""/>
        <dsp:cNvSpPr/>
      </dsp:nvSpPr>
      <dsp:spPr>
        <a:xfrm>
          <a:off x="4647731" y="1782070"/>
          <a:ext cx="54289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0F6F34-C146-F54F-9D29-699C67DF27C7}">
      <dsp:nvSpPr>
        <dsp:cNvPr id="0" name=""/>
        <dsp:cNvSpPr/>
      </dsp:nvSpPr>
      <dsp:spPr>
        <a:xfrm>
          <a:off x="0" y="1783663"/>
          <a:ext cx="1175811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BF28BF-F036-FA4F-A9B6-D37C8EAE5960}">
      <dsp:nvSpPr>
        <dsp:cNvPr id="0" name=""/>
        <dsp:cNvSpPr/>
      </dsp:nvSpPr>
      <dsp:spPr>
        <a:xfrm>
          <a:off x="0" y="1783663"/>
          <a:ext cx="11758117" cy="883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err="1"/>
            <a:t>Diététistes</a:t>
          </a:r>
          <a:r>
            <a:rPr lang="en-US" sz="2400" b="1" kern="1200" dirty="0"/>
            <a:t> </a:t>
          </a:r>
          <a:r>
            <a:rPr lang="en-US" sz="2400" b="1" kern="1200" dirty="0" err="1"/>
            <a:t>en</a:t>
          </a:r>
          <a:r>
            <a:rPr lang="en-US" sz="2400" b="1" kern="1200" dirty="0"/>
            <a:t> cabinet </a:t>
          </a:r>
          <a:r>
            <a:rPr lang="en-US" sz="2400" b="1" kern="1200" dirty="0" err="1"/>
            <a:t>privé</a:t>
          </a:r>
          <a:r>
            <a:rPr lang="en-US" sz="2400" b="1" kern="1200" dirty="0"/>
            <a:t> </a:t>
          </a:r>
        </a:p>
        <a:p>
          <a:pPr marL="0" lvl="0" indent="0" algn="l" defTabSz="1066800">
            <a:lnSpc>
              <a:spcPct val="90000"/>
            </a:lnSpc>
            <a:spcBef>
              <a:spcPct val="0"/>
            </a:spcBef>
            <a:spcAft>
              <a:spcPct val="35000"/>
            </a:spcAft>
            <a:buNone/>
          </a:pPr>
          <a:endParaRPr lang="en-CA" sz="2400" kern="1200" dirty="0"/>
        </a:p>
      </dsp:txBody>
      <dsp:txXfrm>
        <a:off x="0" y="1783663"/>
        <a:ext cx="11758117" cy="883410"/>
      </dsp:txXfrm>
    </dsp:sp>
    <dsp:sp modelId="{858CE077-E841-184B-AB7C-7383FA5DFDF9}">
      <dsp:nvSpPr>
        <dsp:cNvPr id="0" name=""/>
        <dsp:cNvSpPr/>
      </dsp:nvSpPr>
      <dsp:spPr>
        <a:xfrm>
          <a:off x="0" y="2667074"/>
          <a:ext cx="1175811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F0A58A-5281-214C-BD07-E63E0D3CA6B6}">
      <dsp:nvSpPr>
        <dsp:cNvPr id="0" name=""/>
        <dsp:cNvSpPr/>
      </dsp:nvSpPr>
      <dsp:spPr>
        <a:xfrm>
          <a:off x="0" y="2667074"/>
          <a:ext cx="11758117" cy="883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Craving Change</a:t>
          </a:r>
          <a:endParaRPr lang="en-CA" sz="2400" kern="1200" dirty="0"/>
        </a:p>
      </dsp:txBody>
      <dsp:txXfrm>
        <a:off x="0" y="2667074"/>
        <a:ext cx="11758117" cy="883410"/>
      </dsp:txXfrm>
    </dsp:sp>
    <dsp:sp modelId="{22A873F9-4F0D-E04A-91FE-277F9D86FCCC}">
      <dsp:nvSpPr>
        <dsp:cNvPr id="0" name=""/>
        <dsp:cNvSpPr/>
      </dsp:nvSpPr>
      <dsp:spPr>
        <a:xfrm>
          <a:off x="0" y="3550484"/>
          <a:ext cx="1175811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345D5B-5BF0-CF42-974E-B1F8650CC589}">
      <dsp:nvSpPr>
        <dsp:cNvPr id="0" name=""/>
        <dsp:cNvSpPr/>
      </dsp:nvSpPr>
      <dsp:spPr>
        <a:xfrm>
          <a:off x="0" y="3550484"/>
          <a:ext cx="11758117" cy="883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Women’s Health Clinic </a:t>
          </a:r>
          <a:endParaRPr lang="en-CA" sz="2400" kern="1200" dirty="0"/>
        </a:p>
      </dsp:txBody>
      <dsp:txXfrm>
        <a:off x="0" y="3550484"/>
        <a:ext cx="11758117" cy="88341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40289-B2A7-4B40-9CA9-623E18D2D85E}">
      <dsp:nvSpPr>
        <dsp:cNvPr id="0" name=""/>
        <dsp:cNvSpPr/>
      </dsp:nvSpPr>
      <dsp:spPr>
        <a:xfrm>
          <a:off x="0" y="2124"/>
          <a:ext cx="1146874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EE27E95-29DE-4C4D-8970-8672B520222E}">
      <dsp:nvSpPr>
        <dsp:cNvPr id="0" name=""/>
        <dsp:cNvSpPr/>
      </dsp:nvSpPr>
      <dsp:spPr>
        <a:xfrm>
          <a:off x="0" y="2124"/>
          <a:ext cx="11468746"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err="1"/>
            <a:t>Unité</a:t>
          </a:r>
          <a:r>
            <a:rPr lang="en-US" sz="2400" b="1" kern="1200" dirty="0"/>
            <a:t> mobile </a:t>
          </a:r>
          <a:r>
            <a:rPr lang="en-US" sz="2400" b="1" kern="1200" dirty="0" err="1"/>
            <a:t>d’intervention</a:t>
          </a:r>
          <a:r>
            <a:rPr lang="en-US" sz="2400" b="1" kern="1200" dirty="0"/>
            <a:t> </a:t>
          </a:r>
          <a:r>
            <a:rPr lang="en-US" sz="2400" b="1" kern="1200" dirty="0" err="1"/>
            <a:t>d’urgence</a:t>
          </a:r>
          <a:r>
            <a:rPr lang="en-US" sz="2400" b="1" kern="1200" dirty="0"/>
            <a:t> pour </a:t>
          </a:r>
          <a:r>
            <a:rPr lang="en-US" sz="2400" b="1" kern="1200" dirty="0" err="1"/>
            <a:t>adultes</a:t>
          </a:r>
          <a:r>
            <a:rPr lang="en-US" sz="2400" b="1" kern="1200" dirty="0"/>
            <a:t> </a:t>
          </a:r>
          <a:r>
            <a:rPr lang="en-CA" sz="2400" b="1" kern="1200" dirty="0"/>
            <a:t>(24/7) -</a:t>
          </a:r>
          <a:r>
            <a:rPr lang="en-CA" sz="2400" kern="1200" dirty="0"/>
            <a:t> (204-940-1781) </a:t>
          </a:r>
          <a:endParaRPr lang="en-US" sz="2400" kern="1200" dirty="0"/>
        </a:p>
      </dsp:txBody>
      <dsp:txXfrm>
        <a:off x="0" y="2124"/>
        <a:ext cx="11468746" cy="724514"/>
      </dsp:txXfrm>
    </dsp:sp>
    <dsp:sp modelId="{D96D3368-4FBC-E64F-8BBC-3572D14C330F}">
      <dsp:nvSpPr>
        <dsp:cNvPr id="0" name=""/>
        <dsp:cNvSpPr/>
      </dsp:nvSpPr>
      <dsp:spPr>
        <a:xfrm>
          <a:off x="0" y="726639"/>
          <a:ext cx="1146874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DECE6A-F762-1242-B34A-F8E00B82F9DC}">
      <dsp:nvSpPr>
        <dsp:cNvPr id="0" name=""/>
        <dsp:cNvSpPr/>
      </dsp:nvSpPr>
      <dsp:spPr>
        <a:xfrm>
          <a:off x="0" y="726639"/>
          <a:ext cx="11468746"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b="1" kern="1200" dirty="0" err="1"/>
            <a:t>Klinic</a:t>
          </a:r>
          <a:r>
            <a:rPr lang="en-CA" sz="2400" b="1" kern="1200" dirty="0"/>
            <a:t> Crisis Line -</a:t>
          </a:r>
          <a:r>
            <a:rPr lang="en-CA" sz="2400" kern="1200" dirty="0"/>
            <a:t> (204-786-8686) OR (1-888-322-3019) </a:t>
          </a:r>
          <a:endParaRPr lang="en-US" sz="2400" kern="1200" dirty="0"/>
        </a:p>
      </dsp:txBody>
      <dsp:txXfrm>
        <a:off x="0" y="726639"/>
        <a:ext cx="11468746" cy="724514"/>
      </dsp:txXfrm>
    </dsp:sp>
    <dsp:sp modelId="{74E05518-37A6-434C-82A4-6142B000585E}">
      <dsp:nvSpPr>
        <dsp:cNvPr id="0" name=""/>
        <dsp:cNvSpPr/>
      </dsp:nvSpPr>
      <dsp:spPr>
        <a:xfrm>
          <a:off x="0" y="1451154"/>
          <a:ext cx="1146874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AC1986D-A7D3-C948-84DE-DC3713507899}">
      <dsp:nvSpPr>
        <dsp:cNvPr id="0" name=""/>
        <dsp:cNvSpPr/>
      </dsp:nvSpPr>
      <dsp:spPr>
        <a:xfrm>
          <a:off x="0" y="1451154"/>
          <a:ext cx="11468746"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Centre </a:t>
          </a:r>
          <a:r>
            <a:rPr lang="en-US" sz="2400" b="1" kern="1200" dirty="0" err="1"/>
            <a:t>d’intervention</a:t>
          </a:r>
          <a:r>
            <a:rPr lang="en-US" sz="2400" b="1" kern="1200" dirty="0"/>
            <a:t> </a:t>
          </a:r>
          <a:r>
            <a:rPr lang="en-US" sz="2400" b="1" kern="1200" dirty="0" err="1"/>
            <a:t>d’urgence</a:t>
          </a:r>
          <a:r>
            <a:rPr lang="en-CA" sz="2400" b="1" kern="1200" dirty="0"/>
            <a:t>-</a:t>
          </a:r>
          <a:r>
            <a:rPr lang="en-CA" sz="2400" kern="1200" dirty="0"/>
            <a:t> (204-940-1781) </a:t>
          </a:r>
          <a:br>
            <a:rPr lang="en-CA" sz="2400" kern="1200" dirty="0"/>
          </a:br>
          <a:r>
            <a:rPr lang="en-CA" sz="2400" kern="1200" dirty="0"/>
            <a:t>     → </a:t>
          </a:r>
          <a:r>
            <a:rPr lang="en-US" sz="2400" kern="1200" dirty="0" err="1"/>
            <a:t>Accueil</a:t>
          </a:r>
          <a:r>
            <a:rPr lang="en-US" sz="2400" kern="1200" dirty="0"/>
            <a:t> </a:t>
          </a:r>
          <a:r>
            <a:rPr lang="en-US" sz="2400" kern="1200" dirty="0" err="1"/>
            <a:t>en</a:t>
          </a:r>
          <a:r>
            <a:rPr lang="en-US" sz="2400" kern="1200" dirty="0"/>
            <a:t> milieu </a:t>
          </a:r>
          <a:r>
            <a:rPr lang="en-US" sz="2400" kern="1200" dirty="0" err="1"/>
            <a:t>communautaire</a:t>
          </a:r>
          <a:r>
            <a:rPr lang="en-US" sz="2400" kern="1200" dirty="0"/>
            <a:t> </a:t>
          </a:r>
          <a:r>
            <a:rPr lang="en-CA" sz="2400" kern="1200" dirty="0"/>
            <a:t>- (204-788-8330)</a:t>
          </a:r>
          <a:endParaRPr lang="en-US" sz="2400" kern="1200" dirty="0"/>
        </a:p>
      </dsp:txBody>
      <dsp:txXfrm>
        <a:off x="0" y="1451154"/>
        <a:ext cx="11468746" cy="724514"/>
      </dsp:txXfrm>
    </dsp:sp>
    <dsp:sp modelId="{80327710-416F-774A-96A5-2DD1200B02E8}">
      <dsp:nvSpPr>
        <dsp:cNvPr id="0" name=""/>
        <dsp:cNvSpPr/>
      </dsp:nvSpPr>
      <dsp:spPr>
        <a:xfrm>
          <a:off x="0" y="2175669"/>
          <a:ext cx="1146874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B5DAB22-E6A1-624F-911C-A574AE3A7948}">
      <dsp:nvSpPr>
        <dsp:cNvPr id="0" name=""/>
        <dsp:cNvSpPr/>
      </dsp:nvSpPr>
      <dsp:spPr>
        <a:xfrm>
          <a:off x="0" y="2175669"/>
          <a:ext cx="11468746"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err="1"/>
            <a:t>Ligne</a:t>
          </a:r>
          <a:r>
            <a:rPr lang="en-US" sz="2400" b="1" kern="1200" dirty="0"/>
            <a:t> </a:t>
          </a:r>
          <a:r>
            <a:rPr lang="en-US" sz="2400" b="1" kern="1200" dirty="0" err="1"/>
            <a:t>téléphonique</a:t>
          </a:r>
          <a:r>
            <a:rPr lang="en-US" sz="2400" b="1" kern="1200" dirty="0"/>
            <a:t> Manitoba Suicide Prevention and Support </a:t>
          </a:r>
          <a:r>
            <a:rPr lang="en-CA" sz="2400" b="1" kern="1200" dirty="0"/>
            <a:t>(24/7) -</a:t>
          </a:r>
          <a:r>
            <a:rPr lang="en-CA" sz="2400" kern="1200" dirty="0"/>
            <a:t> (1-877-435-7170) </a:t>
          </a:r>
          <a:br>
            <a:rPr lang="en-CA" sz="2400" kern="1200" dirty="0"/>
          </a:br>
          <a:r>
            <a:rPr lang="en-CA" sz="2400" kern="1200" dirty="0"/>
            <a:t>     → </a:t>
          </a:r>
          <a:r>
            <a:rPr lang="en-CA" sz="2400" u="sng" kern="1200" dirty="0">
              <a:hlinkClick xmlns:r="http://schemas.openxmlformats.org/officeDocument/2006/relationships" r:id="rId1"/>
            </a:rPr>
            <a:t>https://www.reasontolive.ca</a:t>
          </a:r>
          <a:endParaRPr lang="en-US" sz="2400" kern="1200" dirty="0"/>
        </a:p>
      </dsp:txBody>
      <dsp:txXfrm>
        <a:off x="0" y="2175669"/>
        <a:ext cx="11468746" cy="724514"/>
      </dsp:txXfrm>
    </dsp:sp>
    <dsp:sp modelId="{735632E8-7DDE-AF46-9C9E-25D1A2F9A880}">
      <dsp:nvSpPr>
        <dsp:cNvPr id="0" name=""/>
        <dsp:cNvSpPr/>
      </dsp:nvSpPr>
      <dsp:spPr>
        <a:xfrm>
          <a:off x="0" y="2900183"/>
          <a:ext cx="1146874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6E12852-8AD4-A147-BD8E-00023B758966}">
      <dsp:nvSpPr>
        <dsp:cNvPr id="0" name=""/>
        <dsp:cNvSpPr/>
      </dsp:nvSpPr>
      <dsp:spPr>
        <a:xfrm>
          <a:off x="0" y="2900183"/>
          <a:ext cx="11468746"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b="1" kern="1200" dirty="0">
              <a:solidFill>
                <a:schemeClr val="tx1"/>
              </a:solidFill>
            </a:rPr>
            <a:t>Foundation </a:t>
          </a:r>
          <a:r>
            <a:rPr lang="en-CA" sz="2400" b="1" kern="1200" dirty="0" err="1">
              <a:solidFill>
                <a:schemeClr val="tx1"/>
              </a:solidFill>
            </a:rPr>
            <a:t>manitobaine</a:t>
          </a:r>
          <a:r>
            <a:rPr lang="en-CA" sz="2400" b="1" kern="1200" dirty="0">
              <a:solidFill>
                <a:schemeClr val="tx1"/>
              </a:solidFill>
            </a:rPr>
            <a:t> de </a:t>
          </a:r>
          <a:r>
            <a:rPr lang="en-CA" sz="2400" b="1" kern="1200" dirty="0" err="1">
              <a:solidFill>
                <a:schemeClr val="tx1"/>
              </a:solidFill>
            </a:rPr>
            <a:t>lutte</a:t>
          </a:r>
          <a:r>
            <a:rPr lang="en-CA" sz="2400" b="1" kern="1200" dirty="0">
              <a:solidFill>
                <a:schemeClr val="tx1"/>
              </a:solidFill>
            </a:rPr>
            <a:t> </a:t>
          </a:r>
          <a:r>
            <a:rPr lang="en-CA" sz="2400" b="1" kern="1200" dirty="0" err="1">
              <a:solidFill>
                <a:schemeClr val="tx1"/>
              </a:solidFill>
            </a:rPr>
            <a:t>contre</a:t>
          </a:r>
          <a:r>
            <a:rPr lang="en-CA" sz="2400" b="1" kern="1200" dirty="0">
              <a:solidFill>
                <a:schemeClr val="tx1"/>
              </a:solidFill>
            </a:rPr>
            <a:t> les </a:t>
          </a:r>
          <a:r>
            <a:rPr lang="en-CA" sz="2400" b="1" kern="1200" dirty="0" err="1">
              <a:solidFill>
                <a:schemeClr val="tx1"/>
              </a:solidFill>
            </a:rPr>
            <a:t>dépendances</a:t>
          </a:r>
          <a:r>
            <a:rPr lang="en-CA" sz="2400" b="1" kern="1200" dirty="0">
              <a:solidFill>
                <a:schemeClr val="tx1"/>
              </a:solidFill>
            </a:rPr>
            <a:t> -</a:t>
          </a:r>
          <a:r>
            <a:rPr lang="en-CA" sz="2400" kern="1200" dirty="0">
              <a:solidFill>
                <a:schemeClr val="tx1"/>
              </a:solidFill>
            </a:rPr>
            <a:t> (204-944-6200) OR (1-855-662-6605)</a:t>
          </a:r>
          <a:endParaRPr lang="en-US" sz="2400" kern="1200" dirty="0">
            <a:solidFill>
              <a:schemeClr val="tx1"/>
            </a:solidFill>
          </a:endParaRPr>
        </a:p>
      </dsp:txBody>
      <dsp:txXfrm>
        <a:off x="0" y="2900183"/>
        <a:ext cx="11468746" cy="724514"/>
      </dsp:txXfrm>
    </dsp:sp>
    <dsp:sp modelId="{ABBC7A9E-95A4-0045-B0F8-1AAFE53BB2BE}">
      <dsp:nvSpPr>
        <dsp:cNvPr id="0" name=""/>
        <dsp:cNvSpPr/>
      </dsp:nvSpPr>
      <dsp:spPr>
        <a:xfrm>
          <a:off x="0" y="3624698"/>
          <a:ext cx="1146874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F653F71-042C-7040-B555-BAEBBF8031B8}">
      <dsp:nvSpPr>
        <dsp:cNvPr id="0" name=""/>
        <dsp:cNvSpPr/>
      </dsp:nvSpPr>
      <dsp:spPr>
        <a:xfrm>
          <a:off x="0" y="3624698"/>
          <a:ext cx="11468746"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err="1"/>
            <a:t>Ligne</a:t>
          </a:r>
          <a:r>
            <a:rPr lang="en-US" sz="2400" b="1" kern="1200" dirty="0"/>
            <a:t> </a:t>
          </a:r>
          <a:r>
            <a:rPr lang="en-US" sz="2400" b="1" kern="1200" dirty="0" err="1"/>
            <a:t>d’écoute</a:t>
          </a:r>
          <a:r>
            <a:rPr lang="en-US" sz="2400" b="1" kern="1200" dirty="0"/>
            <a:t> </a:t>
          </a:r>
          <a:r>
            <a:rPr lang="en-US" sz="2400" b="1" kern="1200" dirty="0" err="1"/>
            <a:t>d’espoir</a:t>
          </a:r>
          <a:r>
            <a:rPr lang="en-US" sz="2400" b="1" kern="1200" dirty="0"/>
            <a:t> pour le </a:t>
          </a:r>
          <a:r>
            <a:rPr lang="en-US" sz="2400" b="1" kern="1200" dirty="0" err="1"/>
            <a:t>mieux-être</a:t>
          </a:r>
          <a:r>
            <a:rPr lang="en-US" sz="2400" b="1" kern="1200" dirty="0"/>
            <a:t> des Premières Nations et des </a:t>
          </a:r>
          <a:r>
            <a:rPr lang="en-US" sz="2400" b="1" kern="1200" dirty="0" err="1"/>
            <a:t>Inuits</a:t>
          </a:r>
          <a:r>
            <a:rPr lang="en-US" sz="2400" b="1" kern="1200" dirty="0"/>
            <a:t> </a:t>
          </a:r>
          <a:r>
            <a:rPr lang="en-CA" sz="2400" b="1" kern="1200" dirty="0"/>
            <a:t>-</a:t>
          </a:r>
          <a:r>
            <a:rPr lang="en-CA" sz="2400" kern="1200" dirty="0"/>
            <a:t> (1-855-242-3310) </a:t>
          </a:r>
          <a:br>
            <a:rPr lang="en-CA" sz="2400" kern="1200" dirty="0"/>
          </a:br>
          <a:r>
            <a:rPr lang="en-CA" sz="2400" kern="1200" dirty="0"/>
            <a:t>     → </a:t>
          </a:r>
          <a:r>
            <a:rPr lang="en-US" sz="2400" kern="1200" dirty="0"/>
            <a:t>Une </a:t>
          </a:r>
          <a:r>
            <a:rPr lang="en-US" sz="2400" kern="1200" dirty="0" err="1"/>
            <a:t>fonction</a:t>
          </a:r>
          <a:r>
            <a:rPr lang="en-US" sz="2400" kern="1200" dirty="0"/>
            <a:t> de </a:t>
          </a:r>
          <a:r>
            <a:rPr lang="en-US" sz="2400" kern="1200" dirty="0" err="1"/>
            <a:t>clavardage</a:t>
          </a:r>
          <a:r>
            <a:rPr lang="en-US" sz="2400" kern="1200" dirty="0"/>
            <a:t> </a:t>
          </a:r>
          <a:r>
            <a:rPr lang="en-US" sz="2400" kern="1200" dirty="0" err="1"/>
            <a:t>en</a:t>
          </a:r>
          <a:r>
            <a:rPr lang="en-US" sz="2400" kern="1200" dirty="0"/>
            <a:t> </a:t>
          </a:r>
          <a:r>
            <a:rPr lang="en-US" sz="2400" kern="1200" dirty="0" err="1"/>
            <a:t>ligne</a:t>
          </a:r>
          <a:r>
            <a:rPr lang="en-US" sz="2400" kern="1200" dirty="0"/>
            <a:t> </a:t>
          </a:r>
          <a:r>
            <a:rPr lang="en-US" sz="2400" kern="1200" dirty="0" err="1"/>
            <a:t>est</a:t>
          </a:r>
          <a:r>
            <a:rPr lang="en-US" sz="2400" kern="1200" dirty="0"/>
            <a:t> disponible sur son site Web : </a:t>
          </a:r>
          <a:r>
            <a:rPr lang="en-CA" sz="2400" kern="1200" dirty="0"/>
            <a:t>: </a:t>
          </a:r>
          <a:r>
            <a:rPr lang="fr-CA" sz="2400" kern="1200" dirty="0">
              <a:hlinkClick xmlns:r="http://schemas.openxmlformats.org/officeDocument/2006/relationships" r:id="rId2"/>
            </a:rPr>
            <a:t>https://espoirpourlemieuxetre.ca/homeFR.html</a:t>
          </a:r>
          <a:endParaRPr lang="en-US" sz="2400" kern="1200" dirty="0"/>
        </a:p>
      </dsp:txBody>
      <dsp:txXfrm>
        <a:off x="0" y="3624698"/>
        <a:ext cx="11468746" cy="72451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88DB4-B5B4-324E-BA33-FBB3776C2E8A}">
      <dsp:nvSpPr>
        <dsp:cNvPr id="0" name=""/>
        <dsp:cNvSpPr/>
      </dsp:nvSpPr>
      <dsp:spPr>
        <a:xfrm>
          <a:off x="0" y="2750"/>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AA9F28-D715-0B43-B0C8-89E23164F15F}">
      <dsp:nvSpPr>
        <dsp:cNvPr id="0" name=""/>
        <dsp:cNvSpPr/>
      </dsp:nvSpPr>
      <dsp:spPr>
        <a:xfrm>
          <a:off x="0" y="2750"/>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solidFill>
                <a:schemeClr val="tx1"/>
              </a:solidFill>
            </a:rPr>
            <a:t>Pleine</a:t>
          </a:r>
          <a:r>
            <a:rPr lang="en-US" sz="3200" kern="1200" dirty="0">
              <a:solidFill>
                <a:schemeClr val="tx1"/>
              </a:solidFill>
            </a:rPr>
            <a:t> conscience</a:t>
          </a:r>
        </a:p>
      </dsp:txBody>
      <dsp:txXfrm>
        <a:off x="0" y="2750"/>
        <a:ext cx="7326261" cy="938007"/>
      </dsp:txXfrm>
    </dsp:sp>
    <dsp:sp modelId="{4C7C2AAC-4525-E841-A3FC-D6E3BD67CC3A}">
      <dsp:nvSpPr>
        <dsp:cNvPr id="0" name=""/>
        <dsp:cNvSpPr/>
      </dsp:nvSpPr>
      <dsp:spPr>
        <a:xfrm>
          <a:off x="0" y="940758"/>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333195-F8CF-BC43-866B-D489C8246502}">
      <dsp:nvSpPr>
        <dsp:cNvPr id="0" name=""/>
        <dsp:cNvSpPr/>
      </dsp:nvSpPr>
      <dsp:spPr>
        <a:xfrm>
          <a:off x="0" y="940758"/>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Examen de la </a:t>
          </a:r>
          <a:r>
            <a:rPr lang="en-US" sz="3200" kern="1200" dirty="0" err="1">
              <a:solidFill>
                <a:schemeClr val="bg1"/>
              </a:solidFill>
            </a:rPr>
            <a:t>thérapie</a:t>
          </a:r>
          <a:r>
            <a:rPr lang="en-US" sz="3200" kern="1200" dirty="0">
              <a:solidFill>
                <a:schemeClr val="bg1"/>
              </a:solidFill>
            </a:rPr>
            <a:t> </a:t>
          </a:r>
          <a:r>
            <a:rPr lang="en-US" sz="3200" kern="1200" dirty="0" err="1">
              <a:solidFill>
                <a:schemeClr val="bg1"/>
              </a:solidFill>
            </a:rPr>
            <a:t>comportementale</a:t>
          </a:r>
          <a:endParaRPr lang="en-US" sz="3200" kern="1200" dirty="0">
            <a:solidFill>
              <a:schemeClr val="bg1"/>
            </a:solidFill>
          </a:endParaRPr>
        </a:p>
      </dsp:txBody>
      <dsp:txXfrm>
        <a:off x="0" y="940758"/>
        <a:ext cx="7326261" cy="938007"/>
      </dsp:txXfrm>
    </dsp:sp>
    <dsp:sp modelId="{5101AC9F-6A3E-2D42-B02C-8E4B7833609A}">
      <dsp:nvSpPr>
        <dsp:cNvPr id="0" name=""/>
        <dsp:cNvSpPr/>
      </dsp:nvSpPr>
      <dsp:spPr>
        <a:xfrm>
          <a:off x="0" y="1878765"/>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AE147F0-43FC-FD45-BEA8-B6B1404B6FD2}">
      <dsp:nvSpPr>
        <dsp:cNvPr id="0" name=""/>
        <dsp:cNvSpPr/>
      </dsp:nvSpPr>
      <dsp:spPr>
        <a:xfrm>
          <a:off x="0" y="1878765"/>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80000"/>
            </a:lnSpc>
            <a:spcBef>
              <a:spcPct val="0"/>
            </a:spcBef>
            <a:spcAft>
              <a:spcPts val="0"/>
            </a:spcAft>
            <a:buNone/>
          </a:pPr>
          <a:r>
            <a:rPr lang="en-US" sz="3200" kern="1200" dirty="0"/>
            <a:t>Examen de la mise </a:t>
          </a:r>
          <a:r>
            <a:rPr lang="en-US" sz="3200" kern="1200" dirty="0" err="1"/>
            <a:t>en</a:t>
          </a:r>
          <a:r>
            <a:rPr lang="en-US" sz="3200" kern="1200" dirty="0"/>
            <a:t> application des techniques</a:t>
          </a:r>
        </a:p>
      </dsp:txBody>
      <dsp:txXfrm>
        <a:off x="0" y="1878765"/>
        <a:ext cx="7326261" cy="938007"/>
      </dsp:txXfrm>
    </dsp:sp>
    <dsp:sp modelId="{C91CDDA6-CA6E-8C49-85E5-68477EB3E684}">
      <dsp:nvSpPr>
        <dsp:cNvPr id="0" name=""/>
        <dsp:cNvSpPr/>
      </dsp:nvSpPr>
      <dsp:spPr>
        <a:xfrm>
          <a:off x="0" y="2816772"/>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C620517-96CD-B04B-86BA-D419C0358163}">
      <dsp:nvSpPr>
        <dsp:cNvPr id="0" name=""/>
        <dsp:cNvSpPr/>
      </dsp:nvSpPr>
      <dsp:spPr>
        <a:xfrm>
          <a:off x="0" y="2816772"/>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Vie saine</a:t>
          </a:r>
        </a:p>
      </dsp:txBody>
      <dsp:txXfrm>
        <a:off x="0" y="2816772"/>
        <a:ext cx="7326261" cy="938007"/>
      </dsp:txXfrm>
    </dsp:sp>
    <dsp:sp modelId="{61A612D0-8D9F-FA44-8271-4C7426E167C2}">
      <dsp:nvSpPr>
        <dsp:cNvPr id="0" name=""/>
        <dsp:cNvSpPr/>
      </dsp:nvSpPr>
      <dsp:spPr>
        <a:xfrm>
          <a:off x="0" y="3754779"/>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ADA892-C4A1-F745-8496-DB81C7C1570F}">
      <dsp:nvSpPr>
        <dsp:cNvPr id="0" name=""/>
        <dsp:cNvSpPr/>
      </dsp:nvSpPr>
      <dsp:spPr>
        <a:xfrm>
          <a:off x="0" y="3754779"/>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t>Sommeil</a:t>
          </a:r>
          <a:endParaRPr lang="en-US" sz="3200" kern="1200" dirty="0"/>
        </a:p>
      </dsp:txBody>
      <dsp:txXfrm>
        <a:off x="0" y="3754779"/>
        <a:ext cx="7326261" cy="938007"/>
      </dsp:txXfrm>
    </dsp:sp>
    <dsp:sp modelId="{7B5E5E29-6FBE-D14B-82C9-4A27A3D55221}">
      <dsp:nvSpPr>
        <dsp:cNvPr id="0" name=""/>
        <dsp:cNvSpPr/>
      </dsp:nvSpPr>
      <dsp:spPr>
        <a:xfrm>
          <a:off x="0" y="4692786"/>
          <a:ext cx="73262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50ED65-2007-2945-8DCA-F20F09746633}">
      <dsp:nvSpPr>
        <dsp:cNvPr id="0" name=""/>
        <dsp:cNvSpPr/>
      </dsp:nvSpPr>
      <dsp:spPr>
        <a:xfrm>
          <a:off x="0" y="4692786"/>
          <a:ext cx="7326261" cy="938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Mise </a:t>
          </a:r>
          <a:r>
            <a:rPr lang="en-US" sz="3200" kern="1200" dirty="0" err="1"/>
            <a:t>en</a:t>
          </a:r>
          <a:r>
            <a:rPr lang="en-US" sz="3200" kern="1200" dirty="0"/>
            <a:t> application des techniques</a:t>
          </a:r>
        </a:p>
      </dsp:txBody>
      <dsp:txXfrm>
        <a:off x="0" y="4692786"/>
        <a:ext cx="7326261" cy="9380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AA149-C5BF-694F-9963-640F6B331772}">
      <dsp:nvSpPr>
        <dsp:cNvPr id="0" name=""/>
        <dsp:cNvSpPr/>
      </dsp:nvSpPr>
      <dsp:spPr>
        <a:xfrm>
          <a:off x="3286" y="82224"/>
          <a:ext cx="3203971" cy="777600"/>
        </a:xfrm>
        <a:prstGeom prst="rect">
          <a:avLst/>
        </a:prstGeom>
        <a:solidFill>
          <a:srgbClr val="4B53B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err="1"/>
            <a:t>Commencez</a:t>
          </a:r>
          <a:endParaRPr lang="en-US" sz="2700" kern="1200" dirty="0"/>
        </a:p>
      </dsp:txBody>
      <dsp:txXfrm>
        <a:off x="3286" y="82224"/>
        <a:ext cx="3203971" cy="777600"/>
      </dsp:txXfrm>
    </dsp:sp>
    <dsp:sp modelId="{B3F7D8DB-39D7-A14F-9B6A-DEA37ECA19C8}">
      <dsp:nvSpPr>
        <dsp:cNvPr id="0" name=""/>
        <dsp:cNvSpPr/>
      </dsp:nvSpPr>
      <dsp:spPr>
        <a:xfrm>
          <a:off x="3286" y="859824"/>
          <a:ext cx="3203971" cy="34092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err="1"/>
            <a:t>Commencez</a:t>
          </a:r>
          <a:r>
            <a:rPr lang="en-US" sz="2700" kern="1200" dirty="0"/>
            <a:t> </a:t>
          </a:r>
          <a:r>
            <a:rPr lang="en-US" sz="2700" kern="1200" dirty="0" err="1"/>
            <a:t>à</a:t>
          </a:r>
          <a:r>
            <a:rPr lang="en-US" sz="2700" kern="1200" dirty="0"/>
            <a:t> faire des </a:t>
          </a:r>
          <a:r>
            <a:rPr lang="en-US" sz="2700" kern="1200" dirty="0" err="1"/>
            <a:t>activités</a:t>
          </a:r>
          <a:r>
            <a:rPr lang="en-US" sz="2700" kern="1200" dirty="0"/>
            <a:t> qui </a:t>
          </a:r>
          <a:r>
            <a:rPr lang="en-US" sz="2700" kern="1200" dirty="0" err="1"/>
            <a:t>vous</a:t>
          </a:r>
          <a:r>
            <a:rPr lang="en-US" sz="2700" kern="1200" dirty="0"/>
            <a:t> </a:t>
          </a:r>
          <a:r>
            <a:rPr lang="en-US" sz="2700" kern="1200" dirty="0" err="1"/>
            <a:t>plaisaient</a:t>
          </a:r>
          <a:r>
            <a:rPr lang="en-US" sz="2700" kern="1200" dirty="0"/>
            <a:t> </a:t>
          </a:r>
          <a:r>
            <a:rPr lang="en-US" sz="2700" kern="1200" dirty="0" err="1"/>
            <a:t>auparavant</a:t>
          </a:r>
          <a:r>
            <a:rPr lang="en-US" sz="2700" kern="1200" dirty="0"/>
            <a:t>, </a:t>
          </a:r>
          <a:r>
            <a:rPr lang="en-US" sz="2700" kern="1200" dirty="0" err="1"/>
            <a:t>même</a:t>
          </a:r>
          <a:r>
            <a:rPr lang="en-US" sz="2700" kern="1200" dirty="0"/>
            <a:t> </a:t>
          </a:r>
          <a:r>
            <a:rPr lang="en-US" sz="2700" kern="1200" dirty="0" err="1"/>
            <a:t>si</a:t>
          </a:r>
          <a:r>
            <a:rPr lang="en-US" sz="2700" kern="1200" dirty="0"/>
            <a:t> </a:t>
          </a:r>
          <a:r>
            <a:rPr lang="en-US" sz="2700" kern="1200" dirty="0" err="1"/>
            <a:t>elles</a:t>
          </a:r>
          <a:r>
            <a:rPr lang="en-US" sz="2700" kern="1200" dirty="0"/>
            <a:t> ne </a:t>
          </a:r>
          <a:r>
            <a:rPr lang="en-US" sz="2700" kern="1200" dirty="0" err="1"/>
            <a:t>vous</a:t>
          </a:r>
          <a:r>
            <a:rPr lang="en-US" sz="2700" kern="1200" dirty="0"/>
            <a:t> </a:t>
          </a:r>
          <a:r>
            <a:rPr lang="en-US" sz="2700" kern="1200" dirty="0" err="1"/>
            <a:t>plaisent</a:t>
          </a:r>
          <a:r>
            <a:rPr lang="en-US" sz="2700" kern="1200" dirty="0"/>
            <a:t> plus </a:t>
          </a:r>
          <a:r>
            <a:rPr lang="en-US" sz="2700" kern="1200" dirty="0" err="1"/>
            <a:t>autant</a:t>
          </a:r>
          <a:r>
            <a:rPr lang="en-US" sz="2700" kern="1200" dirty="0"/>
            <a:t> </a:t>
          </a:r>
          <a:r>
            <a:rPr lang="en-US" sz="2700" kern="1200" dirty="0" err="1"/>
            <a:t>ou</a:t>
          </a:r>
          <a:r>
            <a:rPr lang="en-US" sz="2700" kern="1200" dirty="0"/>
            <a:t> plus du tout.</a:t>
          </a:r>
        </a:p>
      </dsp:txBody>
      <dsp:txXfrm>
        <a:off x="3286" y="859824"/>
        <a:ext cx="3203971" cy="3409289"/>
      </dsp:txXfrm>
    </dsp:sp>
    <dsp:sp modelId="{4FF76715-60C2-984F-82C6-1A1AC640F47E}">
      <dsp:nvSpPr>
        <dsp:cNvPr id="0" name=""/>
        <dsp:cNvSpPr/>
      </dsp:nvSpPr>
      <dsp:spPr>
        <a:xfrm>
          <a:off x="3655814" y="82224"/>
          <a:ext cx="3203971" cy="777600"/>
        </a:xfrm>
        <a:prstGeom prst="rect">
          <a:avLst/>
        </a:prstGeom>
        <a:solidFill>
          <a:srgbClr val="4B53B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err="1"/>
            <a:t>N’attendez</a:t>
          </a:r>
          <a:r>
            <a:rPr lang="en-US" sz="2700" kern="1200" dirty="0"/>
            <a:t> pas</a:t>
          </a:r>
        </a:p>
      </dsp:txBody>
      <dsp:txXfrm>
        <a:off x="3655814" y="82224"/>
        <a:ext cx="3203971" cy="777600"/>
      </dsp:txXfrm>
    </dsp:sp>
    <dsp:sp modelId="{1F00EE16-4A26-0E43-A777-7B8ABCEBD4B0}">
      <dsp:nvSpPr>
        <dsp:cNvPr id="0" name=""/>
        <dsp:cNvSpPr/>
      </dsp:nvSpPr>
      <dsp:spPr>
        <a:xfrm>
          <a:off x="3655814" y="859824"/>
          <a:ext cx="3203971" cy="34092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err="1"/>
            <a:t>N’attendez</a:t>
          </a:r>
          <a:r>
            <a:rPr lang="en-US" sz="2700" kern="1200" dirty="0"/>
            <a:t> pas de </a:t>
          </a:r>
          <a:r>
            <a:rPr lang="en-US" sz="2700" kern="1200" dirty="0" err="1"/>
            <a:t>vous</a:t>
          </a:r>
          <a:r>
            <a:rPr lang="en-US" sz="2700" kern="1200" dirty="0"/>
            <a:t> </a:t>
          </a:r>
          <a:r>
            <a:rPr lang="en-US" sz="2700" kern="1200" dirty="0" err="1"/>
            <a:t>sentir</a:t>
          </a:r>
          <a:r>
            <a:rPr lang="en-US" sz="2700" kern="1200" dirty="0"/>
            <a:t> </a:t>
          </a:r>
          <a:r>
            <a:rPr lang="en-US" sz="2700" kern="1200" dirty="0" err="1"/>
            <a:t>mieux</a:t>
          </a:r>
          <a:r>
            <a:rPr lang="en-US" sz="2700" kern="1200" dirty="0"/>
            <a:t> pour </a:t>
          </a:r>
          <a:r>
            <a:rPr lang="en-US" sz="2700" kern="1200" dirty="0" err="1"/>
            <a:t>recommencer</a:t>
          </a:r>
          <a:r>
            <a:rPr lang="en-US" sz="2700" kern="1200" dirty="0"/>
            <a:t> </a:t>
          </a:r>
          <a:r>
            <a:rPr lang="en-US" sz="2700" kern="1200" dirty="0" err="1"/>
            <a:t>à</a:t>
          </a:r>
          <a:r>
            <a:rPr lang="en-US" sz="2700" kern="1200" dirty="0"/>
            <a:t> faire des </a:t>
          </a:r>
          <a:r>
            <a:rPr lang="en-US" sz="2700" kern="1200" dirty="0" err="1"/>
            <a:t>activités</a:t>
          </a:r>
          <a:r>
            <a:rPr lang="en-US" sz="2700" kern="1200" dirty="0"/>
            <a:t>!</a:t>
          </a:r>
        </a:p>
      </dsp:txBody>
      <dsp:txXfrm>
        <a:off x="3655814" y="859824"/>
        <a:ext cx="3203971" cy="3409289"/>
      </dsp:txXfrm>
    </dsp:sp>
    <dsp:sp modelId="{4A564A75-FEBF-4345-B4DB-9C7635713B6A}">
      <dsp:nvSpPr>
        <dsp:cNvPr id="0" name=""/>
        <dsp:cNvSpPr/>
      </dsp:nvSpPr>
      <dsp:spPr>
        <a:xfrm>
          <a:off x="7308342" y="82224"/>
          <a:ext cx="3203971" cy="777600"/>
        </a:xfrm>
        <a:prstGeom prst="rect">
          <a:avLst/>
        </a:prstGeom>
        <a:solidFill>
          <a:srgbClr val="4B53B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err="1"/>
            <a:t>Consignez</a:t>
          </a:r>
          <a:endParaRPr lang="en-US" sz="2700" kern="1200" dirty="0"/>
        </a:p>
      </dsp:txBody>
      <dsp:txXfrm>
        <a:off x="7308342" y="82224"/>
        <a:ext cx="3203971" cy="777600"/>
      </dsp:txXfrm>
    </dsp:sp>
    <dsp:sp modelId="{1E77FEA2-273B-374C-B0DE-35A25B70C488}">
      <dsp:nvSpPr>
        <dsp:cNvPr id="0" name=""/>
        <dsp:cNvSpPr/>
      </dsp:nvSpPr>
      <dsp:spPr>
        <a:xfrm>
          <a:off x="7308342" y="859824"/>
          <a:ext cx="3203971" cy="34092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err="1"/>
            <a:t>Consignez</a:t>
          </a:r>
          <a:r>
            <a:rPr lang="en-US" sz="2700" kern="1200" dirty="0"/>
            <a:t> </a:t>
          </a:r>
          <a:r>
            <a:rPr lang="en-US" sz="2700" kern="1200" dirty="0" err="1"/>
            <a:t>votre</a:t>
          </a:r>
          <a:r>
            <a:rPr lang="en-US" sz="2700" kern="1200" dirty="0"/>
            <a:t> </a:t>
          </a:r>
          <a:r>
            <a:rPr lang="en-US" sz="2700" kern="1200" dirty="0" err="1"/>
            <a:t>humeur</a:t>
          </a:r>
          <a:r>
            <a:rPr lang="en-US" sz="2700" kern="1200" dirty="0"/>
            <a:t> </a:t>
          </a:r>
          <a:r>
            <a:rPr lang="en-US" sz="2700" kern="1200" dirty="0" err="1"/>
            <a:t>lorsque</a:t>
          </a:r>
          <a:r>
            <a:rPr lang="en-US" sz="2700" kern="1200" dirty="0"/>
            <a:t> </a:t>
          </a:r>
          <a:r>
            <a:rPr lang="en-US" sz="2700" kern="1200" dirty="0" err="1"/>
            <a:t>vous</a:t>
          </a:r>
          <a:r>
            <a:rPr lang="en-US" sz="2700" kern="1200" dirty="0"/>
            <a:t> </a:t>
          </a:r>
          <a:r>
            <a:rPr lang="en-US" sz="2700" kern="1200" dirty="0" err="1"/>
            <a:t>n’êtes</a:t>
          </a:r>
          <a:r>
            <a:rPr lang="en-US" sz="2700" kern="1200" dirty="0"/>
            <a:t> pas </a:t>
          </a:r>
          <a:r>
            <a:rPr lang="en-US" sz="2700" kern="1200" dirty="0" err="1"/>
            <a:t>actif</a:t>
          </a:r>
          <a:r>
            <a:rPr lang="en-US" sz="2700" kern="1200" dirty="0"/>
            <a:t> et </a:t>
          </a:r>
          <a:r>
            <a:rPr lang="en-US" sz="2700" kern="1200" dirty="0" err="1"/>
            <a:t>comparez</a:t>
          </a:r>
          <a:r>
            <a:rPr lang="en-US" sz="2700" kern="1200" dirty="0"/>
            <a:t>-la </a:t>
          </a:r>
          <a:r>
            <a:rPr lang="en-US" sz="2700" kern="1200" dirty="0" err="1"/>
            <a:t>à</a:t>
          </a:r>
          <a:r>
            <a:rPr lang="en-US" sz="2700" kern="1200" dirty="0"/>
            <a:t> </a:t>
          </a:r>
          <a:r>
            <a:rPr lang="en-US" sz="2700" kern="1200" dirty="0" err="1"/>
            <a:t>celle</a:t>
          </a:r>
          <a:r>
            <a:rPr lang="en-US" sz="2700" kern="1200" dirty="0"/>
            <a:t> que </a:t>
          </a:r>
          <a:r>
            <a:rPr lang="en-US" sz="2700" kern="1200" dirty="0" err="1"/>
            <a:t>vopus</a:t>
          </a:r>
          <a:r>
            <a:rPr lang="en-US" sz="2700" kern="1200" dirty="0"/>
            <a:t> </a:t>
          </a:r>
          <a:r>
            <a:rPr lang="en-US" sz="2700" kern="1200" dirty="0" err="1"/>
            <a:t>affichez</a:t>
          </a:r>
          <a:r>
            <a:rPr lang="en-US" sz="2700" kern="1200" dirty="0"/>
            <a:t> </a:t>
          </a:r>
          <a:r>
            <a:rPr lang="en-US" sz="2700" kern="1200" dirty="0" err="1"/>
            <a:t>lorsque</a:t>
          </a:r>
          <a:r>
            <a:rPr lang="en-US" sz="2700" kern="1200" dirty="0"/>
            <a:t> que </a:t>
          </a:r>
          <a:r>
            <a:rPr lang="en-US" sz="2700" kern="1200" dirty="0" err="1"/>
            <a:t>vous</a:t>
          </a:r>
          <a:r>
            <a:rPr lang="en-US" sz="2700" kern="1200" dirty="0"/>
            <a:t> </a:t>
          </a:r>
          <a:r>
            <a:rPr lang="en-US" sz="2700" kern="1200" dirty="0" err="1"/>
            <a:t>êtes</a:t>
          </a:r>
          <a:r>
            <a:rPr lang="en-US" sz="2700" kern="1200" dirty="0"/>
            <a:t> </a:t>
          </a:r>
          <a:r>
            <a:rPr lang="en-US" sz="2700" kern="1200" dirty="0" err="1"/>
            <a:t>actif</a:t>
          </a:r>
          <a:r>
            <a:rPr lang="en-US" sz="2700" kern="1200" dirty="0"/>
            <a:t>.</a:t>
          </a:r>
        </a:p>
      </dsp:txBody>
      <dsp:txXfrm>
        <a:off x="7308342" y="859824"/>
        <a:ext cx="3203971" cy="34092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E16BE-3D82-254A-99D0-32F01FA808DB}">
      <dsp:nvSpPr>
        <dsp:cNvPr id="0" name=""/>
        <dsp:cNvSpPr/>
      </dsp:nvSpPr>
      <dsp:spPr>
        <a:xfrm>
          <a:off x="0" y="18680"/>
          <a:ext cx="2951911" cy="1475955"/>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err="1"/>
            <a:t>Éviter</a:t>
          </a:r>
          <a:r>
            <a:rPr lang="en-US" sz="2800" kern="1200" dirty="0"/>
            <a:t> les situations </a:t>
          </a:r>
          <a:r>
            <a:rPr lang="en-US" sz="2800" kern="1200" dirty="0" err="1"/>
            <a:t>effrayantes</a:t>
          </a:r>
          <a:endParaRPr lang="en-CA" sz="2800" kern="1200" dirty="0"/>
        </a:p>
      </dsp:txBody>
      <dsp:txXfrm>
        <a:off x="43229" y="61909"/>
        <a:ext cx="2865453" cy="1389497"/>
      </dsp:txXfrm>
    </dsp:sp>
    <dsp:sp modelId="{A24B9E4D-C09C-CA43-9BC0-081539C19DF9}">
      <dsp:nvSpPr>
        <dsp:cNvPr id="0" name=""/>
        <dsp:cNvSpPr/>
      </dsp:nvSpPr>
      <dsp:spPr>
        <a:xfrm>
          <a:off x="295191" y="1494635"/>
          <a:ext cx="337610" cy="879839"/>
        </a:xfrm>
        <a:custGeom>
          <a:avLst/>
          <a:gdLst/>
          <a:ahLst/>
          <a:cxnLst/>
          <a:rect l="0" t="0" r="0" b="0"/>
          <a:pathLst>
            <a:path>
              <a:moveTo>
                <a:pt x="0" y="0"/>
              </a:moveTo>
              <a:lnTo>
                <a:pt x="0" y="879839"/>
              </a:lnTo>
              <a:lnTo>
                <a:pt x="337610" y="8798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EE29C3-CF24-C742-9A2A-98B797C41810}">
      <dsp:nvSpPr>
        <dsp:cNvPr id="0" name=""/>
        <dsp:cNvSpPr/>
      </dsp:nvSpPr>
      <dsp:spPr>
        <a:xfrm>
          <a:off x="632801" y="1837854"/>
          <a:ext cx="4873369" cy="10732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marL="0" lvl="0" indent="0" algn="l" defTabSz="1066800">
            <a:lnSpc>
              <a:spcPct val="90000"/>
            </a:lnSpc>
            <a:spcBef>
              <a:spcPct val="0"/>
            </a:spcBef>
            <a:spcAft>
              <a:spcPct val="35000"/>
            </a:spcAft>
            <a:buNone/>
          </a:pPr>
          <a:r>
            <a:rPr lang="en-US" sz="2400" kern="1200" dirty="0"/>
            <a:t>Court </a:t>
          </a:r>
          <a:r>
            <a:rPr lang="en-US" sz="2400" kern="1200" dirty="0" err="1"/>
            <a:t>terme</a:t>
          </a:r>
          <a:endParaRPr lang="en-CA" sz="2400" kern="1200" dirty="0"/>
        </a:p>
        <a:p>
          <a:pPr marL="228600" lvl="1" indent="-228600" algn="l" defTabSz="1066800">
            <a:lnSpc>
              <a:spcPct val="90000"/>
            </a:lnSpc>
            <a:spcBef>
              <a:spcPct val="0"/>
            </a:spcBef>
            <a:spcAft>
              <a:spcPct val="15000"/>
            </a:spcAft>
            <a:buChar char="•"/>
          </a:pPr>
          <a:r>
            <a:rPr lang="en-US" sz="2400" kern="1200" dirty="0"/>
            <a:t>Diminution de </a:t>
          </a:r>
          <a:r>
            <a:rPr lang="en-US" sz="2400" kern="1200" dirty="0" err="1"/>
            <a:t>l’anxiété</a:t>
          </a:r>
          <a:endParaRPr lang="en-CA" sz="2400" kern="1200" dirty="0"/>
        </a:p>
      </dsp:txBody>
      <dsp:txXfrm>
        <a:off x="664235" y="1869288"/>
        <a:ext cx="4810501" cy="1010373"/>
      </dsp:txXfrm>
    </dsp:sp>
    <dsp:sp modelId="{639E2B4E-3413-9747-BA99-34AB26B1188A}">
      <dsp:nvSpPr>
        <dsp:cNvPr id="0" name=""/>
        <dsp:cNvSpPr/>
      </dsp:nvSpPr>
      <dsp:spPr>
        <a:xfrm>
          <a:off x="295191" y="1494635"/>
          <a:ext cx="347599" cy="2794753"/>
        </a:xfrm>
        <a:custGeom>
          <a:avLst/>
          <a:gdLst/>
          <a:ahLst/>
          <a:cxnLst/>
          <a:rect l="0" t="0" r="0" b="0"/>
          <a:pathLst>
            <a:path>
              <a:moveTo>
                <a:pt x="0" y="0"/>
              </a:moveTo>
              <a:lnTo>
                <a:pt x="0" y="2794753"/>
              </a:lnTo>
              <a:lnTo>
                <a:pt x="347599" y="2794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275FDF-7522-C04D-9307-BD1E50FB30C5}">
      <dsp:nvSpPr>
        <dsp:cNvPr id="0" name=""/>
        <dsp:cNvSpPr/>
      </dsp:nvSpPr>
      <dsp:spPr>
        <a:xfrm>
          <a:off x="642790" y="3295576"/>
          <a:ext cx="4864348" cy="19876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marL="0" lvl="0" indent="0" algn="l" defTabSz="1066800">
            <a:lnSpc>
              <a:spcPct val="90000"/>
            </a:lnSpc>
            <a:spcBef>
              <a:spcPct val="0"/>
            </a:spcBef>
            <a:spcAft>
              <a:spcPct val="35000"/>
            </a:spcAft>
            <a:buNone/>
          </a:pPr>
          <a:r>
            <a:rPr lang="en-GB" sz="2400" kern="1200" dirty="0"/>
            <a:t>Long </a:t>
          </a:r>
          <a:r>
            <a:rPr lang="en-GB" sz="2400" kern="1200" dirty="0" err="1"/>
            <a:t>terme</a:t>
          </a:r>
          <a:r>
            <a:rPr lang="en-GB" sz="2400" kern="1200" dirty="0"/>
            <a:t> </a:t>
          </a:r>
          <a:endParaRPr lang="en-CA" sz="2400" kern="1200" dirty="0"/>
        </a:p>
        <a:p>
          <a:pPr marL="228600" lvl="1" indent="-228600" algn="l" defTabSz="1066800">
            <a:lnSpc>
              <a:spcPct val="90000"/>
            </a:lnSpc>
            <a:spcBef>
              <a:spcPct val="0"/>
            </a:spcBef>
            <a:spcAft>
              <a:spcPct val="15000"/>
            </a:spcAft>
            <a:buChar char="•"/>
          </a:pPr>
          <a:r>
            <a:rPr lang="en-US" sz="2400" kern="1200" dirty="0"/>
            <a:t>Augmentation de </a:t>
          </a:r>
          <a:r>
            <a:rPr lang="en-US" sz="2400" kern="1200" dirty="0" err="1"/>
            <a:t>l’anxiété</a:t>
          </a:r>
          <a:endParaRPr lang="en-CA" sz="2400" kern="1200" dirty="0"/>
        </a:p>
        <a:p>
          <a:pPr marL="228600" lvl="1" indent="-228600" algn="l" defTabSz="1066800">
            <a:lnSpc>
              <a:spcPct val="90000"/>
            </a:lnSpc>
            <a:spcBef>
              <a:spcPct val="0"/>
            </a:spcBef>
            <a:spcAft>
              <a:spcPct val="15000"/>
            </a:spcAft>
            <a:buChar char="•"/>
          </a:pPr>
          <a:r>
            <a:rPr lang="en-US" sz="2400" kern="1200" dirty="0"/>
            <a:t>Diminution de </a:t>
          </a:r>
          <a:r>
            <a:rPr lang="en-US" sz="2400" kern="1200" dirty="0" err="1"/>
            <a:t>l’estime</a:t>
          </a:r>
          <a:r>
            <a:rPr lang="en-US" sz="2400" kern="1200" dirty="0"/>
            <a:t> de soi</a:t>
          </a:r>
          <a:endParaRPr lang="en-CA" sz="2400" kern="1200" dirty="0"/>
        </a:p>
        <a:p>
          <a:pPr marL="228600" lvl="1" indent="-228600" algn="l" defTabSz="1066800">
            <a:lnSpc>
              <a:spcPct val="90000"/>
            </a:lnSpc>
            <a:spcBef>
              <a:spcPct val="0"/>
            </a:spcBef>
            <a:spcAft>
              <a:spcPct val="15000"/>
            </a:spcAft>
            <a:buChar char="•"/>
          </a:pPr>
          <a:r>
            <a:rPr lang="fr-CA" sz="2400" kern="1200" dirty="0"/>
            <a:t>Diminution de la capacité fonctionnelle</a:t>
          </a:r>
          <a:endParaRPr lang="en-CA" sz="2400" kern="1200" dirty="0"/>
        </a:p>
      </dsp:txBody>
      <dsp:txXfrm>
        <a:off x="701006" y="3353792"/>
        <a:ext cx="4747916" cy="1871193"/>
      </dsp:txXfrm>
    </dsp:sp>
    <dsp:sp modelId="{82ECE633-3D8F-3D42-B617-269700C217FF}">
      <dsp:nvSpPr>
        <dsp:cNvPr id="0" name=""/>
        <dsp:cNvSpPr/>
      </dsp:nvSpPr>
      <dsp:spPr>
        <a:xfrm>
          <a:off x="5846100" y="103960"/>
          <a:ext cx="3422003" cy="1475955"/>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Faire face </a:t>
          </a:r>
          <a:r>
            <a:rPr lang="en-US" sz="2800" kern="1200" dirty="0" err="1"/>
            <a:t>à</a:t>
          </a:r>
          <a:r>
            <a:rPr lang="en-US" sz="2800" kern="1200" dirty="0"/>
            <a:t> </a:t>
          </a:r>
          <a:r>
            <a:rPr lang="en-US" sz="2800" kern="1200" dirty="0" err="1"/>
            <a:t>une</a:t>
          </a:r>
          <a:r>
            <a:rPr lang="en-US" sz="2800" kern="1200" dirty="0"/>
            <a:t> situation </a:t>
          </a:r>
          <a:r>
            <a:rPr lang="en-US" sz="2800" kern="1200" dirty="0" err="1"/>
            <a:t>effrayante</a:t>
          </a:r>
          <a:endParaRPr lang="en-CA" sz="2800" kern="1200" dirty="0"/>
        </a:p>
      </dsp:txBody>
      <dsp:txXfrm>
        <a:off x="5889329" y="147189"/>
        <a:ext cx="3335545" cy="1389497"/>
      </dsp:txXfrm>
    </dsp:sp>
    <dsp:sp modelId="{0493377F-9500-9A4C-8036-81BB7426110D}">
      <dsp:nvSpPr>
        <dsp:cNvPr id="0" name=""/>
        <dsp:cNvSpPr/>
      </dsp:nvSpPr>
      <dsp:spPr>
        <a:xfrm>
          <a:off x="6188301" y="1579916"/>
          <a:ext cx="427362" cy="835302"/>
        </a:xfrm>
        <a:custGeom>
          <a:avLst/>
          <a:gdLst/>
          <a:ahLst/>
          <a:cxnLst/>
          <a:rect l="0" t="0" r="0" b="0"/>
          <a:pathLst>
            <a:path>
              <a:moveTo>
                <a:pt x="0" y="0"/>
              </a:moveTo>
              <a:lnTo>
                <a:pt x="0" y="835302"/>
              </a:lnTo>
              <a:lnTo>
                <a:pt x="427362" y="8353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B9910D-3645-8249-94DF-0A7F92DFA869}">
      <dsp:nvSpPr>
        <dsp:cNvPr id="0" name=""/>
        <dsp:cNvSpPr/>
      </dsp:nvSpPr>
      <dsp:spPr>
        <a:xfrm>
          <a:off x="6615664" y="1877675"/>
          <a:ext cx="4575391" cy="10750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marL="0" lvl="0" indent="0" algn="l" defTabSz="1066800">
            <a:lnSpc>
              <a:spcPct val="90000"/>
            </a:lnSpc>
            <a:spcBef>
              <a:spcPct val="0"/>
            </a:spcBef>
            <a:spcAft>
              <a:spcPct val="35000"/>
            </a:spcAft>
            <a:buNone/>
          </a:pPr>
          <a:r>
            <a:rPr lang="en-GB" sz="2400" kern="1200" dirty="0"/>
            <a:t>Court </a:t>
          </a:r>
          <a:r>
            <a:rPr lang="en-GB" sz="2400" kern="1200" dirty="0" err="1"/>
            <a:t>terme</a:t>
          </a:r>
          <a:endParaRPr lang="en-CA" sz="2400" kern="1200" dirty="0"/>
        </a:p>
        <a:p>
          <a:pPr marL="228600" lvl="1" indent="-228600" algn="l" defTabSz="1066800">
            <a:lnSpc>
              <a:spcPct val="90000"/>
            </a:lnSpc>
            <a:spcBef>
              <a:spcPct val="0"/>
            </a:spcBef>
            <a:spcAft>
              <a:spcPct val="15000"/>
            </a:spcAft>
            <a:buChar char="•"/>
          </a:pPr>
          <a:r>
            <a:rPr lang="en-US" sz="2400" kern="1200" dirty="0"/>
            <a:t>Augmentation de </a:t>
          </a:r>
          <a:r>
            <a:rPr lang="en-US" sz="2400" kern="1200" dirty="0" err="1"/>
            <a:t>l’anxiété</a:t>
          </a:r>
          <a:endParaRPr lang="en-CA" sz="2400" kern="1200" dirty="0"/>
        </a:p>
      </dsp:txBody>
      <dsp:txXfrm>
        <a:off x="6647152" y="1909163"/>
        <a:ext cx="4512415" cy="1012110"/>
      </dsp:txXfrm>
    </dsp:sp>
    <dsp:sp modelId="{73061183-8CC0-6D4E-9C0C-8C6F9B23E945}">
      <dsp:nvSpPr>
        <dsp:cNvPr id="0" name=""/>
        <dsp:cNvSpPr/>
      </dsp:nvSpPr>
      <dsp:spPr>
        <a:xfrm>
          <a:off x="6188301" y="1579916"/>
          <a:ext cx="443563" cy="2654698"/>
        </a:xfrm>
        <a:custGeom>
          <a:avLst/>
          <a:gdLst/>
          <a:ahLst/>
          <a:cxnLst/>
          <a:rect l="0" t="0" r="0" b="0"/>
          <a:pathLst>
            <a:path>
              <a:moveTo>
                <a:pt x="0" y="0"/>
              </a:moveTo>
              <a:lnTo>
                <a:pt x="0" y="2654698"/>
              </a:lnTo>
              <a:lnTo>
                <a:pt x="443563" y="26546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FF90D5-D751-E540-A831-7212895862B3}">
      <dsp:nvSpPr>
        <dsp:cNvPr id="0" name=""/>
        <dsp:cNvSpPr/>
      </dsp:nvSpPr>
      <dsp:spPr>
        <a:xfrm>
          <a:off x="6631864" y="3244484"/>
          <a:ext cx="4574895" cy="1980260"/>
        </a:xfrm>
        <a:prstGeom prst="roundRect">
          <a:avLst>
            <a:gd name="adj" fmla="val 10000"/>
          </a:avLst>
        </a:prstGeom>
        <a:solidFill>
          <a:schemeClr val="bg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marL="0" lvl="0" indent="0" algn="l" defTabSz="1066800">
            <a:lnSpc>
              <a:spcPct val="90000"/>
            </a:lnSpc>
            <a:spcBef>
              <a:spcPct val="0"/>
            </a:spcBef>
            <a:spcAft>
              <a:spcPct val="35000"/>
            </a:spcAft>
            <a:buNone/>
          </a:pPr>
          <a:r>
            <a:rPr lang="en-GB" sz="2400" kern="1200" dirty="0"/>
            <a:t>Long </a:t>
          </a:r>
          <a:r>
            <a:rPr lang="en-GB" sz="2400" kern="1200" dirty="0" err="1"/>
            <a:t>terme</a:t>
          </a:r>
          <a:endParaRPr lang="en-CA" sz="2400" kern="1200" dirty="0"/>
        </a:p>
        <a:p>
          <a:pPr marL="228600" lvl="1" indent="-228600" algn="l" defTabSz="1066800">
            <a:lnSpc>
              <a:spcPct val="90000"/>
            </a:lnSpc>
            <a:spcBef>
              <a:spcPct val="0"/>
            </a:spcBef>
            <a:spcAft>
              <a:spcPct val="15000"/>
            </a:spcAft>
            <a:buChar char="•"/>
          </a:pPr>
          <a:r>
            <a:rPr lang="en-US" sz="2400" kern="1200"/>
            <a:t>Diminution de l’anxiété</a:t>
          </a:r>
          <a:endParaRPr lang="en-CA" sz="2400" kern="1200" dirty="0"/>
        </a:p>
        <a:p>
          <a:pPr marL="228600" lvl="1" indent="-228600" algn="l" defTabSz="1066800">
            <a:lnSpc>
              <a:spcPct val="90000"/>
            </a:lnSpc>
            <a:spcBef>
              <a:spcPct val="0"/>
            </a:spcBef>
            <a:spcAft>
              <a:spcPct val="15000"/>
            </a:spcAft>
            <a:buChar char="•"/>
          </a:pPr>
          <a:r>
            <a:rPr lang="en-US" sz="2400" kern="1200" dirty="0"/>
            <a:t>Augmentation de l’estime de soi</a:t>
          </a:r>
        </a:p>
        <a:p>
          <a:pPr marL="228600" lvl="1" indent="-228600" algn="l" defTabSz="1066800">
            <a:lnSpc>
              <a:spcPct val="90000"/>
            </a:lnSpc>
            <a:spcBef>
              <a:spcPct val="0"/>
            </a:spcBef>
            <a:spcAft>
              <a:spcPct val="15000"/>
            </a:spcAft>
            <a:buChar char="•"/>
          </a:pPr>
          <a:r>
            <a:rPr lang="en-US" sz="2400" kern="1200" dirty="0"/>
            <a:t>Augmentation de la capacité fonctionnelle</a:t>
          </a:r>
        </a:p>
      </dsp:txBody>
      <dsp:txXfrm>
        <a:off x="6689864" y="3302484"/>
        <a:ext cx="4458895" cy="18642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6EB31-9471-F046-AC99-C4A5925BE655}">
      <dsp:nvSpPr>
        <dsp:cNvPr id="0" name=""/>
        <dsp:cNvSpPr/>
      </dsp:nvSpPr>
      <dsp:spPr>
        <a:xfrm>
          <a:off x="103554" y="514"/>
          <a:ext cx="3034413" cy="1685785"/>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Retardez</a:t>
          </a:r>
          <a:r>
            <a:rPr lang="en-US" sz="2000" kern="1200" dirty="0"/>
            <a:t> </a:t>
          </a:r>
          <a:r>
            <a:rPr lang="en-US" sz="2000" kern="1200" dirty="0" err="1"/>
            <a:t>l’évitement</a:t>
          </a:r>
          <a:endParaRPr lang="en-US" sz="2000" kern="1200" dirty="0"/>
        </a:p>
      </dsp:txBody>
      <dsp:txXfrm>
        <a:off x="152929" y="49889"/>
        <a:ext cx="2935663" cy="1587035"/>
      </dsp:txXfrm>
    </dsp:sp>
    <dsp:sp modelId="{4AD75D24-91E6-DB43-AD2B-D868372F3366}">
      <dsp:nvSpPr>
        <dsp:cNvPr id="0" name=""/>
        <dsp:cNvSpPr/>
      </dsp:nvSpPr>
      <dsp:spPr>
        <a:xfrm rot="5400000">
          <a:off x="1304676" y="1728444"/>
          <a:ext cx="632169" cy="7586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rot="-5400000">
        <a:off x="1393181" y="1791661"/>
        <a:ext cx="455161" cy="442518"/>
      </dsp:txXfrm>
    </dsp:sp>
    <dsp:sp modelId="{B69D9BFE-20EA-124E-A8E6-0DDDF6566828}">
      <dsp:nvSpPr>
        <dsp:cNvPr id="0" name=""/>
        <dsp:cNvSpPr/>
      </dsp:nvSpPr>
      <dsp:spPr>
        <a:xfrm>
          <a:off x="103554" y="2529192"/>
          <a:ext cx="3034413" cy="1685785"/>
        </a:xfrm>
        <a:prstGeom prst="roundRect">
          <a:avLst>
            <a:gd name="adj" fmla="val 10000"/>
          </a:avLst>
        </a:prstGeom>
        <a:solidFill>
          <a:srgbClr val="4B53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Si possible, </a:t>
          </a:r>
          <a:r>
            <a:rPr lang="en-US" sz="2000" kern="1200" dirty="0" err="1"/>
            <a:t>restez</a:t>
          </a:r>
          <a:r>
            <a:rPr lang="en-US" sz="2000" kern="1200" dirty="0"/>
            <a:t> dans la situation </a:t>
          </a:r>
          <a:r>
            <a:rPr lang="en-US" sz="2000" kern="1200" dirty="0" err="1"/>
            <a:t>d’anxiété</a:t>
          </a:r>
          <a:r>
            <a:rPr lang="en-US" sz="2000" kern="1200" dirty="0"/>
            <a:t> pendant 30 minutes </a:t>
          </a:r>
          <a:r>
            <a:rPr lang="en-US" sz="2000" kern="1200" dirty="0" err="1"/>
            <a:t>ou</a:t>
          </a:r>
          <a:r>
            <a:rPr lang="en-US" sz="2000" kern="1200" dirty="0"/>
            <a:t> </a:t>
          </a:r>
          <a:r>
            <a:rPr lang="en-US" sz="2000" kern="1200" dirty="0" err="1"/>
            <a:t>jusqu’à</a:t>
          </a:r>
          <a:r>
            <a:rPr lang="en-US" sz="2000" kern="1200" dirty="0"/>
            <a:t> </a:t>
          </a:r>
          <a:r>
            <a:rPr lang="en-US" sz="2000" kern="1200" dirty="0" err="1"/>
            <a:t>ce</a:t>
          </a:r>
          <a:r>
            <a:rPr lang="en-US" sz="2000" kern="1200" dirty="0"/>
            <a:t> que </a:t>
          </a:r>
          <a:r>
            <a:rPr lang="en-US" sz="2000" kern="1200" dirty="0" err="1"/>
            <a:t>l’anxiété</a:t>
          </a:r>
          <a:r>
            <a:rPr lang="en-US" sz="2000" kern="1200" dirty="0"/>
            <a:t> </a:t>
          </a:r>
          <a:r>
            <a:rPr lang="en-US" sz="2000" kern="1200" dirty="0" err="1"/>
            <a:t>diminue</a:t>
          </a:r>
          <a:r>
            <a:rPr lang="en-US" sz="2000" kern="1200" dirty="0"/>
            <a:t> de 50 %</a:t>
          </a:r>
        </a:p>
      </dsp:txBody>
      <dsp:txXfrm>
        <a:off x="152929" y="2578567"/>
        <a:ext cx="2935663" cy="15870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02D3E-A867-9943-84E9-592FDC943D84}">
      <dsp:nvSpPr>
        <dsp:cNvPr id="0" name=""/>
        <dsp:cNvSpPr/>
      </dsp:nvSpPr>
      <dsp:spPr>
        <a:xfrm>
          <a:off x="0" y="336212"/>
          <a:ext cx="10515600"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D81C91-A92F-A14B-8C63-B68911F68B3D}">
      <dsp:nvSpPr>
        <dsp:cNvPr id="0" name=""/>
        <dsp:cNvSpPr/>
      </dsp:nvSpPr>
      <dsp:spPr>
        <a:xfrm>
          <a:off x="525780" y="70532"/>
          <a:ext cx="9730252" cy="531360"/>
        </a:xfrm>
        <a:prstGeom prst="roundRect">
          <a:avLst/>
        </a:prstGeom>
        <a:gradFill rotWithShape="0">
          <a:gsLst>
            <a:gs pos="74000">
              <a:srgbClr val="6695CF"/>
            </a:gs>
            <a:gs pos="35000">
              <a:srgbClr val="4572C5"/>
            </a:gs>
            <a:gs pos="87000">
              <a:srgbClr val="85B5D9"/>
            </a:gs>
            <a:gs pos="100000">
              <a:srgbClr val="D6E8D1"/>
            </a:gs>
          </a:gsLst>
          <a:lin ang="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fr-CA" sz="2800" kern="1200" dirty="0"/>
            <a:t>Registre des pensées</a:t>
          </a:r>
          <a:endParaRPr lang="en-US" sz="2800" kern="1200" dirty="0"/>
        </a:p>
      </dsp:txBody>
      <dsp:txXfrm>
        <a:off x="551719" y="96471"/>
        <a:ext cx="9678374" cy="479482"/>
      </dsp:txXfrm>
    </dsp:sp>
    <dsp:sp modelId="{B3374F42-04BB-8E44-867F-9ECD52891A06}">
      <dsp:nvSpPr>
        <dsp:cNvPr id="0" name=""/>
        <dsp:cNvSpPr/>
      </dsp:nvSpPr>
      <dsp:spPr>
        <a:xfrm>
          <a:off x="0" y="1152692"/>
          <a:ext cx="10515600"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DDCB6D-1F3D-2941-9A9C-735F01B5168D}">
      <dsp:nvSpPr>
        <dsp:cNvPr id="0" name=""/>
        <dsp:cNvSpPr/>
      </dsp:nvSpPr>
      <dsp:spPr>
        <a:xfrm>
          <a:off x="525780" y="887012"/>
          <a:ext cx="9742619" cy="531360"/>
        </a:xfrm>
        <a:prstGeom prst="roundRect">
          <a:avLst/>
        </a:prstGeom>
        <a:gradFill rotWithShape="0">
          <a:gsLst>
            <a:gs pos="74000">
              <a:srgbClr val="6695CF"/>
            </a:gs>
            <a:gs pos="35000">
              <a:srgbClr val="4572C5"/>
            </a:gs>
            <a:gs pos="87000">
              <a:srgbClr val="85B5D9"/>
            </a:gs>
            <a:gs pos="100000">
              <a:srgbClr val="D6E8D1"/>
            </a:gs>
          </a:gsLst>
          <a:lin ang="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fr-CA" sz="2800" kern="1200" dirty="0"/>
            <a:t>Pleine conscience pendant cinq minutes, deux fois par jour</a:t>
          </a:r>
          <a:endParaRPr lang="en-US" sz="2800" kern="1200" dirty="0"/>
        </a:p>
      </dsp:txBody>
      <dsp:txXfrm>
        <a:off x="551719" y="912951"/>
        <a:ext cx="9690741" cy="479482"/>
      </dsp:txXfrm>
    </dsp:sp>
    <dsp:sp modelId="{AC1D26E8-190B-F040-81AC-E359C3341E8A}">
      <dsp:nvSpPr>
        <dsp:cNvPr id="0" name=""/>
        <dsp:cNvSpPr/>
      </dsp:nvSpPr>
      <dsp:spPr>
        <a:xfrm>
          <a:off x="0" y="1969172"/>
          <a:ext cx="10515600"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6C6095-F7B0-A647-BE36-78D2CB41719E}">
      <dsp:nvSpPr>
        <dsp:cNvPr id="0" name=""/>
        <dsp:cNvSpPr/>
      </dsp:nvSpPr>
      <dsp:spPr>
        <a:xfrm>
          <a:off x="525780" y="1703492"/>
          <a:ext cx="9730252" cy="531360"/>
        </a:xfrm>
        <a:prstGeom prst="roundRect">
          <a:avLst/>
        </a:prstGeom>
        <a:gradFill flip="none" rotWithShape="1">
          <a:gsLst>
            <a:gs pos="74000">
              <a:srgbClr val="6695CF"/>
            </a:gs>
            <a:gs pos="35000">
              <a:srgbClr val="4572C5"/>
            </a:gs>
            <a:gs pos="87000">
              <a:srgbClr val="85B5D9"/>
            </a:gs>
            <a:gs pos="100000">
              <a:srgbClr val="D6E8D1"/>
            </a:gs>
          </a:gsLst>
          <a:lin ang="0" scaled="1"/>
          <a:tileRect/>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fr-CA" sz="2800" kern="1200" dirty="0"/>
            <a:t>Établissez 1 objectif précis et notez-le</a:t>
          </a:r>
          <a:endParaRPr lang="en-US" sz="2800" kern="1200" dirty="0"/>
        </a:p>
      </dsp:txBody>
      <dsp:txXfrm>
        <a:off x="551719" y="1729431"/>
        <a:ext cx="9678374" cy="479482"/>
      </dsp:txXfrm>
    </dsp:sp>
    <dsp:sp modelId="{194DA654-EFFD-ED48-B3D3-3B2A7C56926A}">
      <dsp:nvSpPr>
        <dsp:cNvPr id="0" name=""/>
        <dsp:cNvSpPr/>
      </dsp:nvSpPr>
      <dsp:spPr>
        <a:xfrm>
          <a:off x="0" y="2785653"/>
          <a:ext cx="10515600" cy="1927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en-US" sz="1800" u="sng" kern="1200" dirty="0"/>
            <a:t>S</a:t>
          </a:r>
          <a:r>
            <a:rPr lang="fr-CA" sz="1800" kern="1200" dirty="0" err="1"/>
            <a:t>pécifique</a:t>
          </a:r>
          <a:endParaRPr lang="en-US" sz="1800" kern="1200" dirty="0"/>
        </a:p>
        <a:p>
          <a:pPr marL="171450" lvl="1" indent="-171450" algn="l" defTabSz="800100">
            <a:lnSpc>
              <a:spcPct val="90000"/>
            </a:lnSpc>
            <a:spcBef>
              <a:spcPct val="0"/>
            </a:spcBef>
            <a:spcAft>
              <a:spcPct val="15000"/>
            </a:spcAft>
            <a:buChar char="•"/>
          </a:pPr>
          <a:r>
            <a:rPr lang="en-US" sz="1800" u="sng" kern="1200" dirty="0" err="1"/>
            <a:t>M</a:t>
          </a:r>
          <a:r>
            <a:rPr lang="en-US" sz="1800" kern="1200" dirty="0" err="1"/>
            <a:t>esurable</a:t>
          </a:r>
          <a:endParaRPr lang="en-US" sz="1800" kern="1200" dirty="0"/>
        </a:p>
        <a:p>
          <a:pPr marL="171450" lvl="1" indent="-171450" algn="l" defTabSz="800100">
            <a:lnSpc>
              <a:spcPct val="90000"/>
            </a:lnSpc>
            <a:spcBef>
              <a:spcPct val="0"/>
            </a:spcBef>
            <a:spcAft>
              <a:spcPct val="15000"/>
            </a:spcAft>
            <a:buChar char="•"/>
          </a:pPr>
          <a:r>
            <a:rPr lang="en-US" sz="1800" u="sng" kern="1200" dirty="0"/>
            <a:t>A</a:t>
          </a:r>
          <a:r>
            <a:rPr lang="en-US" sz="1800" kern="1200" dirty="0"/>
            <a:t>t</a:t>
          </a:r>
          <a:r>
            <a:rPr lang="fr-CA" sz="1800" kern="1200" dirty="0" err="1"/>
            <a:t>teignable</a:t>
          </a:r>
          <a:endParaRPr lang="en-US" sz="1800" kern="1200" dirty="0"/>
        </a:p>
        <a:p>
          <a:pPr marL="171450" lvl="1" indent="-171450" algn="l" defTabSz="800100">
            <a:lnSpc>
              <a:spcPct val="90000"/>
            </a:lnSpc>
            <a:spcBef>
              <a:spcPct val="0"/>
            </a:spcBef>
            <a:spcAft>
              <a:spcPct val="15000"/>
            </a:spcAft>
            <a:buChar char="•"/>
          </a:pPr>
          <a:r>
            <a:rPr lang="en-US" sz="1800" u="sng" kern="1200" dirty="0"/>
            <a:t>R</a:t>
          </a:r>
          <a:r>
            <a:rPr lang="fr-CA" sz="1800" kern="1200" dirty="0" err="1"/>
            <a:t>éaliste</a:t>
          </a:r>
          <a:endParaRPr lang="en-US" sz="1800" kern="1200" dirty="0"/>
        </a:p>
        <a:p>
          <a:pPr marL="171450" lvl="1" indent="-171450" algn="l" defTabSz="800100">
            <a:lnSpc>
              <a:spcPct val="90000"/>
            </a:lnSpc>
            <a:spcBef>
              <a:spcPct val="0"/>
            </a:spcBef>
            <a:spcAft>
              <a:spcPct val="15000"/>
            </a:spcAft>
            <a:buChar char="•"/>
          </a:pPr>
          <a:r>
            <a:rPr lang="en-US" sz="1800" u="sng" kern="1200" dirty="0"/>
            <a:t>T</a:t>
          </a:r>
          <a:r>
            <a:rPr lang="fr-CA" sz="1800" kern="1200" dirty="0" err="1"/>
            <a:t>emporel</a:t>
          </a:r>
          <a:endParaRPr lang="en-US" sz="1800" kern="1200" dirty="0"/>
        </a:p>
      </dsp:txBody>
      <dsp:txXfrm>
        <a:off x="0" y="2785653"/>
        <a:ext cx="10515600" cy="1927800"/>
      </dsp:txXfrm>
    </dsp:sp>
    <dsp:sp modelId="{F14E49E5-518E-4640-A6F7-54E36C16BC49}">
      <dsp:nvSpPr>
        <dsp:cNvPr id="0" name=""/>
        <dsp:cNvSpPr/>
      </dsp:nvSpPr>
      <dsp:spPr>
        <a:xfrm>
          <a:off x="525780" y="2519972"/>
          <a:ext cx="9742619" cy="531360"/>
        </a:xfrm>
        <a:prstGeom prst="roundRect">
          <a:avLst/>
        </a:prstGeom>
        <a:gradFill rotWithShape="0">
          <a:gsLst>
            <a:gs pos="74000">
              <a:srgbClr val="6695CF"/>
            </a:gs>
            <a:gs pos="35000">
              <a:srgbClr val="4572C5"/>
            </a:gs>
            <a:gs pos="87000">
              <a:srgbClr val="85B5D9"/>
            </a:gs>
            <a:gs pos="100000">
              <a:srgbClr val="D6E8D1"/>
            </a:gs>
          </a:gsLst>
          <a:lin ang="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fr-CA" sz="2800" kern="1200" dirty="0"/>
            <a:t>Comparez-le aux objectifs SMART</a:t>
          </a:r>
          <a:endParaRPr lang="en-US" sz="2800" kern="1200" dirty="0"/>
        </a:p>
      </dsp:txBody>
      <dsp:txXfrm>
        <a:off x="551719" y="2545911"/>
        <a:ext cx="9690741"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6A73-BFF8-A94A-9C5A-33E1D82F1C9A}">
      <dsp:nvSpPr>
        <dsp:cNvPr id="0" name=""/>
        <dsp:cNvSpPr/>
      </dsp:nvSpPr>
      <dsp:spPr>
        <a:xfrm>
          <a:off x="0" y="0"/>
          <a:ext cx="8846723" cy="1463700"/>
        </a:xfrm>
        <a:prstGeom prst="roundRect">
          <a:avLst/>
        </a:prstGeom>
        <a:solidFill>
          <a:srgbClr val="EDF2F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Examen de la mise </a:t>
          </a:r>
          <a:r>
            <a:rPr lang="en-US" sz="3200" kern="1200" dirty="0" err="1">
              <a:solidFill>
                <a:schemeClr val="tx1"/>
              </a:solidFill>
            </a:rPr>
            <a:t>en</a:t>
          </a:r>
          <a:r>
            <a:rPr lang="en-US" sz="3200" kern="1200" dirty="0">
              <a:solidFill>
                <a:schemeClr val="tx1"/>
              </a:solidFill>
            </a:rPr>
            <a:t> application des techniques </a:t>
          </a:r>
          <a:r>
            <a:rPr lang="en-US" sz="3200" kern="1200" dirty="0" err="1">
              <a:solidFill>
                <a:schemeClr val="tx1"/>
              </a:solidFill>
            </a:rPr>
            <a:t>abordées</a:t>
          </a:r>
          <a:r>
            <a:rPr lang="en-US" sz="3200" kern="1200" dirty="0">
              <a:solidFill>
                <a:schemeClr val="tx1"/>
              </a:solidFill>
            </a:rPr>
            <a:t> la </a:t>
          </a:r>
          <a:r>
            <a:rPr lang="en-US" sz="3200" kern="1200" dirty="0" err="1">
              <a:solidFill>
                <a:schemeClr val="tx1"/>
              </a:solidFill>
            </a:rPr>
            <a:t>semaine</a:t>
          </a:r>
          <a:r>
            <a:rPr lang="en-US" sz="3200" kern="1200" dirty="0">
              <a:solidFill>
                <a:schemeClr val="tx1"/>
              </a:solidFill>
            </a:rPr>
            <a:t> </a:t>
          </a:r>
          <a:r>
            <a:rPr lang="en-US" sz="3200" kern="1200" dirty="0" err="1">
              <a:solidFill>
                <a:schemeClr val="tx1"/>
              </a:solidFill>
            </a:rPr>
            <a:t>dernière</a:t>
          </a:r>
          <a:endParaRPr lang="en-CA" sz="3200" kern="1200" dirty="0">
            <a:solidFill>
              <a:schemeClr val="tx1"/>
            </a:solidFill>
          </a:endParaRPr>
        </a:p>
      </dsp:txBody>
      <dsp:txXfrm>
        <a:off x="71452" y="71452"/>
        <a:ext cx="8703819" cy="1320796"/>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1C16A-7206-504B-852A-EACF0A47B704}" type="datetimeFigureOut">
              <a:rPr lang="en-US" smtClean="0"/>
              <a:t>2/27/23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83850-826B-4444-B2AA-185B30D6F434}" type="slidenum">
              <a:rPr lang="en-US" smtClean="0"/>
              <a:t>‹#›</a:t>
            </a:fld>
            <a:endParaRPr lang="en-US"/>
          </a:p>
        </p:txBody>
      </p:sp>
    </p:spTree>
    <p:extLst>
      <p:ext uri="{BB962C8B-B14F-4D97-AF65-F5344CB8AC3E}">
        <p14:creationId xmlns:p14="http://schemas.microsoft.com/office/powerpoint/2010/main" val="3681000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whcdietitian@womenshealthclinic.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[Date: </a:t>
            </a:r>
            <a:r>
              <a:rPr lang="en-US" dirty="0"/>
              <a:t>13 </a:t>
            </a:r>
            <a:r>
              <a:rPr lang="en-US" dirty="0" err="1"/>
              <a:t>février</a:t>
            </a:r>
            <a:r>
              <a:rPr lang="en-US" dirty="0"/>
              <a:t> 2023]</a:t>
            </a:r>
          </a:p>
          <a:p>
            <a:endParaRPr lang="en-US" dirty="0"/>
          </a:p>
          <a:p>
            <a:r>
              <a:rPr lang="fr-CA" sz="1200" kern="1200" dirty="0">
                <a:solidFill>
                  <a:schemeClr val="tx1"/>
                </a:solidFill>
                <a:effectLst/>
                <a:latin typeface="+mn-lt"/>
                <a:ea typeface="+mn-ea"/>
                <a:cs typeface="+mn-cs"/>
              </a:rPr>
              <a:t>Bienvenue au troisième cours sur la thérapie </a:t>
            </a:r>
            <a:r>
              <a:rPr lang="fr-CA" sz="1200" kern="1200" dirty="0" err="1">
                <a:solidFill>
                  <a:schemeClr val="tx1"/>
                </a:solidFill>
                <a:effectLst/>
                <a:latin typeface="+mn-lt"/>
                <a:ea typeface="+mn-ea"/>
                <a:cs typeface="+mn-cs"/>
              </a:rPr>
              <a:t>cognitivo</a:t>
            </a:r>
            <a:r>
              <a:rPr lang="fr-CA" sz="1200" kern="1200" dirty="0">
                <a:solidFill>
                  <a:schemeClr val="tx1"/>
                </a:solidFill>
                <a:effectLst/>
                <a:latin typeface="+mn-lt"/>
                <a:ea typeface="+mn-ea"/>
                <a:cs typeface="+mn-cs"/>
              </a:rPr>
              <a:t>-comportementale basée sur la pleine conscience.</a:t>
            </a:r>
            <a:endParaRPr lang="en-CA"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77000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La mise en application des techniques est l’une des façons de mettre à l’essai les techniques que nous présentons dans le cours de TCCBPC. La mise en application des techniques à la maison vous permet de les assimiler et de les utiliser dans votre vie quotidienne. Plus vous pouvez y consacrer de temps et d’efforts, plus vous tirerez profit de ces cours.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Qu’avez-vous appris en vous fixant des objectifs? Avez-vous été en mesure d’adapter votre objectif aux critères SMART?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titre de rappel, SMART signifie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Spécifique, c’est-à-dire tenter de rendre votre objectif le plus précis possible. Mesurable signifie où, quand et à quelle fréquence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Atteignable, c’est-à-dire que vous devez vous assurer que votre objectif n’est pas trop difficile à atteindre. Vous devriez choisir un objectif réalisable à 90 %.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Réaliste signifie qu’il est important pour vous et correspond à vos valeurs.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Temporel signifie que vous êtes prêt à commencer à travailler sur l’objectif dès maintenant et que vous pouvez l’intégrer dans votre emploi du temps de manière réaliste.</a:t>
            </a:r>
            <a:endParaRPr lang="en-CA" sz="1200" kern="1200" dirty="0">
              <a:solidFill>
                <a:schemeClr val="tx1"/>
              </a:solidFill>
              <a:effectLst/>
              <a:latin typeface="+mn-lt"/>
              <a:ea typeface="+mn-ea"/>
              <a:cs typeface="+mn-cs"/>
            </a:endParaRPr>
          </a:p>
          <a:p>
            <a:pPr rtl="0"/>
            <a:endParaRPr lang="en-GB"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3705616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Avez-vous pu pratiquer l’une ou l’autre des techniques abordées lors du dernier cours?</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Félicitations! Poursuivez votre bon travail.</a:t>
            </a:r>
            <a:endParaRPr lang="en-CA"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158467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Commençons par parler de la nouvelle matière pour le troisième cours : Vie saine.</a:t>
            </a:r>
            <a:endParaRPr lang="en-CA" sz="1200" kern="1200" dirty="0">
              <a:solidFill>
                <a:schemeClr val="tx1"/>
              </a:solidFill>
              <a:effectLst/>
              <a:latin typeface="+mn-lt"/>
              <a:ea typeface="+mn-ea"/>
              <a:cs typeface="+mn-cs"/>
            </a:endParaRPr>
          </a:p>
        </p:txBody>
      </p:sp>
      <p:sp>
        <p:nvSpPr>
          <p:cNvPr id="5" name="Slide Number Placeholder 4">
            <a:extLst>
              <a:ext uri="{FF2B5EF4-FFF2-40B4-BE49-F238E27FC236}">
                <a16:creationId xmlns:a16="http://schemas.microsoft.com/office/drawing/2014/main" id="{295B5C2F-8C16-9642-8D1A-21497EAA8334}"/>
              </a:ext>
            </a:extLst>
          </p:cNvPr>
          <p:cNvSpPr>
            <a:spLocks noGrp="1"/>
          </p:cNvSpPr>
          <p:nvPr>
            <p:ph type="sldNum" sz="quarter" idx="5"/>
          </p:nvPr>
        </p:nvSpPr>
        <p:spPr/>
        <p:txBody>
          <a:bodyPr/>
          <a:lstStyle/>
          <a:p>
            <a:fld id="{B752B4B8-9EB8-3142-9DC0-1757892B30D3}" type="slidenum">
              <a:rPr lang="en-US" smtClean="0"/>
              <a:t>12</a:t>
            </a:fld>
            <a:endParaRPr lang="en-US"/>
          </a:p>
        </p:txBody>
      </p:sp>
    </p:spTree>
    <p:extLst>
      <p:ext uri="{BB962C8B-B14F-4D97-AF65-F5344CB8AC3E}">
        <p14:creationId xmlns:p14="http://schemas.microsoft.com/office/powerpoint/2010/main" val="1889947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Les stratégies de vie saine consistent à agir comme un détective en ce qui concerne votre propre santé, à trouver le bon équilibre entre l’alimentation, l’exercice et les stratégies de gestion du stress pour optimiser votre bien-être mental et votre résilience.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Nous savons que l’esprit et le corps sont fondamentalement intégrés; ce qui touche l’un touche l’autre.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 exemple, les symptômes d’anxiété et de dépression peuvent se manifester dans le contexte de maladies physiques, et les symptômes de certaines maladies peuvent être ressentis comme de l’anxiété et de la dépression, par exemple les maladies thyroïdiennes. Il est important de faire régulièrement un bilan de santé physique avec votre fournisseur de soins primaires.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composantes de base du bien-être physique et mental sont de bonnes stratégies d’autosoins : sommeil, exercice, nutrition, réduction de la consommation de substances (caféine, alcool, drogues illicites, nicotine).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Nous allons mentionner de nombreux domaines susceptibles de nécessiter une attention et des changements. Vous avez peut-être déjà reçu une grande partie de ces renseignements. Certains peuvent être nouveaux. N’oubliez pas que nous voulons que vous envisagiez un changement seulement si vous pensez qu’il y a un problème à résoudre. Et que vous entrepreniez les changements un par un.</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0A83850-826B-4444-B2AA-185B30D6F434}" type="slidenum">
              <a:rPr lang="en-US" smtClean="0"/>
              <a:t>13</a:t>
            </a:fld>
            <a:endParaRPr lang="en-US"/>
          </a:p>
        </p:txBody>
      </p:sp>
    </p:spTree>
    <p:extLst>
      <p:ext uri="{BB962C8B-B14F-4D97-AF65-F5344CB8AC3E}">
        <p14:creationId xmlns:p14="http://schemas.microsoft.com/office/powerpoint/2010/main" val="1160488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L’exercice présente de nombreux bienfaits pour la santé, mais nous savons aussi que tout ce qui est bon pour votre corps est également bon pour votre cerveau.</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bienfaits de l’exercice physique sur la santé peuvent prendre du temps et ont des effets bénéfiques à long terme tout au long de la vie.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Mais… la science nous dit que l’exercice a un impact mesurable sur notre santé mentale presque immédiatement. Les bienfaits de l’exercice physique sur la santé mentale se manifestent le jour même jour et s’accumulent au fil du temps – avec un exercice régulier, vous ressentirez des effets plus marqués. Vous n’avez pas à nous croire sur parole! Vous pouvez tenter une expérience comportementale : évaluez votre humeur lorsque vous n’avez fait aucune activité physique depuis des heures, puis évaluez-la après avoir fait une activité physique.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Il faut garder à l’esprit ce qui suit : L’activité physique ne doit pas nécessairement être de haute intensité et n’exige pas d’abonnement à une salle de sport pour avoir un effet positif sur votre humeur! Marcher de 20 à 30 minutes trois à quatre fois par semaine a des effets bénéfiques.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14</a:t>
            </a:fld>
            <a:endParaRPr lang="en-US"/>
          </a:p>
        </p:txBody>
      </p:sp>
    </p:spTree>
    <p:extLst>
      <p:ext uri="{BB962C8B-B14F-4D97-AF65-F5344CB8AC3E}">
        <p14:creationId xmlns:p14="http://schemas.microsoft.com/office/powerpoint/2010/main" val="935996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2990" algn="l" rtl="0"/>
            <a:r>
              <a:rPr lang="fr-CA" sz="1200" b="0" i="0" u="none" strike="noStrike" baseline="0" dirty="0">
                <a:latin typeface="Arial" panose="020B0604020202020204" pitchFamily="34" charset="0"/>
              </a:rPr>
              <a:t>La nutrition est un autre élément fondamental du bien-être mental. Ce que vous mettez dans votre corps influe sur son fonctionnement, tant physique que mental. Pour que votre cerveau fonctionne correctement, il a besoin d’un carburant de bonne qualité! Quand vous vous sentez bien, essayez de travailler sur l'alimentation intuitive, le sommeil, ou engager dans un peu de </a:t>
            </a:r>
            <a:r>
              <a:rPr lang="fr-CA" sz="1200" b="0" i="0" u="none" strike="noStrike" baseline="0" dirty="0" err="1">
                <a:latin typeface="Arial" panose="020B0604020202020204" pitchFamily="34" charset="0"/>
              </a:rPr>
              <a:t>movement</a:t>
            </a:r>
            <a:r>
              <a:rPr lang="fr-CA" sz="1200" b="0" i="0" u="none" strike="noStrike" baseline="0" dirty="0">
                <a:latin typeface="Arial" panose="020B0604020202020204" pitchFamily="34" charset="0"/>
              </a:rPr>
              <a:t>. Ces comportements contribuent à la santé mentale.</a:t>
            </a:r>
          </a:p>
          <a:p>
            <a:pPr marR="0" algn="l" rtl="0"/>
            <a:endParaRPr lang="fr-CA" sz="1200" b="0" i="0" u="none" strike="noStrike" baseline="0" dirty="0">
              <a:latin typeface="Arial" panose="020B0604020202020204" pitchFamily="34" charset="0"/>
            </a:endParaRPr>
          </a:p>
          <a:p>
            <a:pPr marR="13230" algn="l" rtl="0">
              <a:buFont typeface="Arial" panose="020B0604020202020204" pitchFamily="34" charset="0"/>
              <a:buNone/>
            </a:pPr>
            <a:r>
              <a:rPr lang="fr-CA" sz="1200" b="0" i="0" u="none" strike="noStrike" baseline="0" dirty="0">
                <a:latin typeface="Arial" panose="020B0604020202020204" pitchFamily="34" charset="0"/>
              </a:rPr>
              <a:t>La plupart d’entre nous mangent beaucoup trop de sucre! Il s’agit d’un problème de régulation de l’humeur, car le sucre cause des pointes et des baisses d’énergie.</a:t>
            </a:r>
          </a:p>
          <a:p>
            <a:pPr marR="12770" algn="l" rtl="0">
              <a:buFont typeface="Arial" panose="020B0604020202020204" pitchFamily="34" charset="0"/>
              <a:buChar char="•"/>
            </a:pPr>
            <a:endParaRPr lang="fr-CA" sz="1200" b="0" i="0" u="none" strike="noStrike" baseline="0" dirty="0">
              <a:latin typeface="Arial" panose="020B0604020202020204" pitchFamily="34" charset="0"/>
            </a:endParaRPr>
          </a:p>
          <a:p>
            <a:pPr marR="12770" algn="l" rtl="0">
              <a:buFont typeface="Arial" panose="020B0604020202020204" pitchFamily="34" charset="0"/>
              <a:buNone/>
            </a:pPr>
            <a:r>
              <a:rPr lang="fr-FR" dirty="0"/>
              <a:t>Écoutez les signaux de votre corps et engagez-vous dans une </a:t>
            </a:r>
            <a:r>
              <a:rPr lang="fr-FR" b="1" dirty="0"/>
              <a:t>alimentation intuitive:</a:t>
            </a:r>
          </a:p>
          <a:p>
            <a:pPr marL="171450" marR="12770" indent="-171450" algn="l" rtl="0">
              <a:buFont typeface="Arial" panose="020B0604020202020204" pitchFamily="34" charset="0"/>
              <a:buChar char="•"/>
            </a:pPr>
            <a:r>
              <a:rPr lang="fr-CA" sz="1200" b="0" i="0" u="none" strike="noStrike" baseline="0" dirty="0">
                <a:latin typeface="Arial" panose="020B0604020202020204" pitchFamily="34" charset="0"/>
              </a:rPr>
              <a:t>Honorez votre faim et votre santé</a:t>
            </a:r>
          </a:p>
          <a:p>
            <a:pPr marL="171450" marR="12770" indent="-171450" algn="l" rtl="0">
              <a:buFont typeface="Arial" panose="020B0604020202020204" pitchFamily="34" charset="0"/>
              <a:buChar char="•"/>
            </a:pPr>
            <a:r>
              <a:rPr lang="fr-CA" sz="1200" b="0" i="0" u="none" strike="noStrike" baseline="0" dirty="0">
                <a:latin typeface="Arial" panose="020B0604020202020204" pitchFamily="34" charset="0"/>
              </a:rPr>
              <a:t>Faire la paix avec la nourriture</a:t>
            </a:r>
          </a:p>
          <a:p>
            <a:pPr marL="171450" marR="12770" indent="-171450" algn="l" rtl="0">
              <a:buFont typeface="Arial" panose="020B0604020202020204" pitchFamily="34" charset="0"/>
              <a:buChar char="•"/>
            </a:pPr>
            <a:r>
              <a:rPr lang="fr-CA" sz="1200" b="0" i="0" u="none" strike="noStrike" baseline="0" dirty="0">
                <a:latin typeface="Arial" panose="020B0604020202020204" pitchFamily="34" charset="0"/>
              </a:rPr>
              <a:t>Découvrez le plaisir de manger</a:t>
            </a:r>
          </a:p>
          <a:p>
            <a:pPr marL="171450" marR="12770" indent="-171450" algn="l" rtl="0">
              <a:buFont typeface="Arial" panose="020B0604020202020204" pitchFamily="34" charset="0"/>
              <a:buChar char="•"/>
            </a:pPr>
            <a:r>
              <a:rPr lang="fr-CA" sz="1200" b="0" i="0" u="none" strike="noStrike" baseline="0" dirty="0">
                <a:latin typeface="Arial" panose="020B0604020202020204" pitchFamily="34" charset="0"/>
              </a:rPr>
              <a:t>Reconnaître vos signaux de satiété</a:t>
            </a:r>
          </a:p>
          <a:p>
            <a:pPr marL="171450" marR="12770" indent="-171450" algn="l" rtl="0">
              <a:buFont typeface="Arial" panose="020B0604020202020204" pitchFamily="34" charset="0"/>
              <a:buChar char="•"/>
            </a:pPr>
            <a:r>
              <a:rPr lang="fr-CA" sz="1200" b="0" i="0" u="none" strike="noStrike" baseline="0" dirty="0">
                <a:latin typeface="Arial" panose="020B0604020202020204" pitchFamily="34" charset="0"/>
              </a:rPr>
              <a:t>Gérez vos émotions avec bienveillance</a:t>
            </a:r>
          </a:p>
          <a:p>
            <a:pPr marL="171450" marR="12770" indent="-171450" algn="l" rtl="0">
              <a:buFont typeface="Arial" panose="020B0604020202020204" pitchFamily="34" charset="0"/>
              <a:buChar char="•"/>
            </a:pPr>
            <a:r>
              <a:rPr lang="fr-CA" sz="1200" b="0" i="0" u="none" strike="noStrike" baseline="0" dirty="0">
                <a:latin typeface="Arial" panose="020B0604020202020204" pitchFamily="34" charset="0"/>
              </a:rPr>
              <a:t>Respectez votre corps</a:t>
            </a:r>
          </a:p>
          <a:p>
            <a:pPr marL="171450" marR="12770" indent="-171450" algn="l" rtl="0">
              <a:buFont typeface="Arial" panose="020B0604020202020204" pitchFamily="34" charset="0"/>
              <a:buChar char="•"/>
            </a:pPr>
            <a:r>
              <a:rPr lang="fr-CA" sz="1200" b="0" i="0" u="none" strike="noStrike" baseline="0" dirty="0">
                <a:latin typeface="Arial" panose="020B0604020202020204" pitchFamily="34" charset="0"/>
              </a:rPr>
              <a:t>Ressentir les bienfaits de l’activité physique</a:t>
            </a:r>
          </a:p>
          <a:p>
            <a:pPr marR="12770" algn="l" rtl="0">
              <a:buFont typeface="Arial" panose="020B0604020202020204" pitchFamily="34" charset="0"/>
              <a:buNone/>
            </a:pPr>
            <a:endParaRPr lang="fr-CA" sz="1200" b="1" i="0" u="none" strike="noStrike" baseline="0" dirty="0">
              <a:latin typeface="Arial" panose="020B0604020202020204" pitchFamily="34" charset="0"/>
            </a:endParaRPr>
          </a:p>
          <a:p>
            <a:pPr marR="12770" algn="l" rtl="0">
              <a:buFont typeface="Arial" panose="020B0604020202020204" pitchFamily="34" charset="0"/>
              <a:buNone/>
            </a:pPr>
            <a:endParaRPr lang="fr-CA" sz="1200" b="1" i="0" u="none" strike="noStrike" baseline="0" dirty="0">
              <a:latin typeface="Arial" panose="020B0604020202020204" pitchFamily="34" charset="0"/>
            </a:endParaRPr>
          </a:p>
          <a:p>
            <a:pPr marR="12770" algn="l" rtl="0">
              <a:buFont typeface="Arial" panose="020B0604020202020204" pitchFamily="34" charset="0"/>
              <a:buNone/>
            </a:pPr>
            <a:r>
              <a:rPr lang="fr-FR" b="1" dirty="0"/>
              <a:t>L'alimentation intuitive consister en vous avoir confiance que votre corps fasse des choix alimentaires qui vous font du bien et remarquent que quand vous vous mangez bien, vous vous sentez mieux. </a:t>
            </a:r>
            <a:r>
              <a:rPr lang="en-US" dirty="0"/>
              <a:t>Pour </a:t>
            </a:r>
            <a:r>
              <a:rPr lang="en-US" dirty="0" err="1"/>
              <a:t>améliorer</a:t>
            </a:r>
            <a:r>
              <a:rPr lang="en-US" dirty="0"/>
              <a:t> </a:t>
            </a:r>
            <a:r>
              <a:rPr lang="en-US" dirty="0" err="1"/>
              <a:t>votre</a:t>
            </a:r>
            <a:r>
              <a:rPr lang="en-US" dirty="0"/>
              <a:t> </a:t>
            </a:r>
            <a:r>
              <a:rPr lang="en-US" dirty="0" err="1"/>
              <a:t>confiance</a:t>
            </a:r>
            <a:r>
              <a:rPr lang="en-US" dirty="0"/>
              <a:t> </a:t>
            </a:r>
            <a:r>
              <a:rPr lang="en-US" dirty="0" err="1"/>
              <a:t>en</a:t>
            </a:r>
            <a:r>
              <a:rPr lang="en-US" dirty="0"/>
              <a:t> </a:t>
            </a:r>
            <a:r>
              <a:rPr lang="en-US" dirty="0" err="1"/>
              <a:t>l'alimentation</a:t>
            </a:r>
            <a:r>
              <a:rPr lang="en-US" dirty="0"/>
              <a:t> intuitive, </a:t>
            </a:r>
            <a:r>
              <a:rPr lang="en-US" dirty="0" err="1"/>
              <a:t>vous</a:t>
            </a:r>
            <a:r>
              <a:rPr lang="en-US" dirty="0"/>
              <a:t> </a:t>
            </a:r>
            <a:r>
              <a:rPr lang="en-US" dirty="0" err="1"/>
              <a:t>pouvez</a:t>
            </a:r>
            <a:r>
              <a:rPr lang="en-US" dirty="0"/>
              <a:t> faire </a:t>
            </a:r>
            <a:r>
              <a:rPr lang="en-US" dirty="0" err="1"/>
              <a:t>une</a:t>
            </a:r>
            <a:r>
              <a:rPr lang="en-US" dirty="0"/>
              <a:t> </a:t>
            </a:r>
            <a:r>
              <a:rPr lang="en-US" dirty="0" err="1"/>
              <a:t>expérience</a:t>
            </a:r>
            <a:r>
              <a:rPr lang="en-US" dirty="0"/>
              <a:t> </a:t>
            </a:r>
            <a:r>
              <a:rPr lang="en-US" dirty="0" err="1"/>
              <a:t>scientifique</a:t>
            </a:r>
            <a:r>
              <a:rPr lang="en-US" dirty="0"/>
              <a:t> qui </a:t>
            </a:r>
            <a:r>
              <a:rPr lang="en-US" dirty="0" err="1"/>
              <a:t>évalue</a:t>
            </a:r>
            <a:r>
              <a:rPr lang="en-US" dirty="0"/>
              <a:t> </a:t>
            </a:r>
            <a:r>
              <a:rPr lang="en-US" dirty="0" err="1"/>
              <a:t>votre</a:t>
            </a:r>
            <a:r>
              <a:rPr lang="en-US" dirty="0"/>
              <a:t> </a:t>
            </a:r>
            <a:r>
              <a:rPr lang="en-US" dirty="0" err="1"/>
              <a:t>humeur</a:t>
            </a:r>
            <a:r>
              <a:rPr lang="en-US" dirty="0"/>
              <a:t> </a:t>
            </a:r>
            <a:r>
              <a:rPr lang="en-US" dirty="0" err="1"/>
              <a:t>ou</a:t>
            </a:r>
            <a:r>
              <a:rPr lang="en-US" dirty="0"/>
              <a:t> </a:t>
            </a:r>
            <a:r>
              <a:rPr lang="en-US" dirty="0" err="1"/>
              <a:t>vos</a:t>
            </a:r>
            <a:r>
              <a:rPr lang="en-US" dirty="0"/>
              <a:t> sensations physiques (</a:t>
            </a:r>
            <a:r>
              <a:rPr lang="en-US" dirty="0" err="1"/>
              <a:t>comme</a:t>
            </a:r>
            <a:r>
              <a:rPr lang="en-US" dirty="0"/>
              <a:t> les </a:t>
            </a:r>
            <a:r>
              <a:rPr lang="en-US" dirty="0" err="1"/>
              <a:t>maux</a:t>
            </a:r>
            <a:r>
              <a:rPr lang="en-US" dirty="0"/>
              <a:t> de </a:t>
            </a:r>
            <a:r>
              <a:rPr lang="en-US" dirty="0" err="1"/>
              <a:t>ventre</a:t>
            </a:r>
            <a:r>
              <a:rPr lang="en-US" dirty="0"/>
              <a:t>) après </a:t>
            </a:r>
            <a:r>
              <a:rPr lang="en-US" dirty="0" err="1"/>
              <a:t>avoir</a:t>
            </a:r>
            <a:r>
              <a:rPr lang="en-US" dirty="0"/>
              <a:t> </a:t>
            </a:r>
            <a:r>
              <a:rPr lang="en-US" dirty="0" err="1"/>
              <a:t>mangé</a:t>
            </a:r>
            <a:r>
              <a:rPr lang="en-US" dirty="0"/>
              <a:t> des </a:t>
            </a:r>
            <a:r>
              <a:rPr lang="en-US" dirty="0" err="1"/>
              <a:t>différents</a:t>
            </a:r>
            <a:r>
              <a:rPr lang="en-US" dirty="0"/>
              <a:t> types de </a:t>
            </a:r>
            <a:r>
              <a:rPr lang="en-US" dirty="0" err="1"/>
              <a:t>nourriture</a:t>
            </a:r>
            <a:r>
              <a:rPr lang="en-US" dirty="0"/>
              <a:t>.</a:t>
            </a:r>
          </a:p>
        </p:txBody>
      </p:sp>
      <p:sp>
        <p:nvSpPr>
          <p:cNvPr id="4" name="Slide Number Placeholder 3"/>
          <p:cNvSpPr>
            <a:spLocks noGrp="1"/>
          </p:cNvSpPr>
          <p:nvPr>
            <p:ph type="sldNum" sz="quarter" idx="5"/>
          </p:nvPr>
        </p:nvSpPr>
        <p:spPr/>
        <p:txBody>
          <a:bodyPr/>
          <a:lstStyle/>
          <a:p>
            <a:fld id="{B0A83850-826B-4444-B2AA-185B30D6F434}" type="slidenum">
              <a:rPr lang="en-US" smtClean="0"/>
              <a:t>15</a:t>
            </a:fld>
            <a:endParaRPr lang="en-US"/>
          </a:p>
        </p:txBody>
      </p:sp>
    </p:spTree>
    <p:extLst>
      <p:ext uri="{BB962C8B-B14F-4D97-AF65-F5344CB8AC3E}">
        <p14:creationId xmlns:p14="http://schemas.microsoft.com/office/powerpoint/2010/main" val="894601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2200" dirty="0">
                <a:solidFill>
                  <a:schemeClr val="tx1">
                    <a:lumMod val="65000"/>
                    <a:lumOff val="35000"/>
                  </a:schemeClr>
                </a:solidFill>
                <a:latin typeface="Arial"/>
                <a:cs typeface="Arial"/>
              </a:rPr>
              <a:t>Il </a:t>
            </a:r>
            <a:r>
              <a:rPr lang="en-GB" sz="2200" dirty="0" err="1">
                <a:solidFill>
                  <a:schemeClr val="tx1">
                    <a:lumMod val="65000"/>
                    <a:lumOff val="35000"/>
                  </a:schemeClr>
                </a:solidFill>
                <a:latin typeface="Arial"/>
                <a:cs typeface="Arial"/>
              </a:rPr>
              <a:t>existe</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plusieurs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façons</a:t>
            </a:r>
            <a:r>
              <a:rPr lang="en-GB" sz="2200" dirty="0">
                <a:solidFill>
                  <a:schemeClr val="tx1">
                    <a:lumMod val="65000"/>
                    <a:lumOff val="35000"/>
                  </a:schemeClr>
                </a:solidFill>
                <a:latin typeface="Arial"/>
                <a:cs typeface="Arial"/>
              </a:rPr>
              <a:t> de </a:t>
            </a:r>
            <a:r>
              <a:rPr lang="en-GB" sz="2200" dirty="0" err="1">
                <a:solidFill>
                  <a:schemeClr val="tx1">
                    <a:lumMod val="65000"/>
                    <a:lumOff val="35000"/>
                  </a:schemeClr>
                </a:solidFill>
                <a:latin typeface="Arial"/>
                <a:cs typeface="Arial"/>
              </a:rPr>
              <a:t>trouver</a:t>
            </a:r>
            <a:r>
              <a:rPr lang="en-GB" sz="2200" dirty="0">
                <a:solidFill>
                  <a:schemeClr val="tx1">
                    <a:lumMod val="65000"/>
                    <a:lumOff val="35000"/>
                  </a:schemeClr>
                </a:solidFill>
                <a:latin typeface="Arial"/>
                <a:cs typeface="Arial"/>
              </a:rPr>
              <a:t> un </a:t>
            </a:r>
            <a:r>
              <a:rPr lang="en-GB" sz="2200" dirty="0" err="1">
                <a:solidFill>
                  <a:schemeClr val="tx1">
                    <a:lumMod val="65000"/>
                    <a:lumOff val="35000"/>
                  </a:schemeClr>
                </a:solidFill>
                <a:latin typeface="Arial"/>
                <a:cs typeface="Arial"/>
              </a:rPr>
              <a:t>diététiste</a:t>
            </a:r>
            <a:r>
              <a:rPr lang="en-GB" sz="2200" dirty="0">
                <a:solidFill>
                  <a:schemeClr val="tx1">
                    <a:lumMod val="65000"/>
                    <a:lumOff val="35000"/>
                  </a:schemeClr>
                </a:solidFill>
                <a:latin typeface="Arial"/>
                <a:cs typeface="Arial"/>
              </a:rPr>
              <a:t> :</a:t>
            </a:r>
          </a:p>
          <a:p>
            <a:pPr marL="0" indent="0">
              <a:buFont typeface="Arial" panose="020B0604020202020204" pitchFamily="34" charset="0"/>
              <a:buNone/>
            </a:pPr>
            <a:endParaRPr lang="en-GB" sz="2200" dirty="0">
              <a:solidFill>
                <a:schemeClr val="tx1">
                  <a:lumMod val="65000"/>
                  <a:lumOff val="35000"/>
                </a:schemeClr>
              </a:solidFill>
              <a:latin typeface="Arial"/>
              <a:cs typeface="Arial"/>
            </a:endParaRPr>
          </a:p>
          <a:p>
            <a:pPr marL="0" indent="0">
              <a:buFont typeface="Arial" panose="020B0604020202020204" pitchFamily="34" charset="0"/>
              <a:buNone/>
            </a:pPr>
            <a:endParaRPr lang="en-GB" sz="2200" dirty="0">
              <a:solidFill>
                <a:schemeClr val="tx1">
                  <a:lumMod val="65000"/>
                  <a:lumOff val="35000"/>
                </a:schemeClr>
              </a:solidFill>
              <a:latin typeface="Arial"/>
              <a:cs typeface="Arial"/>
            </a:endParaRPr>
          </a:p>
          <a:p>
            <a:pPr marL="0" indent="0">
              <a:buFont typeface="Arial" panose="020B0604020202020204" pitchFamily="34" charset="0"/>
              <a:buNone/>
            </a:pPr>
            <a:r>
              <a:rPr lang="en-GB" sz="2200" dirty="0" err="1">
                <a:solidFill>
                  <a:schemeClr val="tx1">
                    <a:lumMod val="65000"/>
                    <a:lumOff val="35000"/>
                  </a:schemeClr>
                </a:solidFill>
                <a:latin typeface="Arial"/>
                <a:cs typeface="Arial"/>
              </a:rPr>
              <a:t>Vous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pouvez</a:t>
            </a:r>
            <a:r>
              <a:rPr lang="en-GB" sz="2200" dirty="0">
                <a:solidFill>
                  <a:schemeClr val="tx1">
                    <a:lumMod val="65000"/>
                    <a:lumOff val="35000"/>
                  </a:schemeClr>
                </a:solidFill>
                <a:latin typeface="Arial"/>
                <a:cs typeface="Arial"/>
              </a:rPr>
              <a:t> consulter le site Web pour </a:t>
            </a:r>
            <a:r>
              <a:rPr lang="en-GB" sz="2200" dirty="0" err="1">
                <a:solidFill>
                  <a:schemeClr val="tx1">
                    <a:lumMod val="65000"/>
                    <a:lumOff val="35000"/>
                  </a:schemeClr>
                </a:solidFill>
                <a:latin typeface="Arial"/>
                <a:cs typeface="Arial"/>
              </a:rPr>
              <a:t>trouver</a:t>
            </a:r>
            <a:r>
              <a:rPr lang="en-GB" sz="2200" dirty="0">
                <a:solidFill>
                  <a:schemeClr val="tx1">
                    <a:lumMod val="65000"/>
                    <a:lumOff val="35000"/>
                  </a:schemeClr>
                </a:solidFill>
                <a:latin typeface="Arial"/>
                <a:cs typeface="Arial"/>
              </a:rPr>
              <a:t> un </a:t>
            </a:r>
            <a:r>
              <a:rPr lang="en-GB" sz="2200" dirty="0" err="1">
                <a:solidFill>
                  <a:schemeClr val="tx1">
                    <a:lumMod val="65000"/>
                    <a:lumOff val="35000"/>
                  </a:schemeClr>
                </a:solidFill>
                <a:latin typeface="Arial"/>
                <a:cs typeface="Arial"/>
              </a:rPr>
              <a:t>diététiste</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à</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l’adresse</a:t>
            </a:r>
            <a:r>
              <a:rPr lang="en-GB" sz="2200" dirty="0">
                <a:solidFill>
                  <a:schemeClr val="tx1">
                    <a:lumMod val="65000"/>
                    <a:lumOff val="35000"/>
                  </a:schemeClr>
                </a:solidFill>
                <a:latin typeface="Arial"/>
                <a:cs typeface="Arial"/>
              </a:rPr>
              <a:t> https://</a:t>
            </a:r>
            <a:r>
              <a:rPr lang="en-GB" sz="2200" dirty="0" err="1">
                <a:solidFill>
                  <a:schemeClr val="tx1">
                    <a:lumMod val="65000"/>
                    <a:lumOff val="35000"/>
                  </a:schemeClr>
                </a:solidFill>
                <a:latin typeface="Arial"/>
                <a:cs typeface="Arial"/>
              </a:rPr>
              <a:t>wrha.mb.ca</a:t>
            </a:r>
            <a:r>
              <a:rPr lang="en-GB" sz="2200" dirty="0">
                <a:solidFill>
                  <a:schemeClr val="tx1">
                    <a:lumMod val="65000"/>
                    <a:lumOff val="35000"/>
                  </a:schemeClr>
                </a:solidFill>
                <a:latin typeface="Arial"/>
                <a:cs typeface="Arial"/>
              </a:rPr>
              <a:t>/nutrition/dietitian/ (</a:t>
            </a:r>
            <a:r>
              <a:rPr lang="en-GB" sz="2200" dirty="0" err="1">
                <a:solidFill>
                  <a:schemeClr val="tx1">
                    <a:lumMod val="65000"/>
                    <a:lumOff val="35000"/>
                  </a:schemeClr>
                </a:solidFill>
                <a:latin typeface="Arial"/>
                <a:cs typeface="Arial"/>
              </a:rPr>
              <a:t>en</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anglais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seulement</a:t>
            </a:r>
            <a:r>
              <a:rPr lang="en-GB" sz="2200" dirty="0">
                <a:solidFill>
                  <a:schemeClr val="tx1">
                    <a:lumMod val="65000"/>
                    <a:lumOff val="35000"/>
                  </a:schemeClr>
                </a:solidFill>
                <a:latin typeface="Arial"/>
                <a:cs typeface="Arial"/>
              </a:rPr>
              <a:t>).</a:t>
            </a:r>
          </a:p>
          <a:p>
            <a:pPr marL="0" indent="0">
              <a:buFont typeface="Arial" panose="020B0604020202020204" pitchFamily="34" charset="0"/>
              <a:buNone/>
            </a:pPr>
            <a:endParaRPr lang="en-GB" sz="2200" dirty="0">
              <a:solidFill>
                <a:schemeClr val="tx1">
                  <a:lumMod val="65000"/>
                  <a:lumOff val="35000"/>
                </a:schemeClr>
              </a:solidFill>
              <a:latin typeface="Arial"/>
              <a:cs typeface="Arial"/>
            </a:endParaRPr>
          </a:p>
          <a:p>
            <a:pPr marL="0" indent="0">
              <a:buFont typeface="Arial" panose="020B0604020202020204" pitchFamily="34" charset="0"/>
              <a:buNone/>
            </a:pPr>
            <a:endParaRPr lang="en-GB" sz="2200" dirty="0">
              <a:solidFill>
                <a:schemeClr val="tx1">
                  <a:lumMod val="65000"/>
                  <a:lumOff val="35000"/>
                </a:schemeClr>
              </a:solidFill>
              <a:latin typeface="Arial"/>
              <a:cs typeface="Arial"/>
            </a:endParaRPr>
          </a:p>
          <a:p>
            <a:pPr marL="0" indent="0">
              <a:buFont typeface="Arial" panose="020B0604020202020204" pitchFamily="34" charset="0"/>
              <a:buNone/>
            </a:pPr>
            <a:r>
              <a:rPr lang="en-GB" sz="2200" dirty="0" err="1">
                <a:solidFill>
                  <a:schemeClr val="tx1">
                    <a:lumMod val="65000"/>
                    <a:lumOff val="35000"/>
                  </a:schemeClr>
                </a:solidFill>
                <a:latin typeface="Arial"/>
                <a:cs typeface="Arial"/>
              </a:rPr>
              <a:t>Ou</a:t>
            </a:r>
            <a:r>
              <a:rPr lang="en-GB" sz="2200" dirty="0">
                <a:solidFill>
                  <a:schemeClr val="tx1">
                    <a:lumMod val="65000"/>
                    <a:lumOff val="35000"/>
                  </a:schemeClr>
                </a:solidFill>
                <a:latin typeface="Arial"/>
                <a:cs typeface="Arial"/>
              </a:rPr>
              <a:t> le service Dial a Dietitian au 1 877 830-2892. </a:t>
            </a:r>
            <a:r>
              <a:rPr lang="en-GB" sz="2200" dirty="0" err="1">
                <a:solidFill>
                  <a:schemeClr val="tx1">
                    <a:lumMod val="65000"/>
                    <a:lumOff val="35000"/>
                  </a:schemeClr>
                </a:solidFill>
                <a:latin typeface="Arial"/>
                <a:cs typeface="Arial"/>
              </a:rPr>
              <a:t>Vous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serez</a:t>
            </a:r>
            <a:r>
              <a:rPr lang="en-GB" sz="2200" dirty="0">
                <a:solidFill>
                  <a:schemeClr val="tx1">
                    <a:lumMod val="65000"/>
                    <a:lumOff val="35000"/>
                  </a:schemeClr>
                </a:solidFill>
                <a:latin typeface="Arial"/>
                <a:cs typeface="Arial"/>
              </a:rPr>
              <a:t> mis </a:t>
            </a:r>
            <a:r>
              <a:rPr lang="en-GB" sz="2200" dirty="0" err="1">
                <a:solidFill>
                  <a:schemeClr val="tx1">
                    <a:lumMod val="65000"/>
                    <a:lumOff val="35000"/>
                  </a:schemeClr>
                </a:solidFill>
                <a:latin typeface="Arial"/>
                <a:cs typeface="Arial"/>
              </a:rPr>
              <a:t>en</a:t>
            </a:r>
            <a:r>
              <a:rPr lang="en-GB" sz="2200" dirty="0">
                <a:solidFill>
                  <a:schemeClr val="tx1">
                    <a:lumMod val="65000"/>
                    <a:lumOff val="35000"/>
                  </a:schemeClr>
                </a:solidFill>
                <a:latin typeface="Arial"/>
                <a:cs typeface="Arial"/>
              </a:rPr>
              <a:t> contact avec un </a:t>
            </a:r>
            <a:r>
              <a:rPr lang="en-GB" sz="2200" dirty="0" err="1">
                <a:solidFill>
                  <a:schemeClr val="tx1">
                    <a:lumMod val="65000"/>
                    <a:lumOff val="35000"/>
                  </a:schemeClr>
                </a:solidFill>
                <a:latin typeface="Arial"/>
                <a:cs typeface="Arial"/>
              </a:rPr>
              <a:t>diététiste</a:t>
            </a:r>
            <a:r>
              <a:rPr lang="en-GB" sz="2200" dirty="0">
                <a:solidFill>
                  <a:schemeClr val="tx1">
                    <a:lumMod val="65000"/>
                    <a:lumOff val="35000"/>
                  </a:schemeClr>
                </a:solidFill>
                <a:latin typeface="Arial"/>
                <a:cs typeface="Arial"/>
              </a:rPr>
              <a:t> qui </a:t>
            </a:r>
            <a:r>
              <a:rPr lang="en-GB" sz="2200" dirty="0" err="1">
                <a:solidFill>
                  <a:schemeClr val="tx1">
                    <a:lumMod val="65000"/>
                    <a:lumOff val="35000"/>
                  </a:schemeClr>
                </a:solidFill>
                <a:latin typeface="Arial"/>
                <a:cs typeface="Arial"/>
              </a:rPr>
              <a:t>vous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aidera</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à</a:t>
            </a:r>
            <a:r>
              <a:rPr lang="en-GB" sz="2200" dirty="0">
                <a:solidFill>
                  <a:schemeClr val="tx1">
                    <a:lumMod val="65000"/>
                    <a:lumOff val="35000"/>
                  </a:schemeClr>
                </a:solidFill>
                <a:latin typeface="Arial"/>
                <a:cs typeface="Arial"/>
              </a:rPr>
              <a:t> prendre les </a:t>
            </a:r>
            <a:r>
              <a:rPr lang="en-GB" sz="2200" dirty="0" err="1">
                <a:solidFill>
                  <a:schemeClr val="tx1">
                    <a:lumMod val="65000"/>
                    <a:lumOff val="35000"/>
                  </a:schemeClr>
                </a:solidFill>
                <a:latin typeface="Arial"/>
                <a:cs typeface="Arial"/>
              </a:rPr>
              <a:t>meilleures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décisions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en</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fonction</a:t>
            </a:r>
            <a:r>
              <a:rPr lang="en-GB" sz="2200" dirty="0">
                <a:solidFill>
                  <a:schemeClr val="tx1">
                    <a:lumMod val="65000"/>
                    <a:lumOff val="35000"/>
                  </a:schemeClr>
                </a:solidFill>
                <a:latin typeface="Arial"/>
                <a:cs typeface="Arial"/>
              </a:rPr>
              <a:t> de </a:t>
            </a:r>
            <a:r>
              <a:rPr lang="en-GB" sz="2200" dirty="0" err="1">
                <a:solidFill>
                  <a:schemeClr val="tx1">
                    <a:lumMod val="65000"/>
                    <a:lumOff val="35000"/>
                  </a:schemeClr>
                </a:solidFill>
                <a:latin typeface="Arial"/>
                <a:cs typeface="Arial"/>
              </a:rPr>
              <a:t>vos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besoins</a:t>
            </a:r>
            <a:r>
              <a:rPr lang="en-GB" sz="2200" dirty="0">
                <a:solidFill>
                  <a:schemeClr val="tx1">
                    <a:lumMod val="65000"/>
                    <a:lumOff val="35000"/>
                  </a:schemeClr>
                </a:solidFill>
                <a:latin typeface="Arial"/>
                <a:cs typeface="Arial"/>
              </a:rPr>
              <a:t>.</a:t>
            </a:r>
          </a:p>
          <a:p>
            <a:pPr marL="0" indent="0">
              <a:buFont typeface="Arial" panose="020B0604020202020204" pitchFamily="34" charset="0"/>
              <a:buNone/>
            </a:pPr>
            <a:endParaRPr lang="en-GB" sz="2200" dirty="0">
              <a:solidFill>
                <a:schemeClr val="tx1">
                  <a:lumMod val="65000"/>
                  <a:lumOff val="35000"/>
                </a:schemeClr>
              </a:solidFill>
              <a:latin typeface="Arial"/>
              <a:cs typeface="Arial"/>
            </a:endParaRPr>
          </a:p>
          <a:p>
            <a:pPr marL="0" indent="0">
              <a:buFont typeface="Arial" panose="020B0604020202020204" pitchFamily="34" charset="0"/>
              <a:buNone/>
            </a:pPr>
            <a:endParaRPr lang="en-GB" sz="2200" dirty="0">
              <a:solidFill>
                <a:schemeClr val="tx1">
                  <a:lumMod val="65000"/>
                  <a:lumOff val="35000"/>
                </a:schemeClr>
              </a:solidFill>
              <a:latin typeface="Arial"/>
              <a:cs typeface="Arial"/>
            </a:endParaRPr>
          </a:p>
          <a:p>
            <a:pPr marL="0" indent="0">
              <a:buFont typeface="Arial" panose="020B0604020202020204" pitchFamily="34" charset="0"/>
              <a:buNone/>
            </a:pPr>
            <a:r>
              <a:rPr lang="en-GB" sz="2200" dirty="0" err="1">
                <a:solidFill>
                  <a:schemeClr val="tx1">
                    <a:lumMod val="65000"/>
                    <a:lumOff val="35000"/>
                  </a:schemeClr>
                </a:solidFill>
                <a:latin typeface="Arial"/>
                <a:cs typeface="Arial"/>
              </a:rPr>
              <a:t>Communiquez</a:t>
            </a:r>
            <a:r>
              <a:rPr lang="en-GB" sz="2200" dirty="0">
                <a:solidFill>
                  <a:schemeClr val="tx1">
                    <a:lumMod val="65000"/>
                    <a:lumOff val="35000"/>
                  </a:schemeClr>
                </a:solidFill>
                <a:latin typeface="Arial"/>
                <a:cs typeface="Arial"/>
              </a:rPr>
              <a:t> avec </a:t>
            </a:r>
            <a:r>
              <a:rPr lang="en-GB" sz="2200" dirty="0" err="1">
                <a:solidFill>
                  <a:schemeClr val="tx1">
                    <a:lumMod val="65000"/>
                    <a:lumOff val="35000"/>
                  </a:schemeClr>
                </a:solidFill>
                <a:latin typeface="Arial"/>
                <a:cs typeface="Arial"/>
              </a:rPr>
              <a:t>votre</a:t>
            </a:r>
            <a:r>
              <a:rPr lang="en-GB" sz="2200" dirty="0">
                <a:solidFill>
                  <a:schemeClr val="tx1">
                    <a:lumMod val="65000"/>
                    <a:lumOff val="35000"/>
                  </a:schemeClr>
                </a:solidFill>
                <a:latin typeface="Arial"/>
                <a:cs typeface="Arial"/>
              </a:rPr>
              <a:t> centre </a:t>
            </a:r>
            <a:r>
              <a:rPr lang="en-GB" sz="2200" dirty="0" err="1">
                <a:solidFill>
                  <a:schemeClr val="tx1">
                    <a:lumMod val="65000"/>
                    <a:lumOff val="35000"/>
                  </a:schemeClr>
                </a:solidFill>
                <a:latin typeface="Arial"/>
                <a:cs typeface="Arial"/>
              </a:rPr>
              <a:t>d’accès</a:t>
            </a:r>
            <a:r>
              <a:rPr lang="en-GB" sz="2200" dirty="0">
                <a:solidFill>
                  <a:schemeClr val="tx1">
                    <a:lumMod val="65000"/>
                    <a:lumOff val="35000"/>
                  </a:schemeClr>
                </a:solidFill>
                <a:latin typeface="Arial"/>
                <a:cs typeface="Arial"/>
              </a:rPr>
              <a:t> local pour </a:t>
            </a:r>
            <a:r>
              <a:rPr lang="en-GB" sz="2200" dirty="0" err="1">
                <a:solidFill>
                  <a:schemeClr val="tx1">
                    <a:lumMod val="65000"/>
                    <a:lumOff val="35000"/>
                  </a:schemeClr>
                </a:solidFill>
                <a:latin typeface="Arial"/>
                <a:cs typeface="Arial"/>
              </a:rPr>
              <a:t>obtenir</a:t>
            </a:r>
            <a:r>
              <a:rPr lang="en-GB" sz="2200" dirty="0">
                <a:solidFill>
                  <a:schemeClr val="tx1">
                    <a:lumMod val="65000"/>
                    <a:lumOff val="35000"/>
                  </a:schemeClr>
                </a:solidFill>
                <a:latin typeface="Arial"/>
                <a:cs typeface="Arial"/>
              </a:rPr>
              <a:t> un </a:t>
            </a:r>
            <a:r>
              <a:rPr lang="en-GB" sz="2200" dirty="0" err="1">
                <a:solidFill>
                  <a:schemeClr val="tx1">
                    <a:lumMod val="65000"/>
                    <a:lumOff val="35000"/>
                  </a:schemeClr>
                </a:solidFill>
                <a:latin typeface="Arial"/>
                <a:cs typeface="Arial"/>
              </a:rPr>
              <a:t>rendez-vous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Votre</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fournisseur</a:t>
            </a:r>
            <a:r>
              <a:rPr lang="en-GB" sz="2200" dirty="0">
                <a:solidFill>
                  <a:schemeClr val="tx1">
                    <a:lumMod val="65000"/>
                    <a:lumOff val="35000"/>
                  </a:schemeClr>
                </a:solidFill>
                <a:latin typeface="Arial"/>
                <a:cs typeface="Arial"/>
              </a:rPr>
              <a:t> de </a:t>
            </a:r>
            <a:r>
              <a:rPr lang="en-GB" sz="2200" dirty="0" err="1">
                <a:solidFill>
                  <a:schemeClr val="tx1">
                    <a:lumMod val="65000"/>
                    <a:lumOff val="35000"/>
                  </a:schemeClr>
                </a:solidFill>
                <a:latin typeface="Arial"/>
                <a:cs typeface="Arial"/>
              </a:rPr>
              <a:t>soins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primaires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pourrait</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être</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en</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mesure</a:t>
            </a:r>
            <a:r>
              <a:rPr lang="en-GB" sz="2200" dirty="0">
                <a:solidFill>
                  <a:schemeClr val="tx1">
                    <a:lumMod val="65000"/>
                    <a:lumOff val="35000"/>
                  </a:schemeClr>
                </a:solidFill>
                <a:latin typeface="Arial"/>
                <a:cs typeface="Arial"/>
              </a:rPr>
              <a:t> de </a:t>
            </a:r>
            <a:r>
              <a:rPr lang="en-GB" sz="2200" dirty="0" err="1">
                <a:solidFill>
                  <a:schemeClr val="tx1">
                    <a:lumMod val="65000"/>
                    <a:lumOff val="35000"/>
                  </a:schemeClr>
                </a:solidFill>
                <a:latin typeface="Arial"/>
                <a:cs typeface="Arial"/>
              </a:rPr>
              <a:t>fournir</a:t>
            </a:r>
            <a:r>
              <a:rPr lang="en-GB" sz="2200" dirty="0">
                <a:solidFill>
                  <a:schemeClr val="tx1">
                    <a:lumMod val="65000"/>
                    <a:lumOff val="35000"/>
                  </a:schemeClr>
                </a:solidFill>
                <a:latin typeface="Arial"/>
                <a:cs typeface="Arial"/>
              </a:rPr>
              <a:t> des conseils et des </a:t>
            </a:r>
            <a:r>
              <a:rPr lang="en-GB" sz="2200" dirty="0" err="1">
                <a:solidFill>
                  <a:schemeClr val="tx1">
                    <a:lumMod val="65000"/>
                    <a:lumOff val="35000"/>
                  </a:schemeClr>
                </a:solidFill>
                <a:latin typeface="Arial"/>
                <a:cs typeface="Arial"/>
              </a:rPr>
              <a:t>recommandations</a:t>
            </a:r>
            <a:endParaRPr lang="en-GB" sz="2200" dirty="0">
              <a:solidFill>
                <a:schemeClr val="tx1">
                  <a:lumMod val="65000"/>
                  <a:lumOff val="35000"/>
                </a:schemeClr>
              </a:solidFill>
              <a:latin typeface="Arial"/>
              <a:cs typeface="Arial"/>
            </a:endParaRPr>
          </a:p>
          <a:p>
            <a:pPr marL="0" indent="0">
              <a:buFont typeface="Arial" panose="020B0604020202020204" pitchFamily="34" charset="0"/>
              <a:buNone/>
            </a:pPr>
            <a:endParaRPr lang="en-GB" sz="2200" dirty="0">
              <a:solidFill>
                <a:schemeClr val="tx1">
                  <a:lumMod val="65000"/>
                  <a:lumOff val="35000"/>
                </a:schemeClr>
              </a:solidFill>
              <a:latin typeface="Arial"/>
              <a:cs typeface="Arial"/>
            </a:endParaRPr>
          </a:p>
          <a:p>
            <a:pPr marL="0" indent="0">
              <a:buFont typeface="Arial" panose="020B0604020202020204" pitchFamily="34" charset="0"/>
              <a:buNone/>
            </a:pPr>
            <a:r>
              <a:rPr lang="en-GB" sz="2200" dirty="0" err="1">
                <a:solidFill>
                  <a:schemeClr val="tx1">
                    <a:lumMod val="65000"/>
                    <a:lumOff val="35000"/>
                  </a:schemeClr>
                </a:solidFill>
                <a:latin typeface="Arial"/>
                <a:cs typeface="Arial"/>
              </a:rPr>
              <a:t>Enfin</a:t>
            </a:r>
            <a:r>
              <a:rPr lang="en-GB" sz="2200" dirty="0">
                <a:solidFill>
                  <a:schemeClr val="tx1">
                    <a:lumMod val="65000"/>
                    <a:lumOff val="35000"/>
                  </a:schemeClr>
                </a:solidFill>
                <a:latin typeface="Arial"/>
                <a:cs typeface="Arial"/>
              </a:rPr>
              <a:t>, pour les </a:t>
            </a:r>
            <a:r>
              <a:rPr lang="en-GB" sz="2200" dirty="0" err="1">
                <a:solidFill>
                  <a:schemeClr val="tx1">
                    <a:lumMod val="65000"/>
                    <a:lumOff val="35000"/>
                  </a:schemeClr>
                </a:solidFill>
                <a:latin typeface="Arial"/>
                <a:cs typeface="Arial"/>
              </a:rPr>
              <a:t>personnes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bénéficiant</a:t>
            </a:r>
            <a:r>
              <a:rPr lang="en-GB" sz="2200" dirty="0">
                <a:solidFill>
                  <a:schemeClr val="tx1">
                    <a:lumMod val="65000"/>
                    <a:lumOff val="35000"/>
                  </a:schemeClr>
                </a:solidFill>
                <a:latin typeface="Arial"/>
                <a:cs typeface="Arial"/>
              </a:rPr>
              <a:t> de </a:t>
            </a:r>
            <a:r>
              <a:rPr lang="en-GB" sz="2200" dirty="0" err="1">
                <a:solidFill>
                  <a:schemeClr val="tx1">
                    <a:lumMod val="65000"/>
                    <a:lumOff val="35000"/>
                  </a:schemeClr>
                </a:solidFill>
                <a:latin typeface="Arial"/>
                <a:cs typeface="Arial"/>
              </a:rPr>
              <a:t>prestations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d’assurance</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étendues</a:t>
            </a:r>
            <a:r>
              <a:rPr lang="en-GB" sz="2200" dirty="0">
                <a:solidFill>
                  <a:schemeClr val="tx1">
                    <a:lumMod val="65000"/>
                    <a:lumOff val="35000"/>
                  </a:schemeClr>
                </a:solidFill>
                <a:latin typeface="Arial"/>
                <a:cs typeface="Arial"/>
              </a:rPr>
              <a:t>, il y a un site Web </a:t>
            </a:r>
            <a:r>
              <a:rPr lang="en-GB" sz="2200" dirty="0" err="1">
                <a:solidFill>
                  <a:schemeClr val="tx1">
                    <a:lumMod val="65000"/>
                    <a:lumOff val="35000"/>
                  </a:schemeClr>
                </a:solidFill>
                <a:latin typeface="Arial"/>
                <a:cs typeface="Arial"/>
              </a:rPr>
              <a:t>indiqué</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ici</a:t>
            </a:r>
            <a:r>
              <a:rPr lang="en-GB" sz="2200" dirty="0">
                <a:solidFill>
                  <a:schemeClr val="tx1">
                    <a:lumMod val="65000"/>
                    <a:lumOff val="35000"/>
                  </a:schemeClr>
                </a:solidFill>
                <a:latin typeface="Arial"/>
                <a:cs typeface="Arial"/>
              </a:rPr>
              <a:t> sur </a:t>
            </a:r>
            <a:r>
              <a:rPr lang="en-GB" sz="2200" dirty="0" err="1">
                <a:solidFill>
                  <a:schemeClr val="tx1">
                    <a:lumMod val="65000"/>
                    <a:lumOff val="35000"/>
                  </a:schemeClr>
                </a:solidFill>
                <a:latin typeface="Arial"/>
                <a:cs typeface="Arial"/>
              </a:rPr>
              <a:t>lequel</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vous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pouvez</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trouver</a:t>
            </a:r>
            <a:r>
              <a:rPr lang="en-GB" sz="2200" dirty="0">
                <a:solidFill>
                  <a:schemeClr val="tx1">
                    <a:lumMod val="65000"/>
                    <a:lumOff val="35000"/>
                  </a:schemeClr>
                </a:solidFill>
                <a:latin typeface="Arial"/>
                <a:cs typeface="Arial"/>
              </a:rPr>
              <a:t> des </a:t>
            </a:r>
            <a:r>
              <a:rPr lang="en-GB" sz="2200" dirty="0" err="1">
                <a:solidFill>
                  <a:schemeClr val="tx1">
                    <a:lumMod val="65000"/>
                    <a:lumOff val="35000"/>
                  </a:schemeClr>
                </a:solidFill>
                <a:latin typeface="Arial"/>
                <a:cs typeface="Arial"/>
              </a:rPr>
              <a:t>diététistes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exerçant</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en</a:t>
            </a:r>
            <a:r>
              <a:rPr lang="en-GB" sz="2200" dirty="0">
                <a:solidFill>
                  <a:schemeClr val="tx1">
                    <a:lumMod val="65000"/>
                    <a:lumOff val="35000"/>
                  </a:schemeClr>
                </a:solidFill>
                <a:latin typeface="Arial"/>
                <a:cs typeface="Arial"/>
              </a:rPr>
              <a:t> cabinet </a:t>
            </a:r>
            <a:r>
              <a:rPr lang="en-GB" sz="2200" dirty="0" err="1">
                <a:solidFill>
                  <a:schemeClr val="tx1">
                    <a:lumMod val="65000"/>
                    <a:lumOff val="35000"/>
                  </a:schemeClr>
                </a:solidFill>
                <a:latin typeface="Arial"/>
                <a:cs typeface="Arial"/>
              </a:rPr>
              <a:t>privé</a:t>
            </a:r>
            <a:r>
              <a:rPr lang="en-GB" sz="2200" dirty="0">
                <a:solidFill>
                  <a:schemeClr val="tx1">
                    <a:lumMod val="65000"/>
                    <a:lumOff val="35000"/>
                  </a:schemeClr>
                </a:solidFill>
                <a:latin typeface="Arial"/>
                <a:cs typeface="Arial"/>
              </a:rPr>
              <a:t> https://</a:t>
            </a:r>
            <a:r>
              <a:rPr lang="en-GB" sz="2200" dirty="0" err="1">
                <a:solidFill>
                  <a:schemeClr val="tx1">
                    <a:lumMod val="65000"/>
                    <a:lumOff val="35000"/>
                  </a:schemeClr>
                </a:solidFill>
                <a:latin typeface="Arial"/>
                <a:cs typeface="Arial"/>
              </a:rPr>
              <a:t>www.collegeofdietitiansmb.ca</a:t>
            </a:r>
            <a:r>
              <a:rPr lang="en-GB" sz="2200" dirty="0">
                <a:solidFill>
                  <a:schemeClr val="tx1">
                    <a:lumMod val="65000"/>
                    <a:lumOff val="35000"/>
                  </a:schemeClr>
                </a:solidFill>
                <a:latin typeface="Arial"/>
                <a:cs typeface="Arial"/>
              </a:rPr>
              <a:t>/find-a-dietitian/private-practice/ (</a:t>
            </a:r>
            <a:r>
              <a:rPr lang="en-GB" sz="2200" dirty="0" err="1">
                <a:solidFill>
                  <a:schemeClr val="tx1">
                    <a:lumMod val="65000"/>
                    <a:lumOff val="35000"/>
                  </a:schemeClr>
                </a:solidFill>
                <a:latin typeface="Arial"/>
                <a:cs typeface="Arial"/>
              </a:rPr>
              <a:t>en</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anglais</a:t>
            </a:r>
            <a:r>
              <a:rPr lang="en-GB" sz="2200" dirty="0">
                <a:solidFill>
                  <a:schemeClr val="tx1">
                    <a:lumMod val="65000"/>
                    <a:lumOff val="35000"/>
                  </a:schemeClr>
                </a:solidFill>
                <a:latin typeface="Arial"/>
                <a:cs typeface="Arial"/>
              </a:rPr>
              <a:t> </a:t>
            </a:r>
            <a:r>
              <a:rPr lang="en-GB" sz="2200" dirty="0" err="1">
                <a:solidFill>
                  <a:schemeClr val="tx1">
                    <a:lumMod val="65000"/>
                    <a:lumOff val="35000"/>
                  </a:schemeClr>
                </a:solidFill>
                <a:latin typeface="Arial"/>
                <a:cs typeface="Arial"/>
              </a:rPr>
              <a:t>seulement</a:t>
            </a:r>
            <a:r>
              <a:rPr lang="en-GB" sz="2200" dirty="0">
                <a:solidFill>
                  <a:schemeClr val="tx1">
                    <a:lumMod val="65000"/>
                    <a:lumOff val="35000"/>
                  </a:schemeClr>
                </a:solidFill>
                <a:latin typeface="Arial"/>
                <a:cs typeface="Arial"/>
              </a:rPr>
              <a:t>)</a:t>
            </a:r>
          </a:p>
          <a:p>
            <a:pPr marL="0" indent="0">
              <a:buFont typeface="Arial" panose="020B0604020202020204" pitchFamily="34" charset="0"/>
              <a:buNone/>
            </a:pPr>
            <a:endParaRPr lang="en-GB" sz="2200" dirty="0">
              <a:solidFill>
                <a:schemeClr val="tx1">
                  <a:lumMod val="65000"/>
                  <a:lumOff val="35000"/>
                </a:schemeClr>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16</a:t>
            </a:fld>
            <a:endParaRPr lang="en-US"/>
          </a:p>
        </p:txBody>
      </p:sp>
    </p:spTree>
    <p:extLst>
      <p:ext uri="{BB962C8B-B14F-4D97-AF65-F5344CB8AC3E}">
        <p14:creationId xmlns:p14="http://schemas.microsoft.com/office/powerpoint/2010/main" val="287405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Plusieurs groupes d’éducation en santé sont à votre disposition. En ligne, vous pouvez accéder au Guide du programme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du groupe de gestion de la santé </a:t>
            </a:r>
            <a:r>
              <a:rPr lang="fr-CA" sz="1200" u="sng" kern="1200" dirty="0">
                <a:solidFill>
                  <a:schemeClr val="tx1"/>
                </a:solidFill>
                <a:effectLst/>
                <a:latin typeface="+mn-lt"/>
                <a:ea typeface="+mn-ea"/>
                <a:cs typeface="+mn-cs"/>
              </a:rPr>
              <a:t>https://</a:t>
            </a:r>
            <a:r>
              <a:rPr lang="fr-CA" sz="1200" u="sng" kern="1200" dirty="0" err="1">
                <a:solidFill>
                  <a:schemeClr val="tx1"/>
                </a:solidFill>
                <a:effectLst/>
                <a:latin typeface="+mn-lt"/>
                <a:ea typeface="+mn-ea"/>
                <a:cs typeface="+mn-cs"/>
              </a:rPr>
              <a:t>wrha.mb.ca</a:t>
            </a:r>
            <a:r>
              <a:rPr lang="fr-CA" sz="1200" u="sng" kern="1200" dirty="0">
                <a:solidFill>
                  <a:schemeClr val="tx1"/>
                </a:solidFill>
                <a:effectLst/>
                <a:latin typeface="+mn-lt"/>
                <a:ea typeface="+mn-ea"/>
                <a:cs typeface="+mn-cs"/>
              </a:rPr>
              <a:t>/groups/ (en anglais seulement.</a:t>
            </a:r>
            <a:r>
              <a:rPr lang="fr-CA" sz="1200" kern="1200" dirty="0">
                <a:solidFill>
                  <a:schemeClr val="tx1"/>
                </a:solidFill>
                <a:effectLst/>
                <a:latin typeface="+mn-lt"/>
                <a:ea typeface="+mn-ea"/>
                <a:cs typeface="+mn-cs"/>
              </a:rPr>
              <a:t> Il donne accès à divers groupes animés en personne (lorsque cela est possible), en ligne ou dans le cadre de sessions enregistrées à visionner selon votre propre horaire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Une autre excellente ressource est le groupe Nutrition for Busy People. Il s’agit d’un excellent groupe pour aborder les principes nutritionnels de base et obtenir de nombreux conseils pratiques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 plus, </a:t>
            </a:r>
            <a:r>
              <a:rPr lang="fr-CA" sz="1200" kern="1200" dirty="0" err="1">
                <a:solidFill>
                  <a:schemeClr val="tx1"/>
                </a:solidFill>
                <a:effectLst/>
                <a:latin typeface="+mn-lt"/>
                <a:ea typeface="+mn-ea"/>
                <a:cs typeface="+mn-cs"/>
              </a:rPr>
              <a:t>Craving</a:t>
            </a:r>
            <a:r>
              <a:rPr lang="fr-CA" sz="1200" kern="1200" dirty="0">
                <a:solidFill>
                  <a:schemeClr val="tx1"/>
                </a:solidFill>
                <a:effectLst/>
                <a:latin typeface="+mn-lt"/>
                <a:ea typeface="+mn-ea"/>
                <a:cs typeface="+mn-cs"/>
              </a:rPr>
              <a:t> Change (goûter au changement) est un programme enregistré qui met l’accent sur votre relation avec la nourriture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clinique de santé des femmes offre le programme </a:t>
            </a:r>
            <a:r>
              <a:rPr lang="fr-CA" sz="1200" kern="1200" dirty="0" err="1">
                <a:solidFill>
                  <a:schemeClr val="tx1"/>
                </a:solidFill>
                <a:effectLst/>
                <a:latin typeface="+mn-lt"/>
                <a:ea typeface="+mn-ea"/>
                <a:cs typeface="+mn-cs"/>
              </a:rPr>
              <a:t>Eat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Heart</a:t>
            </a:r>
            <a:r>
              <a:rPr lang="fr-CA" sz="1200" kern="1200" dirty="0">
                <a:solidFill>
                  <a:schemeClr val="tx1"/>
                </a:solidFill>
                <a:effectLst/>
                <a:latin typeface="+mn-lt"/>
                <a:ea typeface="+mn-ea"/>
                <a:cs typeface="+mn-cs"/>
              </a:rPr>
              <a:t> Out, qui repose sur une approche neutre en matière de poids pour une relation saine avec la nourriture au 204 947-2422, poste 537 ou à l’adresse de courriel </a:t>
            </a:r>
            <a:r>
              <a:rPr lang="fr-CA" sz="1200" u="none" strike="noStrike" kern="1200" dirty="0">
                <a:solidFill>
                  <a:schemeClr val="tx1"/>
                </a:solidFill>
                <a:effectLst/>
                <a:latin typeface="+mn-lt"/>
                <a:ea typeface="+mn-ea"/>
                <a:cs typeface="+mn-cs"/>
                <a:hlinkClick r:id="rId3"/>
              </a:rPr>
              <a:t>whcdietitian@womenshealthclinic.org. (en anglais seulement)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coordonnées de toutes les ressources que nous venons de mentionner figurent sur la diapositive « Ressources du cours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17</a:t>
            </a:fld>
            <a:endParaRPr lang="en-US"/>
          </a:p>
        </p:txBody>
      </p:sp>
    </p:spTree>
    <p:extLst>
      <p:ext uri="{BB962C8B-B14F-4D97-AF65-F5344CB8AC3E}">
        <p14:creationId xmlns:p14="http://schemas.microsoft.com/office/powerpoint/2010/main" val="2503405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4400" algn="l" rtl="0"/>
            <a:r>
              <a:rPr lang="fr-CA" sz="1200" b="0" i="0" u="none" strike="noStrike" baseline="0" dirty="0">
                <a:latin typeface="Arial" panose="020B0604020202020204" pitchFamily="34" charset="0"/>
              </a:rPr>
              <a:t>Buvez-vous du café ou du thé? La caféine est une substance que l’on retrouve dans le café, le thé et bien d’autres boissons et aliments « énergisants ».</a:t>
            </a:r>
          </a:p>
          <a:p>
            <a:pPr marR="0" algn="l" rtl="0"/>
            <a:endParaRPr lang="fr-CA" sz="1200" b="0" i="0" u="none" strike="noStrike" baseline="0" dirty="0">
              <a:latin typeface="Arial" panose="020B0604020202020204" pitchFamily="34" charset="0"/>
            </a:endParaRPr>
          </a:p>
          <a:p>
            <a:pPr marR="19420" algn="l" rtl="0">
              <a:buFont typeface="Arial" panose="020B0604020202020204" pitchFamily="34" charset="0"/>
              <a:buChar char="•"/>
            </a:pPr>
            <a:r>
              <a:rPr lang="fr-CA" sz="1200" b="0" i="0" u="none" strike="noStrike" baseline="0" dirty="0">
                <a:latin typeface="Arial" panose="020B0604020202020204" pitchFamily="34" charset="0"/>
              </a:rPr>
              <a:t>Toute substance ingérée aura un impact sur le fonctionnement du corps et de l’esprit.</a:t>
            </a:r>
          </a:p>
          <a:p>
            <a:pPr marR="13820" algn="just" rtl="0">
              <a:buFont typeface="Arial" panose="020B0604020202020204" pitchFamily="34" charset="0"/>
              <a:buChar char="•"/>
            </a:pPr>
            <a:r>
              <a:rPr lang="fr-CA" sz="1200" b="0" i="0" u="none" strike="noStrike" baseline="0" dirty="0">
                <a:latin typeface="Arial" panose="020B0604020202020204" pitchFamily="34" charset="0"/>
              </a:rPr>
              <a:t>Mais tout le monde est différent, et la façon dont votre esprit et votre corps réagissent à une substance donnée sera différente de la façon dont une autre personne réagit à cette substance. Si votre consommation de caféine n’est pas un problème pour vous et qu’elle ne nuit pas à votre sommeil, il n’est pas nécessaire de la modifier.</a:t>
            </a:r>
          </a:p>
          <a:p>
            <a:pPr marR="0" algn="l" rtl="0"/>
            <a:endParaRPr lang="fr-CA" sz="1200" b="0" i="0" u="none" strike="noStrike" baseline="0" dirty="0">
              <a:latin typeface="Arial" panose="020B0604020202020204" pitchFamily="34" charset="0"/>
            </a:endParaRPr>
          </a:p>
          <a:p>
            <a:pPr marR="0" lvl="0" algn="l" rtl="0">
              <a:buFont typeface="Arial" panose="020B0604020202020204" pitchFamily="34" charset="0"/>
              <a:buChar char="•"/>
            </a:pPr>
            <a:r>
              <a:rPr lang="fr-CA" sz="1200" b="0" i="0" u="none" strike="noStrike" baseline="0" dirty="0">
                <a:latin typeface="Arial" panose="020B0604020202020204" pitchFamily="34" charset="0"/>
              </a:rPr>
              <a:t>La caféine est un stimulant :</a:t>
            </a:r>
          </a:p>
          <a:p>
            <a:pPr marR="14320" lvl="1" algn="l" rtl="0">
              <a:buFont typeface="Arial" panose="020B0604020202020204" pitchFamily="34" charset="0"/>
              <a:buChar char="•"/>
            </a:pPr>
            <a:r>
              <a:rPr lang="fr-CA" sz="1200" b="0" i="0" u="none" strike="noStrike" baseline="0" dirty="0">
                <a:latin typeface="Arial" panose="020B0604020202020204" pitchFamily="34" charset="0"/>
              </a:rPr>
              <a:t>Elle agit comme l’épinéphrine, une substance chimique qui est libérée dans l’organisme lors de la réaction de lutte ou de fuite.</a:t>
            </a:r>
          </a:p>
          <a:p>
            <a:pPr marR="0" lvl="1" algn="l" rtl="0">
              <a:buFont typeface="Arial" panose="020B0604020202020204" pitchFamily="34" charset="0"/>
              <a:buChar char="•"/>
            </a:pPr>
            <a:r>
              <a:rPr lang="fr-CA" sz="1200" b="0" i="0" u="none" strike="noStrike" baseline="0" dirty="0">
                <a:latin typeface="Arial" panose="020B0604020202020204" pitchFamily="34" charset="0"/>
              </a:rPr>
              <a:t>La caféine peut entraîner une vigilance accrue et une excitation physiologique.</a:t>
            </a:r>
          </a:p>
          <a:p>
            <a:pPr marR="0" lvl="1" algn="l" rtl="0">
              <a:buFont typeface="Arial" panose="020B0604020202020204" pitchFamily="34" charset="0"/>
              <a:buChar char="•"/>
            </a:pPr>
            <a:r>
              <a:rPr lang="fr-CA" sz="1200" b="0" i="0" u="none" strike="noStrike" baseline="0" dirty="0">
                <a:latin typeface="Arial" panose="020B0604020202020204" pitchFamily="34" charset="0"/>
              </a:rPr>
              <a:t>Elle peut aussi imiter les effets physiologiques de l’anxiété.</a:t>
            </a:r>
          </a:p>
          <a:p>
            <a:pPr marR="0" lvl="1" algn="l" rtl="0">
              <a:buFont typeface="Arial" panose="020B0604020202020204" pitchFamily="34" charset="0"/>
              <a:buChar char="•"/>
            </a:pPr>
            <a:r>
              <a:rPr lang="fr-CA" sz="1200" b="0" i="0" u="none" strike="noStrike" baseline="0" dirty="0">
                <a:latin typeface="Arial" panose="020B0604020202020204" pitchFamily="34" charset="0"/>
              </a:rPr>
              <a:t>La caféine peut provoquer ou intensifier les crises de panique.</a:t>
            </a:r>
          </a:p>
          <a:p>
            <a:pPr marR="14150" lvl="1" algn="l" rtl="0">
              <a:buFont typeface="Arial" panose="020B0604020202020204" pitchFamily="34" charset="0"/>
              <a:buChar char="•"/>
            </a:pPr>
            <a:r>
              <a:rPr lang="fr-CA" sz="1200" b="0" i="0" u="none" strike="noStrike" baseline="0" dirty="0">
                <a:latin typeface="Arial" panose="020B0604020202020204" pitchFamily="34" charset="0"/>
              </a:rPr>
              <a:t>Elle peut également influer sur le sommeil : Prenez garde à un possible cercle vicieux : le fait de ressentir de la fatigue entraîne une augmentation de la consommation de caféine le matin (café ou thé), ce qui peut entraîner un sentiment d’agitation et de surstimulation, qui entraîne des troubles du sommeil. Le fait d’avoir de la difficulté à dormir peut entraîner l’utilisation de somnifères, ce qui vous laisse fatigué le matin (étourdi à cause des médicaments ou d’un mauvais sommeil), ce qui vous fait vous sentir à nouveau fatigué et vous amène à avoir besoin de caféine le matin, et le cycle ne cesse de se répéter.</a:t>
            </a:r>
          </a:p>
          <a:p>
            <a:pPr marR="0" algn="l" rtl="0"/>
            <a:endParaRPr lang="fr-CA" sz="1200" b="0" i="0" u="none" strike="noStrike" baseline="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18</a:t>
            </a:fld>
            <a:endParaRPr lang="en-US"/>
          </a:p>
        </p:txBody>
      </p:sp>
    </p:spTree>
    <p:extLst>
      <p:ext uri="{BB962C8B-B14F-4D97-AF65-F5344CB8AC3E}">
        <p14:creationId xmlns:p14="http://schemas.microsoft.com/office/powerpoint/2010/main" val="3042272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 diapositives </a:t>
            </a:r>
            <a:r>
              <a:rPr lang="en-US" dirty="0" err="1"/>
              <a:t>suivantes</a:t>
            </a:r>
            <a:r>
              <a:rPr lang="en-US" dirty="0"/>
              <a:t> </a:t>
            </a:r>
            <a:r>
              <a:rPr lang="en-US" dirty="0" err="1"/>
              <a:t>contiennent</a:t>
            </a:r>
            <a:r>
              <a:rPr lang="en-US" dirty="0"/>
              <a:t> de </a:t>
            </a:r>
            <a:r>
              <a:rPr lang="en-US" dirty="0" err="1"/>
              <a:t>l'information</a:t>
            </a:r>
            <a:r>
              <a:rPr lang="en-US" dirty="0"/>
              <a:t> qui </a:t>
            </a:r>
            <a:r>
              <a:rPr lang="en-US" dirty="0" err="1"/>
              <a:t>peuvent</a:t>
            </a:r>
            <a:r>
              <a:rPr lang="en-US" dirty="0"/>
              <a:t> </a:t>
            </a:r>
            <a:r>
              <a:rPr lang="en-US" dirty="0" err="1"/>
              <a:t>être</a:t>
            </a:r>
            <a:r>
              <a:rPr lang="en-US" dirty="0"/>
              <a:t> </a:t>
            </a:r>
            <a:r>
              <a:rPr lang="en-US" dirty="0" err="1"/>
              <a:t>controversées</a:t>
            </a:r>
            <a:r>
              <a:rPr lang="en-US" dirty="0"/>
              <a:t>. Nos </a:t>
            </a:r>
            <a:r>
              <a:rPr lang="en-US" dirty="0" err="1"/>
              <a:t>croyances</a:t>
            </a:r>
            <a:r>
              <a:rPr lang="en-US" dirty="0"/>
              <a:t> sur la </a:t>
            </a:r>
            <a:r>
              <a:rPr lang="en-US" dirty="0" err="1"/>
              <a:t>consommation</a:t>
            </a:r>
            <a:r>
              <a:rPr lang="en-US" dirty="0"/>
              <a:t> </a:t>
            </a:r>
            <a:r>
              <a:rPr lang="en-US" dirty="0" err="1"/>
              <a:t>d'alcool</a:t>
            </a:r>
            <a:r>
              <a:rPr lang="en-US" dirty="0"/>
              <a:t> </a:t>
            </a:r>
            <a:r>
              <a:rPr lang="en-US" dirty="0" err="1"/>
              <a:t>sont</a:t>
            </a:r>
            <a:r>
              <a:rPr lang="en-US" dirty="0"/>
              <a:t> </a:t>
            </a:r>
            <a:r>
              <a:rPr lang="en-US" dirty="0" err="1"/>
              <a:t>affectées</a:t>
            </a:r>
            <a:r>
              <a:rPr lang="en-US" dirty="0"/>
              <a:t> par la relation </a:t>
            </a:r>
            <a:r>
              <a:rPr lang="en-US" dirty="0" err="1"/>
              <a:t>à</a:t>
            </a:r>
            <a:r>
              <a:rPr lang="en-US" dirty="0"/>
              <a:t> </a:t>
            </a:r>
            <a:r>
              <a:rPr lang="en-US" dirty="0" err="1"/>
              <a:t>l'alcool</a:t>
            </a:r>
            <a:r>
              <a:rPr lang="en-US" dirty="0"/>
              <a:t> de </a:t>
            </a:r>
            <a:r>
              <a:rPr lang="en-US" dirty="0" err="1"/>
              <a:t>notre</a:t>
            </a:r>
            <a:r>
              <a:rPr lang="en-US" dirty="0"/>
              <a:t> </a:t>
            </a:r>
            <a:r>
              <a:rPr lang="en-US" dirty="0" err="1"/>
              <a:t>famille</a:t>
            </a:r>
            <a:r>
              <a:rPr lang="en-US" dirty="0"/>
              <a:t>, </a:t>
            </a:r>
            <a:r>
              <a:rPr lang="en-US" dirty="0" err="1"/>
              <a:t>notre</a:t>
            </a:r>
            <a:r>
              <a:rPr lang="en-US" dirty="0"/>
              <a:t> profession, </a:t>
            </a:r>
            <a:r>
              <a:rPr lang="en-US" dirty="0" err="1"/>
              <a:t>notre</a:t>
            </a:r>
            <a:r>
              <a:rPr lang="en-US" dirty="0"/>
              <a:t> </a:t>
            </a:r>
            <a:r>
              <a:rPr lang="en-US" dirty="0" err="1"/>
              <a:t>niveau</a:t>
            </a:r>
            <a:r>
              <a:rPr lang="en-US" dirty="0"/>
              <a:t> </a:t>
            </a:r>
            <a:r>
              <a:rPr lang="en-US" dirty="0" err="1"/>
              <a:t>d'éducation</a:t>
            </a:r>
            <a:r>
              <a:rPr lang="en-US" dirty="0"/>
              <a:t>, </a:t>
            </a:r>
            <a:r>
              <a:rPr lang="en-US" dirty="0" err="1"/>
              <a:t>notre</a:t>
            </a:r>
            <a:r>
              <a:rPr lang="en-US" dirty="0"/>
              <a:t> </a:t>
            </a:r>
            <a:r>
              <a:rPr lang="en-US" dirty="0" err="1"/>
              <a:t>statut</a:t>
            </a:r>
            <a:r>
              <a:rPr lang="en-US" dirty="0"/>
              <a:t> socio-</a:t>
            </a:r>
            <a:r>
              <a:rPr lang="en-US" dirty="0" err="1"/>
              <a:t>économique</a:t>
            </a:r>
            <a:r>
              <a:rPr lang="en-US" dirty="0"/>
              <a:t> et </a:t>
            </a:r>
            <a:r>
              <a:rPr lang="en-US" dirty="0" err="1"/>
              <a:t>nos</a:t>
            </a:r>
            <a:r>
              <a:rPr lang="en-US" dirty="0"/>
              <a:t> </a:t>
            </a:r>
            <a:r>
              <a:rPr lang="en-US" dirty="0" err="1"/>
              <a:t>croyances</a:t>
            </a:r>
            <a:r>
              <a:rPr lang="en-US" dirty="0"/>
              <a:t> </a:t>
            </a:r>
            <a:r>
              <a:rPr lang="en-US" dirty="0" err="1"/>
              <a:t>culturelles</a:t>
            </a:r>
            <a:r>
              <a:rPr lang="en-US" dirty="0"/>
              <a:t> et </a:t>
            </a:r>
            <a:r>
              <a:rPr lang="en-US" dirty="0" err="1"/>
              <a:t>spirituelles</a:t>
            </a:r>
            <a:r>
              <a:rPr lang="en-US" dirty="0"/>
              <a:t>. </a:t>
            </a:r>
            <a:r>
              <a:rPr lang="en-US" dirty="0" err="1"/>
              <a:t>Ces</a:t>
            </a:r>
            <a:r>
              <a:rPr lang="en-US" dirty="0"/>
              <a:t> diapositives </a:t>
            </a:r>
            <a:r>
              <a:rPr lang="en-US" dirty="0" err="1"/>
              <a:t>présentent</a:t>
            </a:r>
            <a:r>
              <a:rPr lang="en-US" dirty="0"/>
              <a:t> de </a:t>
            </a:r>
            <a:r>
              <a:rPr lang="en-US" dirty="0" err="1"/>
              <a:t>l'information</a:t>
            </a:r>
            <a:r>
              <a:rPr lang="en-US" dirty="0"/>
              <a:t> sur la </a:t>
            </a:r>
            <a:r>
              <a:rPr lang="en-US" dirty="0" err="1"/>
              <a:t>consommation</a:t>
            </a:r>
            <a:r>
              <a:rPr lang="en-US" dirty="0"/>
              <a:t> </a:t>
            </a:r>
            <a:r>
              <a:rPr lang="en-US" dirty="0" err="1"/>
              <a:t>d'alcool</a:t>
            </a:r>
            <a:r>
              <a:rPr lang="en-US" dirty="0"/>
              <a:t> qui </a:t>
            </a:r>
            <a:r>
              <a:rPr lang="en-US" dirty="0" err="1"/>
              <a:t>puisse</a:t>
            </a:r>
            <a:r>
              <a:rPr lang="en-US" dirty="0"/>
              <a:t> </a:t>
            </a:r>
            <a:r>
              <a:rPr lang="en-US" dirty="0" err="1"/>
              <a:t>sembler</a:t>
            </a:r>
            <a:r>
              <a:rPr lang="en-US" dirty="0"/>
              <a:t> </a:t>
            </a:r>
            <a:r>
              <a:rPr lang="en-US" dirty="0" err="1"/>
              <a:t>déraisonnables</a:t>
            </a:r>
            <a:r>
              <a:rPr lang="en-US" dirty="0"/>
              <a:t>. </a:t>
            </a:r>
            <a:r>
              <a:rPr lang="en-US" dirty="0" err="1"/>
              <a:t>L'objectif</a:t>
            </a:r>
            <a:r>
              <a:rPr lang="en-US" dirty="0"/>
              <a:t> de </a:t>
            </a:r>
            <a:r>
              <a:rPr lang="en-US" dirty="0" err="1"/>
              <a:t>cette</a:t>
            </a:r>
            <a:r>
              <a:rPr lang="en-US" dirty="0"/>
              <a:t> discussion sur les modes de vie saine et la </a:t>
            </a:r>
            <a:r>
              <a:rPr lang="en-US" dirty="0" err="1"/>
              <a:t>consommation</a:t>
            </a:r>
            <a:r>
              <a:rPr lang="en-US" dirty="0"/>
              <a:t> </a:t>
            </a:r>
            <a:r>
              <a:rPr lang="en-US" dirty="0" err="1"/>
              <a:t>d'alcool</a:t>
            </a:r>
            <a:r>
              <a:rPr lang="en-US" dirty="0"/>
              <a:t> </a:t>
            </a:r>
            <a:r>
              <a:rPr lang="en-US" dirty="0" err="1"/>
              <a:t>n'est</a:t>
            </a:r>
            <a:r>
              <a:rPr lang="en-US" dirty="0"/>
              <a:t> pas de faire la morale, </a:t>
            </a:r>
            <a:r>
              <a:rPr lang="en-US" dirty="0" err="1"/>
              <a:t>mais</a:t>
            </a:r>
            <a:r>
              <a:rPr lang="en-US" dirty="0"/>
              <a:t> bien de </a:t>
            </a:r>
            <a:r>
              <a:rPr lang="en-US" dirty="0" err="1"/>
              <a:t>vous</a:t>
            </a:r>
            <a:r>
              <a:rPr lang="en-US" dirty="0"/>
              <a:t> donner </a:t>
            </a:r>
            <a:r>
              <a:rPr lang="en-US" dirty="0" err="1"/>
              <a:t>quelques</a:t>
            </a:r>
            <a:r>
              <a:rPr lang="en-US" dirty="0"/>
              <a:t> </a:t>
            </a:r>
            <a:r>
              <a:rPr lang="en-US" dirty="0" err="1"/>
              <a:t>pistes</a:t>
            </a:r>
            <a:r>
              <a:rPr lang="en-US" dirty="0"/>
              <a:t> de </a:t>
            </a:r>
            <a:r>
              <a:rPr lang="en-US" dirty="0" err="1"/>
              <a:t>réflexion</a:t>
            </a:r>
            <a:r>
              <a:rPr lang="en-US" dirty="0"/>
              <a:t> sur </a:t>
            </a:r>
            <a:r>
              <a:rPr lang="en-US" dirty="0" err="1"/>
              <a:t>certains</a:t>
            </a:r>
            <a:r>
              <a:rPr lang="en-US" dirty="0"/>
              <a:t> aspects de </a:t>
            </a:r>
            <a:r>
              <a:rPr lang="en-US" dirty="0" err="1"/>
              <a:t>votre</a:t>
            </a:r>
            <a:r>
              <a:rPr lang="en-US" dirty="0"/>
              <a:t> vie que </a:t>
            </a:r>
            <a:r>
              <a:rPr lang="en-US" dirty="0" err="1"/>
              <a:t>vous</a:t>
            </a:r>
            <a:r>
              <a:rPr lang="en-US" dirty="0"/>
              <a:t> </a:t>
            </a:r>
            <a:r>
              <a:rPr lang="en-US" dirty="0" err="1"/>
              <a:t>pourriez</a:t>
            </a:r>
            <a:r>
              <a:rPr lang="en-US" dirty="0"/>
              <a:t> </a:t>
            </a:r>
            <a:r>
              <a:rPr lang="en-US" dirty="0" err="1"/>
              <a:t>vouloir</a:t>
            </a:r>
            <a:r>
              <a:rPr lang="en-US" dirty="0"/>
              <a:t> modifier.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 </a:t>
            </a:r>
            <a:r>
              <a:rPr lang="en-US" dirty="0" err="1"/>
              <a:t>consommation</a:t>
            </a:r>
            <a:r>
              <a:rPr lang="en-US" dirty="0"/>
              <a:t> </a:t>
            </a:r>
            <a:r>
              <a:rPr lang="en-US" dirty="0" err="1"/>
              <a:t>d'alcool</a:t>
            </a:r>
            <a:r>
              <a:rPr lang="en-US" dirty="0"/>
              <a:t> </a:t>
            </a:r>
            <a:r>
              <a:rPr lang="en-US" dirty="0" err="1"/>
              <a:t>est</a:t>
            </a:r>
            <a:r>
              <a:rPr lang="en-US" dirty="0"/>
              <a:t> </a:t>
            </a:r>
            <a:r>
              <a:rPr lang="en-US" dirty="0" err="1"/>
              <a:t>une</a:t>
            </a:r>
            <a:r>
              <a:rPr lang="en-US" dirty="0"/>
              <a:t> </a:t>
            </a:r>
            <a:r>
              <a:rPr lang="en-US" dirty="0" err="1"/>
              <a:t>activité</a:t>
            </a:r>
            <a:r>
              <a:rPr lang="en-US" dirty="0"/>
              <a:t> </a:t>
            </a:r>
            <a:r>
              <a:rPr lang="en-US" dirty="0" err="1"/>
              <a:t>sociale</a:t>
            </a:r>
            <a:r>
              <a:rPr lang="en-US" dirty="0"/>
              <a:t> commune, </a:t>
            </a:r>
            <a:r>
              <a:rPr lang="en-US" dirty="0" err="1"/>
              <a:t>mais</a:t>
            </a:r>
            <a:r>
              <a:rPr lang="en-US" dirty="0"/>
              <a:t> </a:t>
            </a:r>
            <a:r>
              <a:rPr lang="en-US" dirty="0" err="1"/>
              <a:t>parfois</a:t>
            </a:r>
            <a:r>
              <a:rPr lang="en-US" dirty="0"/>
              <a:t>, </a:t>
            </a:r>
            <a:r>
              <a:rPr lang="en-US" dirty="0" err="1"/>
              <a:t>lorsque</a:t>
            </a:r>
            <a:r>
              <a:rPr lang="en-US" dirty="0"/>
              <a:t> les gens </a:t>
            </a:r>
            <a:r>
              <a:rPr lang="en-US" dirty="0" err="1"/>
              <a:t>sont</a:t>
            </a:r>
            <a:r>
              <a:rPr lang="en-US" dirty="0"/>
              <a:t> </a:t>
            </a:r>
            <a:r>
              <a:rPr lang="en-US" dirty="0" err="1"/>
              <a:t>stressés</a:t>
            </a:r>
            <a:r>
              <a:rPr lang="en-US" dirty="0"/>
              <a:t>, </a:t>
            </a:r>
            <a:r>
              <a:rPr lang="en-US" dirty="0" err="1"/>
              <a:t>ils</a:t>
            </a:r>
            <a:r>
              <a:rPr lang="en-US" dirty="0"/>
              <a:t> </a:t>
            </a:r>
            <a:r>
              <a:rPr lang="en-US" dirty="0" err="1"/>
              <a:t>consomment</a:t>
            </a:r>
            <a:r>
              <a:rPr lang="en-US" dirty="0"/>
              <a:t> de </a:t>
            </a:r>
            <a:r>
              <a:rPr lang="en-US" dirty="0" err="1"/>
              <a:t>l'alcool</a:t>
            </a:r>
            <a:r>
              <a:rPr lang="en-US" dirty="0"/>
              <a:t> pour faire face </a:t>
            </a:r>
            <a:r>
              <a:rPr lang="en-US" dirty="0" err="1"/>
              <a:t>à</a:t>
            </a:r>
            <a:r>
              <a:rPr lang="en-US" dirty="0"/>
              <a:t> </a:t>
            </a:r>
            <a:r>
              <a:rPr lang="en-US" dirty="0" err="1"/>
              <a:t>leurs</a:t>
            </a:r>
            <a:r>
              <a:rPr lang="en-US" dirty="0"/>
              <a:t> </a:t>
            </a:r>
            <a:r>
              <a:rPr lang="en-US" dirty="0" err="1"/>
              <a:t>émotions</a:t>
            </a:r>
            <a:r>
              <a:rPr lang="en-US" dirty="0"/>
              <a:t> </a:t>
            </a:r>
            <a:r>
              <a:rPr lang="en-US" dirty="0" err="1"/>
              <a:t>ou</a:t>
            </a:r>
            <a:r>
              <a:rPr lang="en-US" dirty="0"/>
              <a:t> pour </a:t>
            </a:r>
            <a:r>
              <a:rPr lang="en-US" dirty="0" err="1"/>
              <a:t>atténuer</a:t>
            </a:r>
            <a:r>
              <a:rPr lang="en-US" dirty="0"/>
              <a:t> </a:t>
            </a:r>
            <a:r>
              <a:rPr lang="en-US" dirty="0" err="1"/>
              <a:t>leurs</a:t>
            </a:r>
            <a:r>
              <a:rPr lang="en-US" dirty="0"/>
              <a:t> </a:t>
            </a:r>
            <a:r>
              <a:rPr lang="en-US" dirty="0" err="1"/>
              <a:t>émotions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 </a:t>
            </a:r>
            <a:r>
              <a:rPr lang="en-US" dirty="0" err="1"/>
              <a:t>consommation</a:t>
            </a:r>
            <a:r>
              <a:rPr lang="en-US" dirty="0"/>
              <a:t> </a:t>
            </a:r>
            <a:r>
              <a:rPr lang="en-US" dirty="0" err="1"/>
              <a:t>d'alcool</a:t>
            </a:r>
            <a:r>
              <a:rPr lang="en-US" dirty="0"/>
              <a:t> pour </a:t>
            </a:r>
            <a:r>
              <a:rPr lang="en-US" dirty="0" err="1"/>
              <a:t>favoriser</a:t>
            </a:r>
            <a:r>
              <a:rPr lang="en-US" dirty="0"/>
              <a:t> </a:t>
            </a:r>
            <a:r>
              <a:rPr lang="en-US" dirty="0" err="1"/>
              <a:t>l'humeur</a:t>
            </a:r>
            <a:r>
              <a:rPr lang="en-US" dirty="0"/>
              <a:t> </a:t>
            </a:r>
            <a:r>
              <a:rPr lang="en-US" dirty="0" err="1"/>
              <a:t>peut</a:t>
            </a:r>
            <a:r>
              <a:rPr lang="en-US" dirty="0"/>
              <a:t> </a:t>
            </a:r>
            <a:r>
              <a:rPr lang="en-US" dirty="0" err="1"/>
              <a:t>être</a:t>
            </a:r>
            <a:r>
              <a:rPr lang="en-US" dirty="0"/>
              <a:t> </a:t>
            </a:r>
            <a:r>
              <a:rPr lang="en-US" dirty="0" err="1"/>
              <a:t>problématique</a:t>
            </a:r>
            <a:r>
              <a:rPr lang="en-US" dirty="0"/>
              <a:t>, car </a:t>
            </a:r>
            <a:r>
              <a:rPr lang="en-US" dirty="0" err="1"/>
              <a:t>elle</a:t>
            </a:r>
            <a:r>
              <a:rPr lang="en-US" dirty="0"/>
              <a:t> </a:t>
            </a:r>
            <a:r>
              <a:rPr lang="en-US" dirty="0" err="1"/>
              <a:t>peut</a:t>
            </a:r>
            <a:r>
              <a:rPr lang="en-US" dirty="0"/>
              <a:t> </a:t>
            </a:r>
            <a:r>
              <a:rPr lang="en-US" dirty="0" err="1"/>
              <a:t>entraîner</a:t>
            </a:r>
            <a:r>
              <a:rPr lang="en-US" dirty="0"/>
              <a:t> </a:t>
            </a:r>
            <a:r>
              <a:rPr lang="en-US" dirty="0" err="1"/>
              <a:t>une</a:t>
            </a:r>
            <a:r>
              <a:rPr lang="en-US" dirty="0"/>
              <a:t> </a:t>
            </a:r>
            <a:r>
              <a:rPr lang="en-US" dirty="0" err="1"/>
              <a:t>consommation</a:t>
            </a:r>
            <a:r>
              <a:rPr lang="en-US" dirty="0"/>
              <a:t> accrue au fil du temps </a:t>
            </a:r>
            <a:r>
              <a:rPr lang="en-US" dirty="0" err="1"/>
              <a:t>afin</a:t>
            </a:r>
            <a:r>
              <a:rPr lang="en-US" dirty="0"/>
              <a:t> </a:t>
            </a:r>
            <a:r>
              <a:rPr lang="en-US" dirty="0" err="1"/>
              <a:t>d'engourdir</a:t>
            </a:r>
            <a:r>
              <a:rPr lang="en-US" dirty="0"/>
              <a:t> les sentiments et le </a:t>
            </a:r>
            <a:r>
              <a:rPr lang="en-US" dirty="0" err="1"/>
              <a:t>problème</a:t>
            </a:r>
            <a:r>
              <a:rPr lang="en-US" dirty="0"/>
              <a:t> </a:t>
            </a:r>
            <a:r>
              <a:rPr lang="en-US" dirty="0" err="1"/>
              <a:t>peut</a:t>
            </a:r>
            <a:r>
              <a:rPr lang="en-US" dirty="0"/>
              <a:t> </a:t>
            </a:r>
            <a:r>
              <a:rPr lang="en-US" dirty="0" err="1"/>
              <a:t>s'aggraver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L'alcool</a:t>
            </a:r>
            <a:r>
              <a:rPr lang="en-US" dirty="0"/>
              <a:t> </a:t>
            </a:r>
            <a:r>
              <a:rPr lang="en-US" dirty="0" err="1"/>
              <a:t>est</a:t>
            </a:r>
            <a:r>
              <a:rPr lang="en-US" dirty="0"/>
              <a:t> un </a:t>
            </a:r>
            <a:r>
              <a:rPr lang="en-US" dirty="0" err="1"/>
              <a:t>neurodépresseur</a:t>
            </a:r>
            <a:r>
              <a:rPr lang="en-US" dirty="0"/>
              <a:t> et </a:t>
            </a:r>
            <a:r>
              <a:rPr lang="en-US" dirty="0" err="1"/>
              <a:t>peut</a:t>
            </a:r>
            <a:r>
              <a:rPr lang="en-US" dirty="0"/>
              <a:t> </a:t>
            </a:r>
            <a:r>
              <a:rPr lang="en-US" dirty="0" err="1"/>
              <a:t>donc</a:t>
            </a:r>
            <a:r>
              <a:rPr lang="en-US" dirty="0"/>
              <a:t> </a:t>
            </a:r>
            <a:r>
              <a:rPr lang="en-US" dirty="0" err="1"/>
              <a:t>avoir</a:t>
            </a:r>
            <a:r>
              <a:rPr lang="en-US" dirty="0"/>
              <a:t> un </a:t>
            </a:r>
            <a:r>
              <a:rPr lang="en-US" dirty="0" err="1"/>
              <a:t>effet</a:t>
            </a:r>
            <a:r>
              <a:rPr lang="en-US" dirty="0"/>
              <a:t> </a:t>
            </a:r>
            <a:r>
              <a:rPr lang="en-US" dirty="0" err="1"/>
              <a:t>négatif</a:t>
            </a:r>
            <a:r>
              <a:rPr lang="en-US" dirty="0"/>
              <a:t> sur </a:t>
            </a:r>
            <a:r>
              <a:rPr lang="en-US" dirty="0" err="1"/>
              <a:t>l'humeur</a:t>
            </a:r>
            <a:r>
              <a:rPr lang="en-US" dirty="0"/>
              <a:t>. </a:t>
            </a:r>
            <a:r>
              <a:rPr lang="en-US" dirty="0" err="1"/>
              <a:t>L'effet</a:t>
            </a:r>
            <a:r>
              <a:rPr lang="en-US" dirty="0"/>
              <a:t> sur </a:t>
            </a:r>
            <a:r>
              <a:rPr lang="en-US" dirty="0" err="1"/>
              <a:t>votre</a:t>
            </a:r>
            <a:r>
              <a:rPr lang="en-US" dirty="0"/>
              <a:t> </a:t>
            </a:r>
            <a:r>
              <a:rPr lang="en-US" dirty="0" err="1"/>
              <a:t>humeur</a:t>
            </a:r>
            <a:r>
              <a:rPr lang="en-US" dirty="0"/>
              <a:t> </a:t>
            </a:r>
            <a:r>
              <a:rPr lang="en-US" dirty="0" err="1"/>
              <a:t>n'est</a:t>
            </a:r>
            <a:r>
              <a:rPr lang="en-US" dirty="0"/>
              <a:t> pas </a:t>
            </a:r>
            <a:r>
              <a:rPr lang="en-US" dirty="0" err="1"/>
              <a:t>toujours</a:t>
            </a:r>
            <a:r>
              <a:rPr lang="en-US" dirty="0"/>
              <a:t> </a:t>
            </a:r>
            <a:r>
              <a:rPr lang="en-US" dirty="0" err="1"/>
              <a:t>évidente</a:t>
            </a:r>
            <a:r>
              <a:rPr lang="en-US" dirty="0"/>
              <a:t>; </a:t>
            </a:r>
            <a:r>
              <a:rPr lang="en-US" dirty="0" err="1"/>
              <a:t>toutefois</a:t>
            </a:r>
            <a:r>
              <a:rPr lang="en-US" dirty="0"/>
              <a:t>, les </a:t>
            </a:r>
            <a:r>
              <a:rPr lang="en-US" dirty="0" err="1"/>
              <a:t>verres</a:t>
            </a:r>
            <a:r>
              <a:rPr lang="en-US" dirty="0"/>
              <a:t> que </a:t>
            </a:r>
            <a:r>
              <a:rPr lang="en-US" dirty="0" err="1"/>
              <a:t>vous</a:t>
            </a:r>
            <a:r>
              <a:rPr lang="en-US" dirty="0"/>
              <a:t> </a:t>
            </a:r>
            <a:r>
              <a:rPr lang="en-US" dirty="0" err="1"/>
              <a:t>buvez</a:t>
            </a:r>
            <a:r>
              <a:rPr lang="en-US" dirty="0"/>
              <a:t> le </a:t>
            </a:r>
            <a:r>
              <a:rPr lang="en-US" dirty="0" err="1"/>
              <a:t>vendredi</a:t>
            </a:r>
            <a:r>
              <a:rPr lang="en-US" dirty="0"/>
              <a:t> </a:t>
            </a:r>
            <a:r>
              <a:rPr lang="en-US" dirty="0" err="1"/>
              <a:t>soir</a:t>
            </a:r>
            <a:r>
              <a:rPr lang="en-US" dirty="0"/>
              <a:t> </a:t>
            </a:r>
            <a:r>
              <a:rPr lang="en-US" dirty="0" err="1"/>
              <a:t>peuvent</a:t>
            </a:r>
            <a:r>
              <a:rPr lang="en-US" dirty="0"/>
              <a:t> </a:t>
            </a:r>
            <a:r>
              <a:rPr lang="en-US" dirty="0" err="1"/>
              <a:t>entraîner</a:t>
            </a:r>
            <a:r>
              <a:rPr lang="en-US" dirty="0"/>
              <a:t> </a:t>
            </a:r>
            <a:r>
              <a:rPr lang="en-US" dirty="0" err="1"/>
              <a:t>une</a:t>
            </a:r>
            <a:r>
              <a:rPr lang="en-US" dirty="0"/>
              <a:t> </a:t>
            </a:r>
            <a:r>
              <a:rPr lang="en-US" dirty="0" err="1"/>
              <a:t>détérioration</a:t>
            </a:r>
            <a:r>
              <a:rPr lang="en-US" dirty="0"/>
              <a:t> de </a:t>
            </a:r>
            <a:r>
              <a:rPr lang="en-US" dirty="0" err="1"/>
              <a:t>votre</a:t>
            </a:r>
            <a:r>
              <a:rPr lang="en-US" dirty="0"/>
              <a:t> </a:t>
            </a:r>
            <a:r>
              <a:rPr lang="en-US" dirty="0" err="1"/>
              <a:t>humeur</a:t>
            </a:r>
            <a:r>
              <a:rPr lang="en-US" dirty="0"/>
              <a:t> le </a:t>
            </a:r>
            <a:r>
              <a:rPr lang="en-US" dirty="0" err="1"/>
              <a:t>mardi</a:t>
            </a:r>
            <a:r>
              <a:rPr lang="en-US" dirty="0"/>
              <a:t> </a:t>
            </a:r>
            <a:r>
              <a:rPr lang="en-US" dirty="0" err="1"/>
              <a:t>suivant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 </a:t>
            </a:r>
            <a:r>
              <a:rPr lang="en-US" dirty="0" err="1"/>
              <a:t>l'alcool</a:t>
            </a:r>
            <a:r>
              <a:rPr lang="en-US" dirty="0"/>
              <a:t> </a:t>
            </a:r>
            <a:r>
              <a:rPr lang="en-US" dirty="0" err="1"/>
              <a:t>est</a:t>
            </a:r>
            <a:r>
              <a:rPr lang="en-US" dirty="0"/>
              <a:t> consommé </a:t>
            </a:r>
            <a:r>
              <a:rPr lang="en-US" dirty="0" err="1"/>
              <a:t>en</a:t>
            </a:r>
            <a:r>
              <a:rPr lang="en-US" dirty="0"/>
              <a:t> </a:t>
            </a:r>
            <a:r>
              <a:rPr lang="en-US" dirty="0" err="1"/>
              <a:t>excès</a:t>
            </a:r>
            <a:r>
              <a:rPr lang="en-US" dirty="0"/>
              <a:t>, il </a:t>
            </a:r>
            <a:r>
              <a:rPr lang="en-US" dirty="0" err="1"/>
              <a:t>peut</a:t>
            </a:r>
            <a:r>
              <a:rPr lang="en-US" dirty="0"/>
              <a:t> </a:t>
            </a:r>
            <a:r>
              <a:rPr lang="en-US" dirty="0" err="1"/>
              <a:t>reproduire</a:t>
            </a:r>
            <a:r>
              <a:rPr lang="en-US" dirty="0"/>
              <a:t> </a:t>
            </a:r>
            <a:r>
              <a:rPr lang="en-US" dirty="0" err="1"/>
              <a:t>chimiquement</a:t>
            </a:r>
            <a:r>
              <a:rPr lang="en-US" dirty="0"/>
              <a:t> la </a:t>
            </a:r>
            <a:r>
              <a:rPr lang="en-US" dirty="0" err="1"/>
              <a:t>dépression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N'oubliez</a:t>
            </a:r>
            <a:r>
              <a:rPr lang="en-US" dirty="0"/>
              <a:t> pas de </a:t>
            </a:r>
            <a:r>
              <a:rPr lang="en-US" dirty="0" err="1"/>
              <a:t>suivre</a:t>
            </a:r>
            <a:r>
              <a:rPr lang="en-US" dirty="0"/>
              <a:t> les directives de </a:t>
            </a:r>
            <a:r>
              <a:rPr lang="en-US" dirty="0" err="1"/>
              <a:t>votre</a:t>
            </a:r>
            <a:r>
              <a:rPr lang="en-US" dirty="0"/>
              <a:t> </a:t>
            </a:r>
            <a:r>
              <a:rPr lang="en-US" dirty="0" err="1"/>
              <a:t>fournisseur</a:t>
            </a:r>
            <a:r>
              <a:rPr lang="en-US" dirty="0"/>
              <a:t> de </a:t>
            </a:r>
            <a:r>
              <a:rPr lang="en-US" dirty="0" err="1"/>
              <a:t>soins</a:t>
            </a:r>
            <a:r>
              <a:rPr lang="en-US" dirty="0"/>
              <a:t> de </a:t>
            </a:r>
            <a:r>
              <a:rPr lang="en-US" dirty="0" err="1"/>
              <a:t>santé</a:t>
            </a:r>
            <a:r>
              <a:rPr lang="en-US" dirty="0"/>
              <a:t> </a:t>
            </a:r>
            <a:r>
              <a:rPr lang="en-US" dirty="0" err="1"/>
              <a:t>concernant</a:t>
            </a:r>
            <a:r>
              <a:rPr lang="en-US" dirty="0"/>
              <a:t> </a:t>
            </a:r>
            <a:r>
              <a:rPr lang="en-US" dirty="0" err="1"/>
              <a:t>l'interaction</a:t>
            </a:r>
            <a:r>
              <a:rPr lang="en-US" dirty="0"/>
              <a:t> de </a:t>
            </a:r>
            <a:r>
              <a:rPr lang="en-US" dirty="0" err="1"/>
              <a:t>l'alcool</a:t>
            </a:r>
            <a:r>
              <a:rPr lang="en-US" dirty="0"/>
              <a:t> et des </a:t>
            </a:r>
            <a:r>
              <a:rPr lang="en-US" dirty="0" err="1"/>
              <a:t>médicaments</a:t>
            </a:r>
            <a:r>
              <a:rPr lang="en-US" dirty="0"/>
              <a:t>; par </a:t>
            </a:r>
            <a:r>
              <a:rPr lang="en-US" dirty="0" err="1"/>
              <a:t>exemple</a:t>
            </a:r>
            <a:r>
              <a:rPr lang="en-US" dirty="0"/>
              <a:t>, il y a </a:t>
            </a:r>
            <a:r>
              <a:rPr lang="en-US" dirty="0" err="1"/>
              <a:t>une</a:t>
            </a:r>
            <a:r>
              <a:rPr lang="en-US" dirty="0"/>
              <a:t> interaction </a:t>
            </a:r>
            <a:r>
              <a:rPr lang="en-US" dirty="0" err="1"/>
              <a:t>dangereuse</a:t>
            </a:r>
            <a:r>
              <a:rPr lang="en-US" dirty="0"/>
              <a:t> avec les </a:t>
            </a:r>
            <a:r>
              <a:rPr lang="en-US" dirty="0" err="1"/>
              <a:t>benzodiazépines</a:t>
            </a:r>
            <a:r>
              <a:rPr lang="en-US" dirty="0"/>
              <a:t> (</a:t>
            </a:r>
            <a:r>
              <a:rPr lang="en-US" dirty="0" err="1"/>
              <a:t>pams</a:t>
            </a:r>
            <a:r>
              <a:rPr lang="en-US" dirty="0"/>
              <a:t>) – </a:t>
            </a:r>
            <a:r>
              <a:rPr lang="en-US" dirty="0" err="1"/>
              <a:t>lorazépam</a:t>
            </a:r>
            <a:r>
              <a:rPr lang="en-US" dirty="0"/>
              <a:t>, </a:t>
            </a:r>
            <a:r>
              <a:rPr lang="en-US" dirty="0" err="1"/>
              <a:t>diazépam</a:t>
            </a:r>
            <a:r>
              <a:rPr lang="en-US" dirty="0"/>
              <a:t>, </a:t>
            </a:r>
            <a:r>
              <a:rPr lang="en-US" dirty="0" err="1"/>
              <a:t>clonazépam</a:t>
            </a:r>
            <a:r>
              <a:rPr lang="en-US" dirty="0"/>
              <a:t>,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Et pour les </a:t>
            </a:r>
            <a:r>
              <a:rPr lang="en-US" dirty="0" err="1"/>
              <a:t>personnes</a:t>
            </a:r>
            <a:r>
              <a:rPr lang="en-US" dirty="0"/>
              <a:t> </a:t>
            </a:r>
            <a:r>
              <a:rPr lang="en-US" dirty="0" err="1"/>
              <a:t>souffrant</a:t>
            </a:r>
            <a:r>
              <a:rPr lang="en-US" dirty="0"/>
              <a:t> </a:t>
            </a:r>
            <a:r>
              <a:rPr lang="en-US" dirty="0" err="1"/>
              <a:t>d'anxiété</a:t>
            </a:r>
            <a:r>
              <a:rPr lang="en-US" dirty="0"/>
              <a:t>, la </a:t>
            </a:r>
            <a:r>
              <a:rPr lang="en-US" dirty="0" err="1"/>
              <a:t>consommation</a:t>
            </a:r>
            <a:r>
              <a:rPr lang="en-US" dirty="0"/>
              <a:t> </a:t>
            </a:r>
            <a:r>
              <a:rPr lang="en-US" dirty="0" err="1"/>
              <a:t>d'alcool</a:t>
            </a:r>
            <a:r>
              <a:rPr lang="en-US" dirty="0"/>
              <a:t> </a:t>
            </a:r>
            <a:r>
              <a:rPr lang="en-US" dirty="0" err="1"/>
              <a:t>peut</a:t>
            </a:r>
            <a:r>
              <a:rPr lang="en-US" dirty="0"/>
              <a:t> </a:t>
            </a:r>
            <a:r>
              <a:rPr lang="en-US" dirty="0" err="1"/>
              <a:t>devenir</a:t>
            </a:r>
            <a:r>
              <a:rPr lang="en-US" dirty="0"/>
              <a:t> un type </a:t>
            </a:r>
            <a:r>
              <a:rPr lang="en-US" dirty="0" err="1"/>
              <a:t>d'évitement</a:t>
            </a:r>
            <a:r>
              <a:rPr lang="en-US" dirty="0"/>
              <a:t> « </a:t>
            </a:r>
            <a:r>
              <a:rPr lang="en-US" dirty="0" err="1"/>
              <a:t>chimique</a:t>
            </a:r>
            <a:r>
              <a:rPr lang="en-US" dirty="0"/>
              <a:t> » : la </a:t>
            </a:r>
            <a:r>
              <a:rPr lang="en-US" dirty="0" err="1"/>
              <a:t>consommation</a:t>
            </a:r>
            <a:r>
              <a:rPr lang="en-US" dirty="0"/>
              <a:t> </a:t>
            </a:r>
            <a:r>
              <a:rPr lang="en-US" dirty="0" err="1"/>
              <a:t>d'alcool</a:t>
            </a:r>
            <a:r>
              <a:rPr lang="en-US" dirty="0"/>
              <a:t> </a:t>
            </a:r>
            <a:r>
              <a:rPr lang="en-US" dirty="0" err="1"/>
              <a:t>peut</a:t>
            </a:r>
            <a:r>
              <a:rPr lang="en-US" dirty="0"/>
              <a:t> </a:t>
            </a:r>
            <a:r>
              <a:rPr lang="en-US" dirty="0" err="1"/>
              <a:t>réduire</a:t>
            </a:r>
            <a:r>
              <a:rPr lang="en-US" dirty="0"/>
              <a:t> </a:t>
            </a:r>
            <a:r>
              <a:rPr lang="en-US" dirty="0" err="1"/>
              <a:t>l'anxiété</a:t>
            </a:r>
            <a:r>
              <a:rPr lang="en-US" dirty="0"/>
              <a:t> </a:t>
            </a:r>
            <a:r>
              <a:rPr lang="en-US" dirty="0" err="1"/>
              <a:t>à</a:t>
            </a:r>
            <a:r>
              <a:rPr lang="en-US" dirty="0"/>
              <a:t> court </a:t>
            </a:r>
            <a:r>
              <a:rPr lang="en-US" dirty="0" err="1"/>
              <a:t>terme</a:t>
            </a:r>
            <a:r>
              <a:rPr lang="en-US" dirty="0"/>
              <a:t>, </a:t>
            </a:r>
            <a:r>
              <a:rPr lang="en-US" dirty="0" err="1"/>
              <a:t>mais</a:t>
            </a:r>
            <a:r>
              <a:rPr lang="en-US" dirty="0"/>
              <a:t> </a:t>
            </a:r>
            <a:r>
              <a:rPr lang="en-US" dirty="0" err="1"/>
              <a:t>l'augmenter</a:t>
            </a:r>
            <a:r>
              <a:rPr lang="en-US" dirty="0"/>
              <a:t> </a:t>
            </a:r>
            <a:r>
              <a:rPr lang="en-US" dirty="0" err="1"/>
              <a:t>à</a:t>
            </a:r>
            <a:r>
              <a:rPr lang="en-US" dirty="0"/>
              <a:t> long </a:t>
            </a:r>
            <a:r>
              <a:rPr lang="en-US" dirty="0" err="1"/>
              <a:t>terme</a:t>
            </a:r>
            <a:r>
              <a:rPr lang="en-US" dirty="0"/>
              <a:t>. </a:t>
            </a:r>
            <a:r>
              <a:rPr lang="en-US" dirty="0" err="1"/>
              <a:t>L'alcool</a:t>
            </a:r>
            <a:r>
              <a:rPr lang="en-US" dirty="0"/>
              <a:t> </a:t>
            </a:r>
            <a:r>
              <a:rPr lang="en-US" dirty="0" err="1"/>
              <a:t>nuit</a:t>
            </a:r>
            <a:r>
              <a:rPr lang="en-US" dirty="0"/>
              <a:t> </a:t>
            </a:r>
            <a:r>
              <a:rPr lang="en-US" dirty="0" err="1"/>
              <a:t>aussi</a:t>
            </a:r>
            <a:r>
              <a:rPr lang="en-US" dirty="0"/>
              <a:t> </a:t>
            </a:r>
            <a:r>
              <a:rPr lang="en-US" dirty="0" err="1"/>
              <a:t>à</a:t>
            </a:r>
            <a:r>
              <a:rPr lang="en-US" dirty="0"/>
              <a:t> </a:t>
            </a:r>
            <a:r>
              <a:rPr lang="en-US" dirty="0" err="1"/>
              <a:t>l'apprentissage</a:t>
            </a:r>
            <a:r>
              <a:rPr lang="en-US" dirty="0"/>
              <a:t>.</a:t>
            </a:r>
          </a:p>
        </p:txBody>
      </p:sp>
      <p:sp>
        <p:nvSpPr>
          <p:cNvPr id="4" name="Slide Number Placeholder 3"/>
          <p:cNvSpPr>
            <a:spLocks noGrp="1"/>
          </p:cNvSpPr>
          <p:nvPr>
            <p:ph type="sldNum" sz="quarter" idx="5"/>
          </p:nvPr>
        </p:nvSpPr>
        <p:spPr/>
        <p:txBody>
          <a:bodyPr/>
          <a:lstStyle/>
          <a:p>
            <a:fld id="{B0A83850-826B-4444-B2AA-185B30D6F434}" type="slidenum">
              <a:rPr lang="en-US" smtClean="0"/>
              <a:t>19</a:t>
            </a:fld>
            <a:endParaRPr lang="en-US"/>
          </a:p>
        </p:txBody>
      </p:sp>
    </p:spTree>
    <p:extLst>
      <p:ext uri="{BB962C8B-B14F-4D97-AF65-F5344CB8AC3E}">
        <p14:creationId xmlns:p14="http://schemas.microsoft.com/office/powerpoint/2010/main" val="372687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Il s’agit d’un cours. Nous vous encourageons donc à poser des questions et à partager de l’information sur ce qui vous a été utile afin que tous les participants puissent apprendre les uns des autres. Cependant, comme il s’agit d’un grand groupe, ce n’est pas le bon endroit pour discuter des traumatismes personnels ou des pensées suicidaires ou violentes, qui peuvent être pénibles pour les autres membres du groupe. Si vous êtes en situation de crise et que vous avez besoin de parler de l’un de ces sujets, veuillez communiquer avec l’un des animateurs pendant une pause ou après le cours.</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14076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u="none" strike="noStrike" kern="1200" baseline="0" dirty="0">
                <a:solidFill>
                  <a:schemeClr val="tx1"/>
                </a:solidFill>
                <a:latin typeface="Arial" panose="020B0604020202020204" pitchFamily="34" charset="0"/>
                <a:ea typeface="+mn-ea"/>
                <a:cs typeface="Arial" panose="020B0604020202020204" pitchFamily="34" charset="0"/>
              </a:rPr>
              <a:t>La science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est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toujours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en</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évolution</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Le Centre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canadien</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sur les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dépendances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et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l'usage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 substances a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révélé</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un rapport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en</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2022 qui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montre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leur</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résultat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d'une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recherche exhaustive sur la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littérature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récente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sur le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sexe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le genre,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l'alcool</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et la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santé</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Dans le rapport, des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recommandations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nouvelles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pour les directives sur la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consommation</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d'alcool</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étaient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publiés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Examinons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donc</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que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ces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recommandations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signifient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p>
          <a:p>
            <a:endParaRPr lang="en-US" sz="120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i="0" u="none" strike="noStrike" kern="1200" baseline="0" dirty="0">
                <a:solidFill>
                  <a:schemeClr val="tx1"/>
                </a:solidFill>
                <a:latin typeface="Arial" panose="020B0604020202020204" pitchFamily="34" charset="0"/>
                <a:ea typeface="+mn-ea"/>
                <a:cs typeface="Arial" panose="020B0604020202020204" pitchFamily="34" charset="0"/>
              </a:rPr>
              <a:t>La recherche a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révélé</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qu'au</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Canada, le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risque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est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faible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pour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ceux</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qui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consomment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2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verres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standards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ou</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moins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par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semaine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et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est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équivalent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à</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un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risque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décès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prématuré</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 1 sur 1000. Le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risque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est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10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fois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plus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élevées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pour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ceux</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qui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consomment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6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verres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standards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ou</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plus par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semaine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et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est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équivalent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à</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un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risque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décès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prématuré</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 1 sur 100. Si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vous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consommez</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l'alcool</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la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recommandation</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est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d'essayer</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consommer</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moins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verres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par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semaine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et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moins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verres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dans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une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seule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séance.</a:t>
            </a:r>
          </a:p>
          <a:p>
            <a:endParaRPr lang="en-US" sz="120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i="0" u="none" strike="noStrike" kern="1200" baseline="0" dirty="0">
                <a:solidFill>
                  <a:schemeClr val="tx1"/>
                </a:solidFill>
                <a:latin typeface="Arial" panose="020B0604020202020204" pitchFamily="34" charset="0"/>
                <a:ea typeface="+mn-ea"/>
                <a:cs typeface="Arial" panose="020B0604020202020204" pitchFamily="34" charset="0"/>
              </a:rPr>
              <a:t>Au Canada,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parmi</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les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personnes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âgées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 15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ans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et plus, environ un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cinquième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(20 %) ne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boit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pas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d'alcool</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un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autre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cinquième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(21 %)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consomme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deux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verres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standards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ou</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moins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par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semaine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17 %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consomment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 trois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à</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six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verres</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standards par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semaine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et 40 %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en</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consomment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plus que six par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semaine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C'est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une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preuve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intéressante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qui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montre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que la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plupart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des Canadiens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sont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techniquement</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dans la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catégorie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de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risque</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 le plus </a:t>
            </a:r>
            <a:r>
              <a:rPr lang="en-US" sz="1200" i="0" u="none" strike="noStrike" kern="1200" baseline="0" dirty="0" err="1">
                <a:solidFill>
                  <a:schemeClr val="tx1"/>
                </a:solidFill>
                <a:latin typeface="Arial" panose="020B0604020202020204" pitchFamily="34" charset="0"/>
                <a:ea typeface="+mn-ea"/>
                <a:cs typeface="Arial" panose="020B0604020202020204" pitchFamily="34" charset="0"/>
              </a:rPr>
              <a:t>élevé</a:t>
            </a:r>
            <a:r>
              <a:rPr lang="en-US" sz="1200" i="0" u="none" strike="noStrike" kern="1200" baseline="0" dirty="0">
                <a:solidFill>
                  <a:schemeClr val="tx1"/>
                </a:solidFill>
                <a:latin typeface="Arial" panose="020B0604020202020204" pitchFamily="34" charset="0"/>
                <a:ea typeface="+mn-ea"/>
                <a:cs typeface="Arial" panose="020B0604020202020204" pitchFamily="34" charset="0"/>
              </a:rPr>
              <a:t>.</a:t>
            </a:r>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0A83850-826B-4444-B2AA-185B30D6F434}" type="slidenum">
              <a:rPr lang="en-US" smtClean="0"/>
              <a:t>20</a:t>
            </a:fld>
            <a:endParaRPr lang="en-US"/>
          </a:p>
        </p:txBody>
      </p:sp>
    </p:spTree>
    <p:extLst>
      <p:ext uri="{BB962C8B-B14F-4D97-AF65-F5344CB8AC3E}">
        <p14:creationId xmlns:p14="http://schemas.microsoft.com/office/powerpoint/2010/main" val="4255405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Arial" panose="020B0604020202020204" pitchFamily="34" charset="0"/>
                <a:cs typeface="Arial" panose="020B0604020202020204" pitchFamily="34" charset="0"/>
              </a:rPr>
              <a:t>Lorsque</a:t>
            </a:r>
            <a:r>
              <a:rPr lang="en-US" dirty="0">
                <a:latin typeface="Arial" panose="020B0604020202020204" pitchFamily="34" charset="0"/>
                <a:cs typeface="Arial" panose="020B0604020202020204" pitchFamily="34" charset="0"/>
              </a:rPr>
              <a:t> nous </a:t>
            </a:r>
            <a:r>
              <a:rPr lang="en-US" dirty="0" err="1">
                <a:latin typeface="Arial" panose="020B0604020202020204" pitchFamily="34" charset="0"/>
                <a:cs typeface="Arial" panose="020B0604020202020204" pitchFamily="34" charset="0"/>
              </a:rPr>
              <a:t>examinons</a:t>
            </a:r>
            <a:r>
              <a:rPr lang="en-US" dirty="0">
                <a:latin typeface="Arial" panose="020B0604020202020204" pitchFamily="34" charset="0"/>
                <a:cs typeface="Arial" panose="020B0604020202020204" pitchFamily="34" charset="0"/>
              </a:rPr>
              <a:t> la recherche sur la </a:t>
            </a:r>
            <a:r>
              <a:rPr lang="en-US" dirty="0" err="1">
                <a:latin typeface="Arial" panose="020B0604020202020204" pitchFamily="34" charset="0"/>
                <a:cs typeface="Arial" panose="020B0604020202020204" pitchFamily="34" charset="0"/>
              </a:rPr>
              <a:t>consommation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d'alcool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traditionnellement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divisée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différentes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limites</a:t>
            </a:r>
            <a:r>
              <a:rPr lang="en-US" dirty="0">
                <a:latin typeface="Arial" panose="020B0604020202020204" pitchFamily="34" charset="0"/>
                <a:cs typeface="Arial" panose="020B0604020202020204" pitchFamily="34" charset="0"/>
              </a:rPr>
              <a:t> pour les femmes et les hommes.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 rapport de 2022 du Centre </a:t>
            </a:r>
            <a:r>
              <a:rPr lang="en-US" dirty="0" err="1">
                <a:latin typeface="Arial" panose="020B0604020202020204" pitchFamily="34" charset="0"/>
                <a:cs typeface="Arial" panose="020B0604020202020204" pitchFamily="34" charset="0"/>
              </a:rPr>
              <a:t>canadien</a:t>
            </a:r>
            <a:r>
              <a:rPr lang="en-US" dirty="0">
                <a:latin typeface="Arial" panose="020B0604020202020204" pitchFamily="34" charset="0"/>
                <a:cs typeface="Arial" panose="020B0604020202020204" pitchFamily="34" charset="0"/>
              </a:rPr>
              <a:t> sur les </a:t>
            </a:r>
            <a:r>
              <a:rPr lang="en-US" dirty="0" err="1">
                <a:latin typeface="Arial" panose="020B0604020202020204" pitchFamily="34" charset="0"/>
                <a:cs typeface="Arial" panose="020B0604020202020204" pitchFamily="34" charset="0"/>
              </a:rPr>
              <a:t>dépendances</a:t>
            </a:r>
            <a:r>
              <a:rPr lang="en-US" dirty="0">
                <a:latin typeface="Arial" panose="020B0604020202020204" pitchFamily="34" charset="0"/>
                <a:cs typeface="Arial" panose="020B0604020202020204" pitchFamily="34" charset="0"/>
              </a:rPr>
              <a:t> et </a:t>
            </a:r>
            <a:r>
              <a:rPr lang="en-US" dirty="0" err="1">
                <a:latin typeface="Arial" panose="020B0604020202020204" pitchFamily="34" charset="0"/>
                <a:cs typeface="Arial" panose="020B0604020202020204" pitchFamily="34" charset="0"/>
              </a:rPr>
              <a:t>l'usage</a:t>
            </a:r>
            <a:r>
              <a:rPr lang="en-US" dirty="0">
                <a:latin typeface="Arial" panose="020B0604020202020204" pitchFamily="34" charset="0"/>
                <a:cs typeface="Arial" panose="020B0604020202020204" pitchFamily="34" charset="0"/>
              </a:rPr>
              <a:t> de substances nous </a:t>
            </a:r>
            <a:r>
              <a:rPr lang="en-US" dirty="0" err="1">
                <a:latin typeface="Arial" panose="020B0604020202020204" pitchFamily="34" charset="0"/>
                <a:cs typeface="Arial" panose="020B0604020202020204" pitchFamily="34" charset="0"/>
              </a:rPr>
              <a:t>dit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quelque</a:t>
            </a:r>
            <a:r>
              <a:rPr lang="en-US" dirty="0">
                <a:latin typeface="Arial" panose="020B0604020202020204" pitchFamily="34" charset="0"/>
                <a:cs typeface="Arial" panose="020B0604020202020204" pitchFamily="34" charset="0"/>
              </a:rPr>
              <a:t> chose </a:t>
            </a:r>
            <a:r>
              <a:rPr lang="en-US" dirty="0" err="1">
                <a:latin typeface="Arial" panose="020B0604020202020204" pitchFamily="34" charset="0"/>
                <a:cs typeface="Arial" panose="020B0604020202020204" pitchFamily="34" charset="0"/>
              </a:rPr>
              <a:t>d'intéressant</a:t>
            </a:r>
            <a:r>
              <a:rPr lang="en-US" dirty="0">
                <a:latin typeface="Arial" panose="020B0604020202020204" pitchFamily="34" charset="0"/>
                <a:cs typeface="Arial" panose="020B0604020202020204" pitchFamily="34" charset="0"/>
              </a:rPr>
              <a:t>, au-</a:t>
            </a:r>
            <a:r>
              <a:rPr lang="en-US" dirty="0" err="1">
                <a:latin typeface="Arial" panose="020B0604020202020204" pitchFamily="34" charset="0"/>
                <a:cs typeface="Arial" panose="020B0604020202020204" pitchFamily="34" charset="0"/>
              </a:rPr>
              <a:t>delà</a:t>
            </a:r>
            <a:r>
              <a:rPr lang="en-US" dirty="0">
                <a:latin typeface="Arial" panose="020B0604020202020204" pitchFamily="34" charset="0"/>
                <a:cs typeface="Arial" panose="020B0604020202020204" pitchFamily="34" charset="0"/>
              </a:rPr>
              <a:t> de la </a:t>
            </a:r>
            <a:r>
              <a:rPr lang="en-US" dirty="0" err="1">
                <a:latin typeface="Arial" panose="020B0604020202020204" pitchFamily="34" charset="0"/>
                <a:cs typeface="Arial" panose="020B0604020202020204" pitchFamily="34" charset="0"/>
              </a:rPr>
              <a:t>limite</a:t>
            </a:r>
            <a:r>
              <a:rPr lang="en-US" dirty="0">
                <a:latin typeface="Arial" panose="020B0604020202020204" pitchFamily="34" charset="0"/>
                <a:cs typeface="Arial" panose="020B0604020202020204" pitchFamily="34" charset="0"/>
              </a:rPr>
              <a:t> supérieure du </a:t>
            </a:r>
            <a:r>
              <a:rPr lang="en-US" dirty="0" err="1">
                <a:latin typeface="Arial" panose="020B0604020202020204" pitchFamily="34" charset="0"/>
                <a:cs typeface="Arial" panose="020B0604020202020204" pitchFamily="34" charset="0"/>
              </a:rPr>
              <a:t>risque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modéré</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consommation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d’alcool</a:t>
            </a:r>
            <a:r>
              <a:rPr lang="en-US" dirty="0">
                <a:latin typeface="Arial" panose="020B0604020202020204" pitchFamily="34" charset="0"/>
                <a:cs typeface="Arial" panose="020B0604020202020204" pitchFamily="34" charset="0"/>
              </a:rPr>
              <a:t>, les </a:t>
            </a:r>
            <a:r>
              <a:rPr lang="en-US" dirty="0" err="1">
                <a:latin typeface="Arial" panose="020B0604020202020204" pitchFamily="34" charset="0"/>
                <a:cs typeface="Arial" panose="020B0604020202020204" pitchFamily="34" charset="0"/>
              </a:rPr>
              <a:t>risques</a:t>
            </a:r>
            <a:r>
              <a:rPr lang="en-US" dirty="0">
                <a:latin typeface="Arial" panose="020B0604020202020204" pitchFamily="34" charset="0"/>
                <a:cs typeface="Arial" panose="020B0604020202020204" pitchFamily="34" charset="0"/>
              </a:rPr>
              <a:t> pour la </a:t>
            </a:r>
            <a:r>
              <a:rPr lang="en-US" dirty="0" err="1">
                <a:latin typeface="Arial" panose="020B0604020202020204" pitchFamily="34" charset="0"/>
                <a:cs typeface="Arial" panose="020B0604020202020204" pitchFamily="34" charset="0"/>
              </a:rPr>
              <a:t>santé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augmentent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davantage</a:t>
            </a:r>
            <a:r>
              <a:rPr lang="en-US" dirty="0">
                <a:latin typeface="Arial" panose="020B0604020202020204" pitchFamily="34" charset="0"/>
                <a:cs typeface="Arial" panose="020B0604020202020204" pitchFamily="34" charset="0"/>
              </a:rPr>
              <a:t> pour les femmes que les hommes. Les corps des femmes </a:t>
            </a:r>
            <a:r>
              <a:rPr lang="en-US" dirty="0" err="1">
                <a:latin typeface="Arial" panose="020B0604020202020204" pitchFamily="34" charset="0"/>
                <a:cs typeface="Arial" panose="020B0604020202020204" pitchFamily="34" charset="0"/>
              </a:rPr>
              <a:t>peuvent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être</a:t>
            </a:r>
            <a:r>
              <a:rPr lang="en-US" dirty="0">
                <a:latin typeface="Arial" panose="020B0604020202020204" pitchFamily="34" charset="0"/>
                <a:cs typeface="Arial" panose="020B0604020202020204" pitchFamily="34" charset="0"/>
              </a:rPr>
              <a:t> plus </a:t>
            </a:r>
            <a:r>
              <a:rPr lang="en-US" dirty="0" err="1">
                <a:latin typeface="Arial" panose="020B0604020202020204" pitchFamily="34" charset="0"/>
                <a:cs typeface="Arial" panose="020B0604020202020204" pitchFamily="34" charset="0"/>
              </a:rPr>
              <a:t>endommagées</a:t>
            </a:r>
            <a:r>
              <a:rPr lang="en-US" dirty="0">
                <a:latin typeface="Arial" panose="020B0604020202020204" pitchFamily="34" charset="0"/>
                <a:cs typeface="Arial" panose="020B0604020202020204" pitchFamily="34" charset="0"/>
              </a:rPr>
              <a:t> par </a:t>
            </a:r>
            <a:r>
              <a:rPr lang="en-US" dirty="0" err="1">
                <a:latin typeface="Arial" panose="020B0604020202020204" pitchFamily="34" charset="0"/>
                <a:cs typeface="Arial" panose="020B0604020202020204" pitchFamily="34" charset="0"/>
              </a:rPr>
              <a:t>l'alcool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comparaison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celui</a:t>
            </a:r>
            <a:r>
              <a:rPr lang="en-US" dirty="0">
                <a:latin typeface="Arial" panose="020B0604020202020204" pitchFamily="34" charset="0"/>
                <a:cs typeface="Arial" panose="020B0604020202020204" pitchFamily="34" charset="0"/>
              </a:rPr>
              <a:t> des hommes.</a:t>
            </a:r>
          </a:p>
          <a:p>
            <a:endParaRPr lang="en-US" dirty="0">
              <a:latin typeface="Arial" panose="020B0604020202020204" pitchFamily="34" charset="0"/>
              <a:cs typeface="Arial" panose="020B0604020202020204" pitchFamily="34" charset="0"/>
            </a:endParaRPr>
          </a:p>
          <a:p>
            <a:r>
              <a:rPr lang="en-US" sz="1200" i="0" u="none" strike="noStrike" kern="1200" baseline="0" dirty="0">
                <a:solidFill>
                  <a:schemeClr val="tx1"/>
                </a:solidFill>
                <a:latin typeface="Arial" panose="020B0604020202020204" pitchFamily="34" charset="0"/>
                <a:cs typeface="Arial" panose="020B0604020202020204" pitchFamily="34" charset="0"/>
              </a:rPr>
              <a:t>Le rapport </a:t>
            </a:r>
            <a:r>
              <a:rPr lang="en-US" sz="1200" i="0" u="none" strike="noStrike" kern="1200" baseline="0" dirty="0" err="1">
                <a:solidFill>
                  <a:schemeClr val="tx1"/>
                </a:solidFill>
                <a:latin typeface="Arial" panose="020B0604020202020204" pitchFamily="34" charset="0"/>
                <a:cs typeface="Arial" panose="020B0604020202020204" pitchFamily="34" charset="0"/>
              </a:rPr>
              <a:t>démontre</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quelques</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différences</a:t>
            </a:r>
            <a:r>
              <a:rPr lang="en-US" sz="1200" i="0" u="none" strike="noStrike" kern="1200" baseline="0" dirty="0">
                <a:solidFill>
                  <a:schemeClr val="tx1"/>
                </a:solidFill>
                <a:latin typeface="Arial" panose="020B0604020202020204" pitchFamily="34" charset="0"/>
                <a:cs typeface="Arial" panose="020B0604020202020204" pitchFamily="34" charset="0"/>
              </a:rPr>
              <a:t> entre les femmes et les hommes, </a:t>
            </a:r>
            <a:r>
              <a:rPr lang="en-US" sz="1200" i="0" u="none" strike="noStrike" kern="1200" baseline="0" dirty="0" err="1">
                <a:solidFill>
                  <a:schemeClr val="tx1"/>
                </a:solidFill>
                <a:latin typeface="Arial" panose="020B0604020202020204" pitchFamily="34" charset="0"/>
                <a:cs typeface="Arial" panose="020B0604020202020204" pitchFamily="34" charset="0"/>
              </a:rPr>
              <a:t>dont</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certaines</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sont</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basées</a:t>
            </a:r>
            <a:r>
              <a:rPr lang="en-US" sz="1200" i="0" u="none" strike="noStrike" kern="1200" baseline="0" dirty="0">
                <a:solidFill>
                  <a:schemeClr val="tx1"/>
                </a:solidFill>
                <a:latin typeface="Arial" panose="020B0604020202020204" pitchFamily="34" charset="0"/>
                <a:cs typeface="Arial" panose="020B0604020202020204" pitchFamily="34" charset="0"/>
              </a:rPr>
              <a:t> sur la </a:t>
            </a:r>
            <a:r>
              <a:rPr lang="en-US" sz="1200" i="0" u="none" strike="noStrike" kern="1200" baseline="0" dirty="0" err="1">
                <a:solidFill>
                  <a:schemeClr val="tx1"/>
                </a:solidFill>
                <a:latin typeface="Arial" panose="020B0604020202020204" pitchFamily="34" charset="0"/>
                <a:cs typeface="Arial" panose="020B0604020202020204" pitchFamily="34" charset="0"/>
              </a:rPr>
              <a:t>biologie</a:t>
            </a:r>
            <a:r>
              <a:rPr lang="en-US" sz="1200" i="0" u="none" strike="noStrike" kern="1200" baseline="0" dirty="0">
                <a:solidFill>
                  <a:schemeClr val="tx1"/>
                </a:solidFill>
                <a:latin typeface="Arial" panose="020B0604020202020204" pitchFamily="34" charset="0"/>
                <a:cs typeface="Arial" panose="020B0604020202020204" pitchFamily="34" charset="0"/>
              </a:rPr>
              <a:t> (par </a:t>
            </a:r>
            <a:r>
              <a:rPr lang="en-US" sz="1200" i="0" u="none" strike="noStrike" kern="1200" baseline="0" dirty="0" err="1">
                <a:solidFill>
                  <a:schemeClr val="tx1"/>
                </a:solidFill>
                <a:latin typeface="Arial" panose="020B0604020202020204" pitchFamily="34" charset="0"/>
                <a:cs typeface="Arial" panose="020B0604020202020204" pitchFamily="34" charset="0"/>
              </a:rPr>
              <a:t>exemple</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lorsqu’on</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est</a:t>
            </a:r>
            <a:r>
              <a:rPr lang="en-US" sz="1200" i="0" u="none" strike="noStrike" kern="1200" baseline="0" dirty="0">
                <a:solidFill>
                  <a:schemeClr val="tx1"/>
                </a:solidFill>
                <a:latin typeface="Arial" panose="020B0604020202020204" pitchFamily="34" charset="0"/>
                <a:cs typeface="Arial" panose="020B0604020202020204" pitchFamily="34" charset="0"/>
              </a:rPr>
              <a:t> enceinte </a:t>
            </a:r>
            <a:r>
              <a:rPr lang="en-US" sz="1200" i="0" u="none" strike="noStrike" kern="1200" baseline="0" dirty="0" err="1">
                <a:solidFill>
                  <a:schemeClr val="tx1"/>
                </a:solidFill>
                <a:latin typeface="Arial" panose="020B0604020202020204" pitchFamily="34" charset="0"/>
                <a:cs typeface="Arial" panose="020B0604020202020204" pitchFamily="34" charset="0"/>
              </a:rPr>
              <a:t>ou</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qu’on</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allaite</a:t>
            </a:r>
            <a:r>
              <a:rPr lang="en-US" sz="1200" i="0" u="none" strike="noStrike" kern="1200" baseline="0" dirty="0">
                <a:solidFill>
                  <a:schemeClr val="tx1"/>
                </a:solidFill>
                <a:latin typeface="Arial" panose="020B0604020202020204" pitchFamily="34" charset="0"/>
                <a:cs typeface="Arial" panose="020B0604020202020204" pitchFamily="34" charset="0"/>
              </a:rPr>
              <a:t>) et </a:t>
            </a:r>
            <a:r>
              <a:rPr lang="en-US" sz="1200" i="0" u="none" strike="noStrike" kern="1200" baseline="0" dirty="0" err="1">
                <a:solidFill>
                  <a:schemeClr val="tx1"/>
                </a:solidFill>
                <a:latin typeface="Arial" panose="020B0604020202020204" pitchFamily="34" charset="0"/>
                <a:cs typeface="Arial" panose="020B0604020202020204" pitchFamily="34" charset="0"/>
              </a:rPr>
              <a:t>justement</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liées</a:t>
            </a:r>
            <a:r>
              <a:rPr lang="en-US" sz="1200" i="0" u="none" strike="noStrike" kern="1200" baseline="0" dirty="0">
                <a:solidFill>
                  <a:schemeClr val="tx1"/>
                </a:solidFill>
                <a:latin typeface="Arial" panose="020B0604020202020204" pitchFamily="34" charset="0"/>
                <a:cs typeface="Arial" panose="020B0604020202020204" pitchFamily="34" charset="0"/>
              </a:rPr>
              <a:t> au </a:t>
            </a:r>
            <a:r>
              <a:rPr lang="en-US" sz="1200" i="0" u="none" strike="noStrike" kern="1200" baseline="0" dirty="0" err="1">
                <a:solidFill>
                  <a:schemeClr val="tx1"/>
                </a:solidFill>
                <a:latin typeface="Arial" panose="020B0604020202020204" pitchFamily="34" charset="0"/>
                <a:cs typeface="Arial" panose="020B0604020202020204" pitchFamily="34" charset="0"/>
              </a:rPr>
              <a:t>sexe</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plutôt</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qu'au</a:t>
            </a:r>
            <a:r>
              <a:rPr lang="en-US" sz="1200" i="0" u="none" strike="noStrike" kern="1200" baseline="0" dirty="0">
                <a:solidFill>
                  <a:schemeClr val="tx1"/>
                </a:solidFill>
                <a:latin typeface="Arial" panose="020B0604020202020204" pitchFamily="34" charset="0"/>
                <a:cs typeface="Arial" panose="020B0604020202020204" pitchFamily="34" charset="0"/>
              </a:rPr>
              <a:t> genre. Les </a:t>
            </a:r>
            <a:r>
              <a:rPr lang="en-US" sz="1200" i="0" u="none" strike="noStrike" kern="1200" baseline="0" dirty="0" err="1">
                <a:solidFill>
                  <a:schemeClr val="tx1"/>
                </a:solidFill>
                <a:latin typeface="Arial" panose="020B0604020202020204" pitchFamily="34" charset="0"/>
                <a:cs typeface="Arial" panose="020B0604020202020204" pitchFamily="34" charset="0"/>
              </a:rPr>
              <a:t>facteurs</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biologiques</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exacerbent</a:t>
            </a:r>
            <a:r>
              <a:rPr lang="en-US" sz="1200" i="0" u="none" strike="noStrike" kern="1200" baseline="0" dirty="0">
                <a:solidFill>
                  <a:schemeClr val="tx1"/>
                </a:solidFill>
                <a:latin typeface="Arial" panose="020B0604020202020204" pitchFamily="34" charset="0"/>
                <a:cs typeface="Arial" panose="020B0604020202020204" pitchFamily="34" charset="0"/>
              </a:rPr>
              <a:t> les </a:t>
            </a:r>
            <a:r>
              <a:rPr lang="en-US" sz="1200" i="0" u="none" strike="noStrike" kern="1200" baseline="0" dirty="0" err="1">
                <a:solidFill>
                  <a:schemeClr val="tx1"/>
                </a:solidFill>
                <a:latin typeface="Arial" panose="020B0604020202020204" pitchFamily="34" charset="0"/>
                <a:cs typeface="Arial" panose="020B0604020202020204" pitchFamily="34" charset="0"/>
              </a:rPr>
              <a:t>effets</a:t>
            </a:r>
            <a:r>
              <a:rPr lang="en-US" sz="1200" i="0" u="none" strike="noStrike" kern="1200" baseline="0" dirty="0">
                <a:solidFill>
                  <a:schemeClr val="tx1"/>
                </a:solidFill>
                <a:latin typeface="Arial" panose="020B0604020202020204" pitchFamily="34" charset="0"/>
                <a:cs typeface="Arial" panose="020B0604020202020204" pitchFamily="34" charset="0"/>
              </a:rPr>
              <a:t> de </a:t>
            </a:r>
            <a:r>
              <a:rPr lang="en-US" sz="1200" i="0" u="none" strike="noStrike" kern="1200" baseline="0" dirty="0" err="1">
                <a:solidFill>
                  <a:schemeClr val="tx1"/>
                </a:solidFill>
                <a:latin typeface="Arial" panose="020B0604020202020204" pitchFamily="34" charset="0"/>
                <a:cs typeface="Arial" panose="020B0604020202020204" pitchFamily="34" charset="0"/>
              </a:rPr>
              <a:t>l’alcool</a:t>
            </a:r>
            <a:r>
              <a:rPr lang="en-US" sz="1200" i="0" u="none" strike="noStrike" kern="1200" baseline="0" dirty="0">
                <a:solidFill>
                  <a:schemeClr val="tx1"/>
                </a:solidFill>
                <a:latin typeface="Arial" panose="020B0604020202020204" pitchFamily="34" charset="0"/>
                <a:cs typeface="Arial" panose="020B0604020202020204" pitchFamily="34" charset="0"/>
              </a:rPr>
              <a:t> et cause </a:t>
            </a:r>
            <a:r>
              <a:rPr lang="en-US" sz="1200" i="0" u="none" strike="noStrike" kern="1200" baseline="0" dirty="0" err="1">
                <a:solidFill>
                  <a:schemeClr val="tx1"/>
                </a:solidFill>
                <a:latin typeface="Arial" panose="020B0604020202020204" pitchFamily="34" charset="0"/>
                <a:cs typeface="Arial" panose="020B0604020202020204" pitchFamily="34" charset="0"/>
              </a:rPr>
              <a:t>une</a:t>
            </a:r>
            <a:r>
              <a:rPr lang="en-US" sz="1200" i="0" u="none" strike="noStrike" kern="1200" baseline="0" dirty="0">
                <a:solidFill>
                  <a:schemeClr val="tx1"/>
                </a:solidFill>
                <a:latin typeface="Arial" panose="020B0604020202020204" pitchFamily="34" charset="0"/>
                <a:cs typeface="Arial" panose="020B0604020202020204" pitchFamily="34" charset="0"/>
              </a:rPr>
              <a:t> intoxication plus </a:t>
            </a:r>
            <a:r>
              <a:rPr lang="en-US" sz="1200" i="0" u="none" strike="noStrike" kern="1200" baseline="0" dirty="0" err="1">
                <a:solidFill>
                  <a:schemeClr val="tx1"/>
                </a:solidFill>
                <a:latin typeface="Arial" panose="020B0604020202020204" pitchFamily="34" charset="0"/>
                <a:cs typeface="Arial" panose="020B0604020202020204" pitchFamily="34" charset="0"/>
              </a:rPr>
              <a:t>rapide</a:t>
            </a:r>
            <a:r>
              <a:rPr lang="en-US" sz="1200" i="0" u="none" strike="noStrike" kern="1200" baseline="0" dirty="0">
                <a:solidFill>
                  <a:schemeClr val="tx1"/>
                </a:solidFill>
                <a:latin typeface="Arial" panose="020B0604020202020204" pitchFamily="34" charset="0"/>
                <a:cs typeface="Arial" panose="020B0604020202020204" pitchFamily="34" charset="0"/>
              </a:rPr>
              <a:t>, un </a:t>
            </a:r>
            <a:r>
              <a:rPr lang="en-US" sz="1200" i="0" u="none" strike="noStrike" kern="1200" baseline="0" dirty="0" err="1">
                <a:solidFill>
                  <a:schemeClr val="tx1"/>
                </a:solidFill>
                <a:latin typeface="Arial" panose="020B0604020202020204" pitchFamily="34" charset="0"/>
                <a:cs typeface="Arial" panose="020B0604020202020204" pitchFamily="34" charset="0"/>
              </a:rPr>
              <a:t>risque</a:t>
            </a:r>
            <a:r>
              <a:rPr lang="en-US" sz="1200" i="0" u="none" strike="noStrike" kern="1200" baseline="0" dirty="0">
                <a:solidFill>
                  <a:schemeClr val="tx1"/>
                </a:solidFill>
                <a:latin typeface="Arial" panose="020B0604020202020204" pitchFamily="34" charset="0"/>
                <a:cs typeface="Arial" panose="020B0604020202020204" pitchFamily="34" charset="0"/>
              </a:rPr>
              <a:t> plus </a:t>
            </a:r>
            <a:r>
              <a:rPr lang="en-US" sz="1200" i="0" u="none" strike="noStrike" kern="1200" baseline="0" dirty="0" err="1">
                <a:solidFill>
                  <a:schemeClr val="tx1"/>
                </a:solidFill>
                <a:latin typeface="Arial" panose="020B0604020202020204" pitchFamily="34" charset="0"/>
                <a:cs typeface="Arial" panose="020B0604020202020204" pitchFamily="34" charset="0"/>
              </a:rPr>
              <a:t>élevé</a:t>
            </a:r>
            <a:r>
              <a:rPr lang="en-US" sz="1200" i="0" u="none" strike="noStrike" kern="1200" baseline="0" dirty="0">
                <a:solidFill>
                  <a:schemeClr val="tx1"/>
                </a:solidFill>
                <a:latin typeface="Arial" panose="020B0604020202020204" pitchFamily="34" charset="0"/>
                <a:cs typeface="Arial" panose="020B0604020202020204" pitchFamily="34" charset="0"/>
              </a:rPr>
              <a:t> de </a:t>
            </a:r>
            <a:r>
              <a:rPr lang="en-US" sz="1200" i="0" u="none" strike="noStrike" kern="1200" baseline="0" dirty="0" err="1">
                <a:solidFill>
                  <a:schemeClr val="tx1"/>
                </a:solidFill>
                <a:latin typeface="Arial" panose="020B0604020202020204" pitchFamily="34" charset="0"/>
                <a:cs typeface="Arial" panose="020B0604020202020204" pitchFamily="34" charset="0"/>
              </a:rPr>
              <a:t>maladie</a:t>
            </a:r>
            <a:r>
              <a:rPr lang="en-US" sz="1200" i="0" u="none" strike="noStrike" kern="1200" baseline="0" dirty="0">
                <a:solidFill>
                  <a:schemeClr val="tx1"/>
                </a:solidFill>
                <a:latin typeface="Arial" panose="020B0604020202020204" pitchFamily="34" charset="0"/>
                <a:cs typeface="Arial" panose="020B0604020202020204" pitchFamily="34" charset="0"/>
              </a:rPr>
              <a:t> (ex. cancer) et </a:t>
            </a:r>
            <a:r>
              <a:rPr lang="en-US" sz="1200" i="0" u="none" strike="noStrike" kern="1200" baseline="0" dirty="0" err="1">
                <a:solidFill>
                  <a:schemeClr val="tx1"/>
                </a:solidFill>
                <a:latin typeface="Arial" panose="020B0604020202020204" pitchFamily="34" charset="0"/>
                <a:cs typeface="Arial" panose="020B0604020202020204" pitchFamily="34" charset="0"/>
              </a:rPr>
              <a:t>davantage</a:t>
            </a:r>
            <a:r>
              <a:rPr lang="en-US" sz="1200" i="0" u="none" strike="noStrike" kern="1200" baseline="0" dirty="0">
                <a:solidFill>
                  <a:schemeClr val="tx1"/>
                </a:solidFill>
                <a:latin typeface="Arial" panose="020B0604020202020204" pitchFamily="34" charset="0"/>
                <a:cs typeface="Arial" panose="020B0604020202020204" pitchFamily="34" charset="0"/>
              </a:rPr>
              <a:t> de </a:t>
            </a:r>
            <a:r>
              <a:rPr lang="en-US" sz="1200" i="0" u="none" strike="noStrike" kern="1200" baseline="0" dirty="0" err="1">
                <a:solidFill>
                  <a:schemeClr val="tx1"/>
                </a:solidFill>
                <a:latin typeface="Arial" panose="020B0604020202020204" pitchFamily="34" charset="0"/>
                <a:cs typeface="Arial" panose="020B0604020202020204" pitchFamily="34" charset="0"/>
              </a:rPr>
              <a:t>méfaits</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à</a:t>
            </a:r>
            <a:r>
              <a:rPr lang="en-US" sz="1200" i="0" u="none" strike="noStrike" kern="1200" baseline="0" dirty="0">
                <a:solidFill>
                  <a:schemeClr val="tx1"/>
                </a:solidFill>
                <a:latin typeface="Arial" panose="020B0604020202020204" pitchFamily="34" charset="0"/>
                <a:cs typeface="Arial" panose="020B0604020202020204" pitchFamily="34" charset="0"/>
              </a:rPr>
              <a:t> long </a:t>
            </a:r>
            <a:r>
              <a:rPr lang="en-US" sz="1200" i="0" u="none" strike="noStrike" kern="1200" baseline="0" dirty="0" err="1">
                <a:solidFill>
                  <a:schemeClr val="tx1"/>
                </a:solidFill>
                <a:latin typeface="Arial" panose="020B0604020202020204" pitchFamily="34" charset="0"/>
                <a:cs typeface="Arial" panose="020B0604020202020204" pitchFamily="34" charset="0"/>
              </a:rPr>
              <a:t>terme</a:t>
            </a:r>
            <a:r>
              <a:rPr lang="en-US" sz="1200" i="0" u="none" strike="noStrike" kern="1200" baseline="0" dirty="0">
                <a:solidFill>
                  <a:schemeClr val="tx1"/>
                </a:solidFill>
                <a:latin typeface="Arial" panose="020B0604020202020204" pitchFamily="34" charset="0"/>
                <a:cs typeface="Arial" panose="020B0604020202020204" pitchFamily="34" charset="0"/>
              </a:rPr>
              <a:t> (ex. </a:t>
            </a:r>
            <a:r>
              <a:rPr lang="en-US" sz="1200" i="0" u="none" strike="noStrike" kern="1200" baseline="0" dirty="0" err="1">
                <a:solidFill>
                  <a:schemeClr val="tx1"/>
                </a:solidFill>
                <a:latin typeface="Arial" panose="020B0604020202020204" pitchFamily="34" charset="0"/>
                <a:cs typeface="Arial" panose="020B0604020202020204" pitchFamily="34" charset="0"/>
              </a:rPr>
              <a:t>dommages</a:t>
            </a:r>
            <a:r>
              <a:rPr lang="en-US" sz="1200" i="0" u="none" strike="noStrike" kern="1200" baseline="0" dirty="0">
                <a:solidFill>
                  <a:schemeClr val="tx1"/>
                </a:solidFill>
                <a:latin typeface="Arial" panose="020B0604020202020204" pitchFamily="34" charset="0"/>
                <a:cs typeface="Arial" panose="020B0604020202020204" pitchFamily="34" charset="0"/>
              </a:rPr>
              <a:t> au foie). </a:t>
            </a:r>
            <a:r>
              <a:rPr lang="en-US" sz="1200" i="0" u="none" strike="noStrike" kern="1200" baseline="0" dirty="0" err="1">
                <a:solidFill>
                  <a:schemeClr val="tx1"/>
                </a:solidFill>
                <a:latin typeface="Arial" panose="020B0604020202020204" pitchFamily="34" charset="0"/>
                <a:cs typeface="Arial" panose="020B0604020202020204" pitchFamily="34" charset="0"/>
              </a:rPr>
              <a:t>Voyons</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donc</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quelques</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différences</a:t>
            </a:r>
            <a:r>
              <a:rPr lang="en-US" sz="1200" i="0" u="none" strike="noStrike" kern="1200" baseline="0" dirty="0">
                <a:solidFill>
                  <a:schemeClr val="tx1"/>
                </a:solidFill>
                <a:latin typeface="Arial" panose="020B0604020202020204" pitchFamily="34" charset="0"/>
                <a:cs typeface="Arial" panose="020B0604020202020204" pitchFamily="34" charset="0"/>
              </a:rPr>
              <a:t> </a:t>
            </a:r>
            <a:r>
              <a:rPr lang="en-US" sz="1200" i="0" u="none" strike="noStrike" kern="1200" baseline="0" dirty="0" err="1">
                <a:solidFill>
                  <a:schemeClr val="tx1"/>
                </a:solidFill>
                <a:latin typeface="Arial" panose="020B0604020202020204" pitchFamily="34" charset="0"/>
                <a:cs typeface="Arial" panose="020B0604020202020204" pitchFamily="34" charset="0"/>
              </a:rPr>
              <a:t>importantes</a:t>
            </a:r>
            <a:r>
              <a:rPr lang="en-US" sz="1200" i="0" u="none" strike="noStrike" kern="1200" baseline="0" dirty="0">
                <a:solidFill>
                  <a:schemeClr val="tx1"/>
                </a:solidFill>
                <a:latin typeface="Arial" panose="020B0604020202020204" pitchFamily="34" charset="0"/>
                <a:cs typeface="Arial" panose="020B0604020202020204" pitchFamily="34" charset="0"/>
              </a:rPr>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rial" panose="020B0604020202020204" pitchFamily="34" charset="0"/>
                <a:cs typeface="Arial" panose="020B0604020202020204" pitchFamily="34" charset="0"/>
              </a:rPr>
              <a:t>Les femmes et les filles </a:t>
            </a:r>
            <a:r>
              <a:rPr lang="en-CA" dirty="0" err="1">
                <a:latin typeface="Arial" panose="020B0604020202020204" pitchFamily="34" charset="0"/>
                <a:cs typeface="Arial" panose="020B0604020202020204" pitchFamily="34" charset="0"/>
              </a:rPr>
              <a:t>peuvent</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souffrir</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davantage</a:t>
            </a:r>
            <a:r>
              <a:rPr lang="en-CA" dirty="0">
                <a:latin typeface="Arial" panose="020B0604020202020204" pitchFamily="34" charset="0"/>
                <a:cs typeface="Arial" panose="020B0604020202020204" pitchFamily="34" charset="0"/>
              </a:rPr>
              <a:t> des </a:t>
            </a:r>
            <a:r>
              <a:rPr lang="en-CA" dirty="0" err="1">
                <a:latin typeface="Arial" panose="020B0604020202020204" pitchFamily="34" charset="0"/>
                <a:cs typeface="Arial" panose="020B0604020202020204" pitchFamily="34" charset="0"/>
              </a:rPr>
              <a:t>effets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négatifs</a:t>
            </a:r>
            <a:r>
              <a:rPr lang="en-CA" dirty="0">
                <a:latin typeface="Arial" panose="020B0604020202020204" pitchFamily="34" charset="0"/>
                <a:cs typeface="Arial" panose="020B0604020202020204" pitchFamily="34" charset="0"/>
              </a:rPr>
              <a:t> de </a:t>
            </a:r>
            <a:r>
              <a:rPr lang="en-CA" dirty="0" err="1">
                <a:latin typeface="Arial" panose="020B0604020202020204" pitchFamily="34" charset="0"/>
                <a:cs typeface="Arial" panose="020B0604020202020204" pitchFamily="34" charset="0"/>
              </a:rPr>
              <a:t>l'alcool</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comme</a:t>
            </a:r>
            <a:r>
              <a:rPr lang="en-CA" dirty="0">
                <a:latin typeface="Arial" panose="020B0604020202020204" pitchFamily="34" charset="0"/>
                <a:cs typeface="Arial" panose="020B0604020202020204" pitchFamily="34" charset="0"/>
              </a:rPr>
              <a:t> un </a:t>
            </a:r>
            <a:r>
              <a:rPr lang="en-CA" dirty="0" err="1">
                <a:latin typeface="Arial" panose="020B0604020202020204" pitchFamily="34" charset="0"/>
                <a:cs typeface="Arial" panose="020B0604020202020204" pitchFamily="34" charset="0"/>
              </a:rPr>
              <a:t>risque</a:t>
            </a:r>
            <a:r>
              <a:rPr lang="en-CA" dirty="0">
                <a:latin typeface="Arial" panose="020B0604020202020204" pitchFamily="34" charset="0"/>
                <a:cs typeface="Arial" panose="020B0604020202020204" pitchFamily="34" charset="0"/>
              </a:rPr>
              <a:t> plus </a:t>
            </a:r>
            <a:r>
              <a:rPr lang="en-CA" dirty="0" err="1">
                <a:latin typeface="Arial" panose="020B0604020202020204" pitchFamily="34" charset="0"/>
                <a:cs typeface="Arial" panose="020B0604020202020204" pitchFamily="34" charset="0"/>
              </a:rPr>
              <a:t>élevé</a:t>
            </a:r>
            <a:r>
              <a:rPr lang="en-CA" dirty="0">
                <a:latin typeface="Arial" panose="020B0604020202020204" pitchFamily="34" charset="0"/>
                <a:cs typeface="Arial" panose="020B0604020202020204" pitchFamily="34" charset="0"/>
              </a:rPr>
              <a:t> d'être </a:t>
            </a:r>
            <a:r>
              <a:rPr lang="en-CA" dirty="0" err="1">
                <a:latin typeface="Arial" panose="020B0604020202020204" pitchFamily="34" charset="0"/>
                <a:cs typeface="Arial" panose="020B0604020202020204" pitchFamily="34" charset="0"/>
              </a:rPr>
              <a:t>jugées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négativement</a:t>
            </a:r>
            <a:r>
              <a:rPr lang="en-CA" dirty="0">
                <a:latin typeface="Arial" panose="020B0604020202020204" pitchFamily="34" charset="0"/>
                <a:cs typeface="Arial" panose="020B0604020202020204" pitchFamily="34" charset="0"/>
              </a:rPr>
              <a:t> et de stigmatisation, </a:t>
            </a:r>
            <a:r>
              <a:rPr lang="en-CA" dirty="0" err="1">
                <a:latin typeface="Arial" panose="020B0604020202020204" pitchFamily="34" charset="0"/>
                <a:cs typeface="Arial" panose="020B0604020202020204" pitchFamily="34" charset="0"/>
              </a:rPr>
              <a:t>l'augmentation</a:t>
            </a:r>
            <a:r>
              <a:rPr lang="en-CA" dirty="0">
                <a:latin typeface="Arial" panose="020B0604020202020204" pitchFamily="34" charset="0"/>
                <a:cs typeface="Arial" panose="020B0604020202020204" pitchFamily="34" charset="0"/>
              </a:rPr>
              <a:t> du </a:t>
            </a:r>
            <a:r>
              <a:rPr lang="en-CA" dirty="0" err="1">
                <a:latin typeface="Arial" panose="020B0604020202020204" pitchFamily="34" charset="0"/>
                <a:cs typeface="Arial" panose="020B0604020202020204" pitchFamily="34" charset="0"/>
              </a:rPr>
              <a:t>risque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d'agression</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sexuelle</a:t>
            </a:r>
            <a:r>
              <a:rPr lang="en-CA" dirty="0">
                <a:latin typeface="Arial" panose="020B0604020202020204" pitchFamily="34" charset="0"/>
                <a:cs typeface="Arial" panose="020B0604020202020204" pitchFamily="34" charset="0"/>
              </a:rPr>
              <a:t> et de violence </a:t>
            </a:r>
            <a:r>
              <a:rPr lang="en-CA" dirty="0" err="1">
                <a:latin typeface="Arial" panose="020B0604020202020204" pitchFamily="34" charset="0"/>
                <a:cs typeface="Arial" panose="020B0604020202020204" pitchFamily="34" charset="0"/>
              </a:rPr>
              <a:t>conjugale</a:t>
            </a:r>
            <a:r>
              <a:rPr lang="en-CA" dirty="0">
                <a:latin typeface="Arial" panose="020B0604020202020204" pitchFamily="34" charset="0"/>
                <a:cs typeface="Arial" panose="020B0604020202020204" pitchFamily="34" charset="0"/>
              </a:rPr>
              <a:t>. La </a:t>
            </a:r>
            <a:r>
              <a:rPr lang="en-CA" dirty="0" err="1">
                <a:latin typeface="Arial" panose="020B0604020202020204" pitchFamily="34" charset="0"/>
                <a:cs typeface="Arial" panose="020B0604020202020204" pitchFamily="34" charset="0"/>
              </a:rPr>
              <a:t>consommation</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d'alcool</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compromet</a:t>
            </a:r>
            <a:r>
              <a:rPr lang="en-CA" dirty="0">
                <a:latin typeface="Arial" panose="020B0604020202020204" pitchFamily="34" charset="0"/>
                <a:cs typeface="Arial" panose="020B0604020202020204" pitchFamily="34" charset="0"/>
              </a:rPr>
              <a:t> la </a:t>
            </a:r>
            <a:r>
              <a:rPr lang="en-CA" dirty="0" err="1">
                <a:latin typeface="Arial" panose="020B0604020202020204" pitchFamily="34" charset="0"/>
                <a:cs typeface="Arial" panose="020B0604020202020204" pitchFamily="34" charset="0"/>
              </a:rPr>
              <a:t>santé</a:t>
            </a:r>
            <a:r>
              <a:rPr lang="en-CA" dirty="0">
                <a:latin typeface="Arial" panose="020B0604020202020204" pitchFamily="34" charset="0"/>
                <a:cs typeface="Arial" panose="020B0604020202020204" pitchFamily="34" charset="0"/>
              </a:rPr>
              <a:t> reproductive et </a:t>
            </a:r>
            <a:r>
              <a:rPr lang="en-CA" dirty="0" err="1">
                <a:latin typeface="Arial" panose="020B0604020202020204" pitchFamily="34" charset="0"/>
                <a:cs typeface="Arial" panose="020B0604020202020204" pitchFamily="34" charset="0"/>
              </a:rPr>
              <a:t>peut</a:t>
            </a:r>
            <a:r>
              <a:rPr lang="en-CA" dirty="0">
                <a:latin typeface="Arial" panose="020B0604020202020204" pitchFamily="34" charset="0"/>
                <a:cs typeface="Arial" panose="020B0604020202020204" pitchFamily="34" charset="0"/>
              </a:rPr>
              <a:t> causer des malformations du </a:t>
            </a:r>
            <a:r>
              <a:rPr lang="en-CA" dirty="0" err="1">
                <a:latin typeface="Arial" panose="020B0604020202020204" pitchFamily="34" charset="0"/>
                <a:cs typeface="Arial" panose="020B0604020202020204" pitchFamily="34" charset="0"/>
              </a:rPr>
              <a:t>fœtus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lesquelles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peuvent</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avoir</a:t>
            </a:r>
            <a:r>
              <a:rPr lang="en-CA" dirty="0">
                <a:latin typeface="Arial" panose="020B0604020202020204" pitchFamily="34" charset="0"/>
                <a:cs typeface="Arial" panose="020B0604020202020204" pitchFamily="34" charset="0"/>
              </a:rPr>
              <a:t> des </a:t>
            </a:r>
            <a:r>
              <a:rPr lang="en-CA" dirty="0" err="1">
                <a:latin typeface="Arial" panose="020B0604020202020204" pitchFamily="34" charset="0"/>
                <a:cs typeface="Arial" panose="020B0604020202020204" pitchFamily="34" charset="0"/>
              </a:rPr>
              <a:t>répercussions</a:t>
            </a:r>
            <a:r>
              <a:rPr lang="en-CA" dirty="0">
                <a:latin typeface="Arial" panose="020B0604020202020204" pitchFamily="34" charset="0"/>
                <a:cs typeface="Arial" panose="020B0604020202020204" pitchFamily="34" charset="0"/>
              </a:rPr>
              <a:t> sur </a:t>
            </a:r>
            <a:r>
              <a:rPr lang="en-CA" dirty="0" err="1">
                <a:latin typeface="Arial" panose="020B0604020202020204" pitchFamily="34" charset="0"/>
                <a:cs typeface="Arial" panose="020B0604020202020204" pitchFamily="34" charset="0"/>
              </a:rPr>
              <a:t>l'apprentissage</a:t>
            </a:r>
            <a:r>
              <a:rPr lang="en-CA" dirty="0">
                <a:latin typeface="Arial" panose="020B0604020202020204" pitchFamily="34" charset="0"/>
                <a:cs typeface="Arial" panose="020B0604020202020204" pitchFamily="34" charset="0"/>
              </a:rPr>
              <a:t>, la </a:t>
            </a:r>
            <a:r>
              <a:rPr lang="en-CA" dirty="0" err="1">
                <a:latin typeface="Arial" panose="020B0604020202020204" pitchFamily="34" charset="0"/>
                <a:cs typeface="Arial" panose="020B0604020202020204" pitchFamily="34" charset="0"/>
              </a:rPr>
              <a:t>santé</a:t>
            </a:r>
            <a:r>
              <a:rPr lang="en-CA" dirty="0">
                <a:latin typeface="Arial" panose="020B0604020202020204" pitchFamily="34" charset="0"/>
                <a:cs typeface="Arial" panose="020B0604020202020204" pitchFamily="34" charset="0"/>
              </a:rPr>
              <a:t> et la vie </a:t>
            </a:r>
            <a:r>
              <a:rPr lang="en-CA" dirty="0" err="1">
                <a:latin typeface="Arial" panose="020B0604020202020204" pitchFamily="34" charset="0"/>
                <a:cs typeface="Arial" panose="020B0604020202020204" pitchFamily="34" charset="0"/>
              </a:rPr>
              <a:t>sociale</a:t>
            </a:r>
            <a:r>
              <a:rPr lang="en-CA" dirty="0">
                <a:latin typeface="Arial" panose="020B0604020202020204" pitchFamily="34" charset="0"/>
                <a:cs typeface="Arial" panose="020B0604020202020204" pitchFamily="34" charset="0"/>
              </a:rPr>
              <a:t> qui </a:t>
            </a:r>
            <a:r>
              <a:rPr lang="en-CA" dirty="0" err="1">
                <a:latin typeface="Arial" panose="020B0604020202020204" pitchFamily="34" charset="0"/>
                <a:cs typeface="Arial" panose="020B0604020202020204" pitchFamily="34" charset="0"/>
              </a:rPr>
              <a:t>affecteront</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l'enfant</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toute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sa</a:t>
            </a:r>
            <a:r>
              <a:rPr lang="en-CA" dirty="0">
                <a:latin typeface="Arial" panose="020B0604020202020204" pitchFamily="34" charset="0"/>
                <a:cs typeface="Arial" panose="020B0604020202020204" pitchFamily="34" charset="0"/>
              </a:rPr>
              <a:t> vie. </a:t>
            </a:r>
            <a:r>
              <a:rPr lang="en-CA" dirty="0" err="1">
                <a:latin typeface="Arial" panose="020B0604020202020204" pitchFamily="34" charset="0"/>
                <a:cs typeface="Arial" panose="020B0604020202020204" pitchFamily="34" charset="0"/>
              </a:rPr>
              <a:t>Ces</a:t>
            </a:r>
            <a:r>
              <a:rPr lang="en-CA" dirty="0">
                <a:latin typeface="Arial" panose="020B0604020202020204" pitchFamily="34" charset="0"/>
                <a:cs typeface="Arial" panose="020B0604020202020204" pitchFamily="34" charset="0"/>
              </a:rPr>
              <a:t> malformations du </a:t>
            </a:r>
            <a:r>
              <a:rPr lang="en-CA" dirty="0" err="1">
                <a:latin typeface="Arial" panose="020B0604020202020204" pitchFamily="34" charset="0"/>
                <a:cs typeface="Arial" panose="020B0604020202020204" pitchFamily="34" charset="0"/>
              </a:rPr>
              <a:t>fœtus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inclus</a:t>
            </a:r>
            <a:r>
              <a:rPr lang="en-CA" dirty="0">
                <a:latin typeface="Arial" panose="020B0604020202020204" pitchFamily="34" charset="0"/>
                <a:cs typeface="Arial" panose="020B0604020202020204" pitchFamily="34" charset="0"/>
              </a:rPr>
              <a:t> les </a:t>
            </a:r>
            <a:r>
              <a:rPr lang="en-CA" dirty="0" err="1">
                <a:latin typeface="Arial" panose="020B0604020202020204" pitchFamily="34" charset="0"/>
                <a:cs typeface="Arial" panose="020B0604020202020204" pitchFamily="34" charset="0"/>
              </a:rPr>
              <a:t>lésions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cérébrales</a:t>
            </a:r>
            <a:r>
              <a:rPr lang="en-CA" dirty="0">
                <a:latin typeface="Arial" panose="020B0604020202020204" pitchFamily="34" charset="0"/>
                <a:cs typeface="Arial" panose="020B0604020202020204" pitchFamily="34" charset="0"/>
              </a:rPr>
              <a:t>, anomalies </a:t>
            </a:r>
            <a:r>
              <a:rPr lang="en-CA" dirty="0" err="1">
                <a:latin typeface="Arial" panose="020B0604020202020204" pitchFamily="34" charset="0"/>
                <a:cs typeface="Arial" panose="020B0604020202020204" pitchFamily="34" charset="0"/>
              </a:rPr>
              <a:t>congénitales</a:t>
            </a:r>
            <a:r>
              <a:rPr lang="en-CA" dirty="0">
                <a:latin typeface="Arial" panose="020B0604020202020204" pitchFamily="34" charset="0"/>
                <a:cs typeface="Arial" panose="020B0604020202020204" pitchFamily="34" charset="0"/>
              </a:rPr>
              <a:t>, troubles de </a:t>
            </a:r>
            <a:r>
              <a:rPr lang="en-CA" dirty="0" err="1">
                <a:latin typeface="Arial" panose="020B0604020202020204" pitchFamily="34" charset="0"/>
                <a:cs typeface="Arial" panose="020B0604020202020204" pitchFamily="34" charset="0"/>
              </a:rPr>
              <a:t>comportement</a:t>
            </a:r>
            <a:r>
              <a:rPr lang="en-CA" dirty="0">
                <a:latin typeface="Arial" panose="020B0604020202020204" pitchFamily="34" charset="0"/>
                <a:cs typeface="Arial" panose="020B0604020202020204" pitchFamily="34" charset="0"/>
              </a:rPr>
              <a:t>, troubles </a:t>
            </a:r>
            <a:r>
              <a:rPr lang="en-CA" dirty="0" err="1">
                <a:latin typeface="Arial" panose="020B0604020202020204" pitchFamily="34" charset="0"/>
                <a:cs typeface="Arial" panose="020B0604020202020204" pitchFamily="34" charset="0"/>
              </a:rPr>
              <a:t>d'apprentissage</a:t>
            </a:r>
            <a:r>
              <a:rPr lang="en-CA" dirty="0">
                <a:latin typeface="Arial" panose="020B0604020202020204" pitchFamily="34" charset="0"/>
                <a:cs typeface="Arial" panose="020B0604020202020204" pitchFamily="34" charset="0"/>
              </a:rPr>
              <a:t> et </a:t>
            </a:r>
            <a:r>
              <a:rPr lang="en-CA" dirty="0" err="1">
                <a:latin typeface="Arial" panose="020B0604020202020204" pitchFamily="34" charset="0"/>
                <a:cs typeface="Arial" panose="020B0604020202020204" pitchFamily="34" charset="0"/>
              </a:rPr>
              <a:t>autres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problèmes</a:t>
            </a:r>
            <a:r>
              <a:rPr lang="en-CA" dirty="0">
                <a:latin typeface="Arial" panose="020B0604020202020204" pitchFamily="34" charset="0"/>
                <a:cs typeface="Arial" panose="020B0604020202020204" pitchFamily="34" charset="0"/>
              </a:rPr>
              <a:t> de </a:t>
            </a:r>
            <a:r>
              <a:rPr lang="en-CA" dirty="0" err="1">
                <a:latin typeface="Arial" panose="020B0604020202020204" pitchFamily="34" charset="0"/>
                <a:cs typeface="Arial" panose="020B0604020202020204" pitchFamily="34" charset="0"/>
              </a:rPr>
              <a:t>santé</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Ces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effets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indésirables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s'observent</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à</a:t>
            </a:r>
            <a:r>
              <a:rPr lang="en-CA" dirty="0">
                <a:latin typeface="Arial" panose="020B0604020202020204" pitchFamily="34" charset="0"/>
                <a:cs typeface="Arial" panose="020B0604020202020204" pitchFamily="34" charset="0"/>
              </a:rPr>
              <a:t> des </a:t>
            </a:r>
            <a:r>
              <a:rPr lang="en-CA" dirty="0" err="1">
                <a:latin typeface="Arial" panose="020B0604020202020204" pitchFamily="34" charset="0"/>
                <a:cs typeface="Arial" panose="020B0604020202020204" pitchFamily="34" charset="0"/>
              </a:rPr>
              <a:t>niveaux</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d'exposition</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faible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ou</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suivant</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une</a:t>
            </a:r>
            <a:r>
              <a:rPr lang="en-CA" dirty="0">
                <a:latin typeface="Arial" panose="020B0604020202020204" pitchFamily="34" charset="0"/>
                <a:cs typeface="Arial" panose="020B0604020202020204" pitchFamily="34" charset="0"/>
              </a:rPr>
              <a:t> exposition </a:t>
            </a:r>
            <a:r>
              <a:rPr lang="en-CA" dirty="0" err="1">
                <a:latin typeface="Arial" panose="020B0604020202020204" pitchFamily="34" charset="0"/>
                <a:cs typeface="Arial" panose="020B0604020202020204" pitchFamily="34" charset="0"/>
              </a:rPr>
              <a:t>à</a:t>
            </a:r>
            <a:r>
              <a:rPr lang="en-CA" dirty="0">
                <a:latin typeface="Arial" panose="020B0604020202020204" pitchFamily="34" charset="0"/>
                <a:cs typeface="Arial" panose="020B0604020202020204" pitchFamily="34" charset="0"/>
              </a:rPr>
              <a:t> court </a:t>
            </a:r>
            <a:r>
              <a:rPr lang="en-CA" dirty="0" err="1">
                <a:latin typeface="Arial" panose="020B0604020202020204" pitchFamily="34" charset="0"/>
                <a:cs typeface="Arial" panose="020B0604020202020204" pitchFamily="34" charset="0"/>
              </a:rPr>
              <a:t>terme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à</a:t>
            </a:r>
            <a:r>
              <a:rPr lang="en-CA" dirty="0">
                <a:latin typeface="Arial" panose="020B0604020202020204" pitchFamily="34" charset="0"/>
                <a:cs typeface="Arial" panose="020B0604020202020204" pitchFamily="34" charset="0"/>
              </a:rPr>
              <a:t> des </a:t>
            </a:r>
            <a:r>
              <a:rPr lang="en-CA" dirty="0" err="1">
                <a:latin typeface="Arial" panose="020B0604020202020204" pitchFamily="34" charset="0"/>
                <a:cs typeface="Arial" panose="020B0604020202020204" pitchFamily="34" charset="0"/>
              </a:rPr>
              <a:t>niveaux</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élevés</a:t>
            </a:r>
            <a:r>
              <a:rPr lang="en-CA" dirty="0">
                <a:latin typeface="Arial" panose="020B0604020202020204" pitchFamily="34" charset="0"/>
                <a:cs typeface="Arial" panose="020B0604020202020204" pitchFamily="34" charset="0"/>
              </a:rPr>
              <a:t> de </a:t>
            </a:r>
            <a:r>
              <a:rPr lang="en-CA" dirty="0" err="1">
                <a:latin typeface="Arial" panose="020B0604020202020204" pitchFamily="34" charset="0"/>
                <a:cs typeface="Arial" panose="020B0604020202020204" pitchFamily="34" charset="0"/>
              </a:rPr>
              <a:t>consommation</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Donc</a:t>
            </a:r>
            <a:r>
              <a:rPr lang="en-CA" dirty="0">
                <a:latin typeface="Arial" panose="020B0604020202020204" pitchFamily="34" charset="0"/>
                <a:cs typeface="Arial" panose="020B0604020202020204" pitchFamily="34" charset="0"/>
              </a:rPr>
              <a:t>, il </a:t>
            </a:r>
            <a:r>
              <a:rPr lang="en-CA" dirty="0" err="1">
                <a:latin typeface="Arial" panose="020B0604020202020204" pitchFamily="34" charset="0"/>
                <a:cs typeface="Arial" panose="020B0604020202020204" pitchFamily="34" charset="0"/>
              </a:rPr>
              <a:t>n'y</a:t>
            </a:r>
            <a:r>
              <a:rPr lang="en-CA" dirty="0">
                <a:latin typeface="Arial" panose="020B0604020202020204" pitchFamily="34" charset="0"/>
                <a:cs typeface="Arial" panose="020B0604020202020204" pitchFamily="34" charset="0"/>
              </a:rPr>
              <a:t> a </a:t>
            </a:r>
            <a:r>
              <a:rPr lang="en-CA" dirty="0" err="1">
                <a:latin typeface="Arial" panose="020B0604020202020204" pitchFamily="34" charset="0"/>
                <a:cs typeface="Arial" panose="020B0604020202020204" pitchFamily="34" charset="0"/>
              </a:rPr>
              <a:t>aucune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limite</a:t>
            </a:r>
            <a:r>
              <a:rPr lang="en-CA" dirty="0">
                <a:latin typeface="Arial" panose="020B0604020202020204" pitchFamily="34" charset="0"/>
                <a:cs typeface="Arial" panose="020B0604020202020204" pitchFamily="34" charset="0"/>
              </a:rPr>
              <a:t> de </a:t>
            </a:r>
            <a:r>
              <a:rPr lang="en-CA" dirty="0" err="1">
                <a:latin typeface="Arial" panose="020B0604020202020204" pitchFamily="34" charset="0"/>
                <a:cs typeface="Arial" panose="020B0604020202020204" pitchFamily="34" charset="0"/>
              </a:rPr>
              <a:t>consommation</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d'alcool</a:t>
            </a:r>
            <a:r>
              <a:rPr lang="en-CA" dirty="0">
                <a:latin typeface="Arial" panose="020B0604020202020204" pitchFamily="34" charset="0"/>
                <a:cs typeface="Arial" panose="020B0604020202020204" pitchFamily="34" charset="0"/>
              </a:rPr>
              <a:t> sans danger </a:t>
            </a:r>
            <a:r>
              <a:rPr lang="en-CA" dirty="0" err="1">
                <a:latin typeface="Arial" panose="020B0604020202020204" pitchFamily="34" charset="0"/>
                <a:cs typeface="Arial" panose="020B0604020202020204" pitchFamily="34" charset="0"/>
              </a:rPr>
              <a:t>lorsqu'on</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est</a:t>
            </a:r>
            <a:r>
              <a:rPr lang="en-CA" dirty="0">
                <a:latin typeface="Arial" panose="020B0604020202020204" pitchFamily="34" charset="0"/>
                <a:cs typeface="Arial" panose="020B0604020202020204" pitchFamily="34" charset="0"/>
              </a:rPr>
              <a:t> enceinte, </a:t>
            </a:r>
            <a:r>
              <a:rPr lang="en-CA" dirty="0" err="1">
                <a:latin typeface="Arial" panose="020B0604020202020204" pitchFamily="34" charset="0"/>
                <a:cs typeface="Arial" panose="020B0604020202020204" pitchFamily="34" charset="0"/>
              </a:rPr>
              <a:t>qu'on</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tente</a:t>
            </a:r>
            <a:r>
              <a:rPr lang="en-CA" dirty="0">
                <a:latin typeface="Arial" panose="020B0604020202020204" pitchFamily="34" charset="0"/>
                <a:cs typeface="Arial" panose="020B0604020202020204" pitchFamily="34" charset="0"/>
              </a:rPr>
              <a:t> de le </a:t>
            </a:r>
            <a:r>
              <a:rPr lang="en-CA" dirty="0" err="1">
                <a:latin typeface="Arial" panose="020B0604020202020204" pitchFamily="34" charset="0"/>
                <a:cs typeface="Arial" panose="020B0604020202020204" pitchFamily="34" charset="0"/>
              </a:rPr>
              <a:t>devenir</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ou</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qu'on</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allaite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Ces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facteurs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peuvent</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avoir</a:t>
            </a:r>
            <a:r>
              <a:rPr lang="en-CA" dirty="0">
                <a:latin typeface="Arial" panose="020B0604020202020204" pitchFamily="34" charset="0"/>
                <a:cs typeface="Arial" panose="020B0604020202020204" pitchFamily="34" charset="0"/>
              </a:rPr>
              <a:t> un impact sur la </a:t>
            </a:r>
            <a:r>
              <a:rPr lang="en-CA" dirty="0" err="1">
                <a:latin typeface="Arial" panose="020B0604020202020204" pitchFamily="34" charset="0"/>
                <a:cs typeface="Arial" panose="020B0604020202020204" pitchFamily="34" charset="0"/>
              </a:rPr>
              <a:t>santé</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mentale</a:t>
            </a:r>
            <a:r>
              <a:rPr lang="en-CA"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rial" panose="020B0604020202020204" pitchFamily="34" charset="0"/>
                <a:cs typeface="Arial" panose="020B0604020202020204" pitchFamily="34" charset="0"/>
              </a:rPr>
              <a:t>Pour les garçons et les hommes, les </a:t>
            </a:r>
            <a:r>
              <a:rPr lang="en-CA" dirty="0" err="1">
                <a:latin typeface="Arial" panose="020B0604020202020204" pitchFamily="34" charset="0"/>
                <a:cs typeface="Arial" panose="020B0604020202020204" pitchFamily="34" charset="0"/>
              </a:rPr>
              <a:t>risques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sont</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différents</a:t>
            </a:r>
            <a:r>
              <a:rPr lang="en-CA" dirty="0">
                <a:latin typeface="Arial" panose="020B0604020202020204" pitchFamily="34" charset="0"/>
                <a:cs typeface="Arial" panose="020B0604020202020204" pitchFamily="34" charset="0"/>
              </a:rPr>
              <a:t> : les hommes </a:t>
            </a:r>
            <a:r>
              <a:rPr lang="en-CA" dirty="0" err="1">
                <a:latin typeface="Arial" panose="020B0604020202020204" pitchFamily="34" charset="0"/>
                <a:cs typeface="Arial" panose="020B0604020202020204" pitchFamily="34" charset="0"/>
              </a:rPr>
              <a:t>boivent</a:t>
            </a:r>
            <a:r>
              <a:rPr lang="en-CA" dirty="0">
                <a:latin typeface="Arial" panose="020B0604020202020204" pitchFamily="34" charset="0"/>
                <a:cs typeface="Arial" panose="020B0604020202020204" pitchFamily="34" charset="0"/>
              </a:rPr>
              <a:t> plus </a:t>
            </a:r>
            <a:r>
              <a:rPr lang="en-CA" dirty="0" err="1">
                <a:latin typeface="Arial" panose="020B0604020202020204" pitchFamily="34" charset="0"/>
                <a:cs typeface="Arial" panose="020B0604020202020204" pitchFamily="34" charset="0"/>
              </a:rPr>
              <a:t>d'alcool</a:t>
            </a:r>
            <a:r>
              <a:rPr lang="en-CA" dirty="0">
                <a:latin typeface="Arial" panose="020B0604020202020204" pitchFamily="34" charset="0"/>
                <a:cs typeface="Arial" panose="020B0604020202020204" pitchFamily="34" charset="0"/>
              </a:rPr>
              <a:t> que les femmes et </a:t>
            </a:r>
            <a:r>
              <a:rPr lang="en-CA" dirty="0" err="1">
                <a:latin typeface="Arial" panose="020B0604020202020204" pitchFamily="34" charset="0"/>
                <a:cs typeface="Arial" panose="020B0604020202020204" pitchFamily="34" charset="0"/>
              </a:rPr>
              <a:t>sont</a:t>
            </a:r>
            <a:r>
              <a:rPr lang="en-CA" dirty="0">
                <a:latin typeface="Arial" panose="020B0604020202020204" pitchFamily="34" charset="0"/>
                <a:cs typeface="Arial" panose="020B0604020202020204" pitchFamily="34" charset="0"/>
              </a:rPr>
              <a:t> plus </a:t>
            </a:r>
            <a:r>
              <a:rPr lang="en-CA" dirty="0" err="1">
                <a:latin typeface="Arial" panose="020B0604020202020204" pitchFamily="34" charset="0"/>
                <a:cs typeface="Arial" panose="020B0604020202020204" pitchFamily="34" charset="0"/>
              </a:rPr>
              <a:t>enclins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à</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boire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excessivement</a:t>
            </a:r>
            <a:r>
              <a:rPr lang="en-CA" dirty="0">
                <a:latin typeface="Arial" panose="020B0604020202020204" pitchFamily="34" charset="0"/>
                <a:cs typeface="Arial" panose="020B0604020202020204" pitchFamily="34" charset="0"/>
              </a:rPr>
              <a:t>. Par </a:t>
            </a:r>
            <a:r>
              <a:rPr lang="en-CA" dirty="0" err="1">
                <a:latin typeface="Arial" panose="020B0604020202020204" pitchFamily="34" charset="0"/>
                <a:cs typeface="Arial" panose="020B0604020202020204" pitchFamily="34" charset="0"/>
              </a:rPr>
              <a:t>conséquent</a:t>
            </a:r>
            <a:r>
              <a:rPr lang="en-CA" dirty="0">
                <a:latin typeface="Arial" panose="020B0604020202020204" pitchFamily="34" charset="0"/>
                <a:cs typeface="Arial" panose="020B0604020202020204" pitchFamily="34" charset="0"/>
              </a:rPr>
              <a:t>, les hommes </a:t>
            </a:r>
            <a:r>
              <a:rPr lang="en-CA" dirty="0" err="1">
                <a:latin typeface="Arial" panose="020B0604020202020204" pitchFamily="34" charset="0"/>
                <a:cs typeface="Arial" panose="020B0604020202020204" pitchFamily="34" charset="0"/>
              </a:rPr>
              <a:t>sont</a:t>
            </a:r>
            <a:r>
              <a:rPr lang="en-CA" dirty="0">
                <a:latin typeface="Arial" panose="020B0604020202020204" pitchFamily="34" charset="0"/>
                <a:cs typeface="Arial" panose="020B0604020202020204" pitchFamily="34" charset="0"/>
              </a:rPr>
              <a:t> plus </a:t>
            </a:r>
            <a:r>
              <a:rPr lang="en-CA" dirty="0" err="1">
                <a:latin typeface="Arial" panose="020B0604020202020204" pitchFamily="34" charset="0"/>
                <a:cs typeface="Arial" panose="020B0604020202020204" pitchFamily="34" charset="0"/>
              </a:rPr>
              <a:t>susceptibles</a:t>
            </a:r>
            <a:r>
              <a:rPr lang="en-CA" dirty="0">
                <a:latin typeface="Arial" panose="020B0604020202020204" pitchFamily="34" charset="0"/>
                <a:cs typeface="Arial" panose="020B0604020202020204" pitchFamily="34" charset="0"/>
              </a:rPr>
              <a:t> d'être </a:t>
            </a:r>
            <a:r>
              <a:rPr lang="en-CA" dirty="0" err="1">
                <a:latin typeface="Arial" panose="020B0604020202020204" pitchFamily="34" charset="0"/>
                <a:cs typeface="Arial" panose="020B0604020202020204" pitchFamily="34" charset="0"/>
              </a:rPr>
              <a:t>impliqués</a:t>
            </a:r>
            <a:r>
              <a:rPr lang="en-CA" dirty="0">
                <a:latin typeface="Arial" panose="020B0604020202020204" pitchFamily="34" charset="0"/>
                <a:cs typeface="Arial" panose="020B0604020202020204" pitchFamily="34" charset="0"/>
              </a:rPr>
              <a:t> dans des collisions dues </a:t>
            </a:r>
            <a:r>
              <a:rPr lang="en-CA" dirty="0" err="1">
                <a:latin typeface="Arial" panose="020B0604020202020204" pitchFamily="34" charset="0"/>
                <a:cs typeface="Arial" panose="020B0604020202020204" pitchFamily="34" charset="0"/>
              </a:rPr>
              <a:t>à</a:t>
            </a:r>
            <a:r>
              <a:rPr lang="en-CA" dirty="0">
                <a:latin typeface="Arial" panose="020B0604020202020204" pitchFamily="34" charset="0"/>
                <a:cs typeface="Arial" panose="020B0604020202020204" pitchFamily="34" charset="0"/>
              </a:rPr>
              <a:t> la </a:t>
            </a:r>
            <a:r>
              <a:rPr lang="en-CA" dirty="0" err="1">
                <a:latin typeface="Arial" panose="020B0604020202020204" pitchFamily="34" charset="0"/>
                <a:cs typeface="Arial" panose="020B0604020202020204" pitchFamily="34" charset="0"/>
              </a:rPr>
              <a:t>conduite</a:t>
            </a:r>
            <a:r>
              <a:rPr lang="en-CA" dirty="0">
                <a:latin typeface="Arial" panose="020B0604020202020204" pitchFamily="34" charset="0"/>
                <a:cs typeface="Arial" panose="020B0604020202020204" pitchFamily="34" charset="0"/>
              </a:rPr>
              <a:t> avec les </a:t>
            </a:r>
            <a:r>
              <a:rPr lang="en-CA" dirty="0" err="1">
                <a:latin typeface="Arial" panose="020B0604020202020204" pitchFamily="34" charset="0"/>
                <a:cs typeface="Arial" panose="020B0604020202020204" pitchFamily="34" charset="0"/>
              </a:rPr>
              <a:t>facultés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affaiblies</a:t>
            </a:r>
            <a:r>
              <a:rPr lang="en-CA" dirty="0">
                <a:latin typeface="Arial" panose="020B0604020202020204" pitchFamily="34" charset="0"/>
                <a:cs typeface="Arial" panose="020B0604020202020204" pitchFamily="34" charset="0"/>
              </a:rPr>
              <a:t> par </a:t>
            </a:r>
            <a:r>
              <a:rPr lang="en-CA" dirty="0" err="1">
                <a:latin typeface="Arial" panose="020B0604020202020204" pitchFamily="34" charset="0"/>
                <a:cs typeface="Arial" panose="020B0604020202020204" pitchFamily="34" charset="0"/>
              </a:rPr>
              <a:t>l'alcool</a:t>
            </a:r>
            <a:r>
              <a:rPr lang="en-CA" dirty="0">
                <a:latin typeface="Arial" panose="020B0604020202020204" pitchFamily="34" charset="0"/>
                <a:cs typeface="Arial" panose="020B0604020202020204" pitchFamily="34" charset="0"/>
              </a:rPr>
              <a:t>, d'être </a:t>
            </a:r>
            <a:r>
              <a:rPr lang="en-CA" dirty="0" err="1">
                <a:latin typeface="Arial" panose="020B0604020202020204" pitchFamily="34" charset="0"/>
                <a:cs typeface="Arial" panose="020B0604020202020204" pitchFamily="34" charset="0"/>
              </a:rPr>
              <a:t>traités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à</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l'hôpital</a:t>
            </a:r>
            <a:r>
              <a:rPr lang="en-CA" dirty="0">
                <a:latin typeface="Arial" panose="020B0604020202020204" pitchFamily="34" charset="0"/>
                <a:cs typeface="Arial" panose="020B0604020202020204" pitchFamily="34" charset="0"/>
              </a:rPr>
              <a:t> et d'être </a:t>
            </a:r>
            <a:r>
              <a:rPr lang="en-CA" dirty="0" err="1">
                <a:latin typeface="Arial" panose="020B0604020202020204" pitchFamily="34" charset="0"/>
                <a:cs typeface="Arial" panose="020B0604020202020204" pitchFamily="34" charset="0"/>
              </a:rPr>
              <a:t>hospitalisés</a:t>
            </a:r>
            <a:r>
              <a:rPr lang="en-CA" dirty="0">
                <a:latin typeface="Arial" panose="020B0604020202020204" pitchFamily="34" charset="0"/>
                <a:cs typeface="Arial" panose="020B0604020202020204" pitchFamily="34" charset="0"/>
              </a:rPr>
              <a:t> pour des urgences </a:t>
            </a:r>
            <a:r>
              <a:rPr lang="en-CA" dirty="0" err="1">
                <a:latin typeface="Arial" panose="020B0604020202020204" pitchFamily="34" charset="0"/>
                <a:cs typeface="Arial" panose="020B0604020202020204" pitchFamily="34" charset="0"/>
              </a:rPr>
              <a:t>médicales</a:t>
            </a:r>
            <a:r>
              <a:rPr lang="en-CA" dirty="0">
                <a:latin typeface="Arial" panose="020B0604020202020204" pitchFamily="34" charset="0"/>
                <a:cs typeface="Arial" panose="020B0604020202020204" pitchFamily="34" charset="0"/>
              </a:rPr>
              <a:t> et des </a:t>
            </a:r>
            <a:r>
              <a:rPr lang="en-CA" dirty="0" err="1">
                <a:latin typeface="Arial" panose="020B0604020202020204" pitchFamily="34" charset="0"/>
                <a:cs typeface="Arial" panose="020B0604020202020204" pitchFamily="34" charset="0"/>
              </a:rPr>
              <a:t>problèmes</a:t>
            </a:r>
            <a:r>
              <a:rPr lang="en-CA" dirty="0">
                <a:latin typeface="Arial" panose="020B0604020202020204" pitchFamily="34" charset="0"/>
                <a:cs typeface="Arial" panose="020B0604020202020204" pitchFamily="34" charset="0"/>
              </a:rPr>
              <a:t> de </a:t>
            </a:r>
            <a:r>
              <a:rPr lang="en-CA" dirty="0" err="1">
                <a:latin typeface="Arial" panose="020B0604020202020204" pitchFamily="34" charset="0"/>
                <a:cs typeface="Arial" panose="020B0604020202020204" pitchFamily="34" charset="0"/>
              </a:rPr>
              <a:t>santé</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en</a:t>
            </a:r>
            <a:r>
              <a:rPr lang="en-CA" dirty="0">
                <a:latin typeface="Arial" panose="020B0604020202020204" pitchFamily="34" charset="0"/>
                <a:cs typeface="Arial" panose="020B0604020202020204" pitchFamily="34" charset="0"/>
              </a:rPr>
              <a:t> lien avec </a:t>
            </a:r>
            <a:r>
              <a:rPr lang="en-CA" dirty="0" err="1">
                <a:latin typeface="Arial" panose="020B0604020202020204" pitchFamily="34" charset="0"/>
                <a:cs typeface="Arial" panose="020B0604020202020204" pitchFamily="34" charset="0"/>
              </a:rPr>
              <a:t>l'alcool</a:t>
            </a:r>
            <a:r>
              <a:rPr lang="en-CA" dirty="0">
                <a:latin typeface="Arial" panose="020B0604020202020204" pitchFamily="34" charset="0"/>
                <a:cs typeface="Arial" panose="020B0604020202020204" pitchFamily="34" charset="0"/>
              </a:rPr>
              <a:t>, de </a:t>
            </a:r>
            <a:r>
              <a:rPr lang="en-CA" dirty="0" err="1">
                <a:latin typeface="Arial" panose="020B0604020202020204" pitchFamily="34" charset="0"/>
                <a:cs typeface="Arial" panose="020B0604020202020204" pitchFamily="34" charset="0"/>
              </a:rPr>
              <a:t>recevoir</a:t>
            </a:r>
            <a:r>
              <a:rPr lang="en-CA" dirty="0">
                <a:latin typeface="Arial" panose="020B0604020202020204" pitchFamily="34" charset="0"/>
                <a:cs typeface="Arial" panose="020B0604020202020204" pitchFamily="34" charset="0"/>
              </a:rPr>
              <a:t> un diagnostic de trouble </a:t>
            </a:r>
            <a:r>
              <a:rPr lang="en-CA" dirty="0" err="1">
                <a:latin typeface="Arial" panose="020B0604020202020204" pitchFamily="34" charset="0"/>
                <a:cs typeface="Arial" panose="020B0604020202020204" pitchFamily="34" charset="0"/>
              </a:rPr>
              <a:t>lié</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à</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l'usage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d'alcool</a:t>
            </a:r>
            <a:r>
              <a:rPr lang="en-CA" dirty="0">
                <a:latin typeface="Arial" panose="020B0604020202020204" pitchFamily="34" charset="0"/>
                <a:cs typeface="Arial" panose="020B0604020202020204" pitchFamily="34" charset="0"/>
              </a:rPr>
              <a:t> et de </a:t>
            </a:r>
            <a:r>
              <a:rPr lang="en-CA" dirty="0" err="1">
                <a:latin typeface="Arial" panose="020B0604020202020204" pitchFamily="34" charset="0"/>
                <a:cs typeface="Arial" panose="020B0604020202020204" pitchFamily="34" charset="0"/>
              </a:rPr>
              <a:t>mourir</a:t>
            </a:r>
            <a:r>
              <a:rPr lang="en-CA" dirty="0">
                <a:latin typeface="Arial" panose="020B0604020202020204" pitchFamily="34" charset="0"/>
                <a:cs typeface="Arial" panose="020B0604020202020204" pitchFamily="34" charset="0"/>
              </a:rPr>
              <a:t> de causes </a:t>
            </a:r>
            <a:r>
              <a:rPr lang="en-CA" dirty="0" err="1">
                <a:latin typeface="Arial" panose="020B0604020202020204" pitchFamily="34" charset="0"/>
                <a:cs typeface="Arial" panose="020B0604020202020204" pitchFamily="34" charset="0"/>
              </a:rPr>
              <a:t>associées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à</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l'alcool</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L'alcool</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est</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aussi</a:t>
            </a:r>
            <a:r>
              <a:rPr lang="en-CA" dirty="0">
                <a:latin typeface="Arial" panose="020B0604020202020204" pitchFamily="34" charset="0"/>
                <a:cs typeface="Arial" panose="020B0604020202020204" pitchFamily="34" charset="0"/>
              </a:rPr>
              <a:t> plus </a:t>
            </a:r>
            <a:r>
              <a:rPr lang="en-CA" dirty="0" err="1">
                <a:latin typeface="Arial" panose="020B0604020202020204" pitchFamily="34" charset="0"/>
                <a:cs typeface="Arial" panose="020B0604020202020204" pitchFamily="34" charset="0"/>
              </a:rPr>
              <a:t>fortement</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associé</a:t>
            </a:r>
            <a:r>
              <a:rPr lang="en-CA" dirty="0">
                <a:latin typeface="Arial" panose="020B0604020202020204" pitchFamily="34" charset="0"/>
                <a:cs typeface="Arial" panose="020B0604020202020204" pitchFamily="34" charset="0"/>
              </a:rPr>
              <a:t> aux </a:t>
            </a:r>
            <a:r>
              <a:rPr lang="en-CA" dirty="0" err="1">
                <a:latin typeface="Arial" panose="020B0604020202020204" pitchFamily="34" charset="0"/>
                <a:cs typeface="Arial" panose="020B0604020202020204" pitchFamily="34" charset="0"/>
              </a:rPr>
              <a:t>comportements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violents</a:t>
            </a:r>
            <a:r>
              <a:rPr lang="en-CA" dirty="0">
                <a:latin typeface="Arial" panose="020B0604020202020204" pitchFamily="34" charset="0"/>
                <a:cs typeface="Arial" panose="020B0604020202020204" pitchFamily="34" charset="0"/>
              </a:rPr>
              <a:t> chez les hommes. Un </a:t>
            </a:r>
            <a:r>
              <a:rPr lang="en-CA" dirty="0" err="1">
                <a:latin typeface="Arial" panose="020B0604020202020204" pitchFamily="34" charset="0"/>
                <a:cs typeface="Arial" panose="020B0604020202020204" pitchFamily="34" charset="0"/>
              </a:rPr>
              <a:t>nombre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disproportionné</a:t>
            </a:r>
            <a:r>
              <a:rPr lang="en-CA" dirty="0">
                <a:latin typeface="Arial" panose="020B0604020202020204" pitchFamily="34" charset="0"/>
                <a:cs typeface="Arial" panose="020B0604020202020204" pitchFamily="34" charset="0"/>
              </a:rPr>
              <a:t> de </a:t>
            </a:r>
            <a:r>
              <a:rPr lang="en-CA" dirty="0" err="1">
                <a:latin typeface="Arial" panose="020B0604020202020204" pitchFamily="34" charset="0"/>
                <a:cs typeface="Arial" panose="020B0604020202020204" pitchFamily="34" charset="0"/>
              </a:rPr>
              <a:t>blessures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d'actes</a:t>
            </a:r>
            <a:r>
              <a:rPr lang="en-CA" dirty="0">
                <a:latin typeface="Arial" panose="020B0604020202020204" pitchFamily="34" charset="0"/>
                <a:cs typeface="Arial" panose="020B0604020202020204" pitchFamily="34" charset="0"/>
              </a:rPr>
              <a:t> de violence et de </a:t>
            </a:r>
            <a:r>
              <a:rPr lang="en-CA" dirty="0" err="1">
                <a:latin typeface="Arial" panose="020B0604020202020204" pitchFamily="34" charset="0"/>
                <a:cs typeface="Arial" panose="020B0604020202020204" pitchFamily="34" charset="0"/>
              </a:rPr>
              <a:t>décès</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est</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attribuable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à</a:t>
            </a:r>
            <a:r>
              <a:rPr lang="en-CA" dirty="0">
                <a:latin typeface="Arial" panose="020B0604020202020204" pitchFamily="34" charset="0"/>
                <a:cs typeface="Arial" panose="020B0604020202020204" pitchFamily="34" charset="0"/>
              </a:rPr>
              <a:t> la </a:t>
            </a:r>
            <a:r>
              <a:rPr lang="en-CA" dirty="0" err="1">
                <a:latin typeface="Arial" panose="020B0604020202020204" pitchFamily="34" charset="0"/>
                <a:cs typeface="Arial" panose="020B0604020202020204" pitchFamily="34" charset="0"/>
              </a:rPr>
              <a:t>consommation</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d'alcool</a:t>
            </a:r>
            <a:r>
              <a:rPr lang="en-CA" dirty="0">
                <a:latin typeface="Arial" panose="020B0604020202020204" pitchFamily="34" charset="0"/>
                <a:cs typeface="Arial" panose="020B0604020202020204" pitchFamily="34" charset="0"/>
              </a:rPr>
              <a:t> des hommes.</a:t>
            </a:r>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21</a:t>
            </a:fld>
            <a:endParaRPr lang="en-US"/>
          </a:p>
        </p:txBody>
      </p:sp>
    </p:spTree>
    <p:extLst>
      <p:ext uri="{BB962C8B-B14F-4D97-AF65-F5344CB8AC3E}">
        <p14:creationId xmlns:p14="http://schemas.microsoft.com/office/powerpoint/2010/main" val="4255405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Une étude </a:t>
            </a:r>
            <a:r>
              <a:rPr lang="en-CA" dirty="0" err="1"/>
              <a:t>récente</a:t>
            </a:r>
            <a:r>
              <a:rPr lang="en-CA" dirty="0"/>
              <a:t> </a:t>
            </a:r>
            <a:r>
              <a:rPr lang="en-CA" dirty="0" err="1"/>
              <a:t>montrent</a:t>
            </a:r>
            <a:r>
              <a:rPr lang="en-CA" dirty="0"/>
              <a:t> que </a:t>
            </a:r>
            <a:r>
              <a:rPr lang="en-CA" dirty="0" err="1"/>
              <a:t>vous</a:t>
            </a:r>
            <a:r>
              <a:rPr lang="en-CA" dirty="0"/>
              <a:t> </a:t>
            </a:r>
            <a:r>
              <a:rPr lang="en-CA" dirty="0" err="1"/>
              <a:t>avez</a:t>
            </a:r>
            <a:r>
              <a:rPr lang="en-CA" dirty="0"/>
              <a:t> plus de chances de </a:t>
            </a:r>
            <a:r>
              <a:rPr lang="en-CA" dirty="0" err="1"/>
              <a:t>suivre</a:t>
            </a:r>
            <a:r>
              <a:rPr lang="en-CA" dirty="0"/>
              <a:t> des </a:t>
            </a:r>
            <a:r>
              <a:rPr lang="en-CA" dirty="0" err="1"/>
              <a:t>recommandations</a:t>
            </a:r>
            <a:r>
              <a:rPr lang="en-CA" dirty="0"/>
              <a:t> pour </a:t>
            </a:r>
            <a:r>
              <a:rPr lang="en-CA" dirty="0" err="1"/>
              <a:t>réduire</a:t>
            </a:r>
            <a:r>
              <a:rPr lang="en-CA" dirty="0"/>
              <a:t> </a:t>
            </a:r>
            <a:r>
              <a:rPr lang="en-CA" dirty="0" err="1"/>
              <a:t>vos</a:t>
            </a:r>
            <a:r>
              <a:rPr lang="en-CA" dirty="0"/>
              <a:t> </a:t>
            </a:r>
            <a:r>
              <a:rPr lang="en-CA" dirty="0" err="1"/>
              <a:t>consommations</a:t>
            </a:r>
            <a:r>
              <a:rPr lang="en-CA" dirty="0"/>
              <a:t> </a:t>
            </a:r>
            <a:r>
              <a:rPr lang="en-CA" dirty="0" err="1"/>
              <a:t>d'alcool</a:t>
            </a:r>
            <a:r>
              <a:rPr lang="en-CA" dirty="0"/>
              <a:t> </a:t>
            </a:r>
            <a:r>
              <a:rPr lang="en-CA" dirty="0" err="1"/>
              <a:t>si</a:t>
            </a:r>
            <a:r>
              <a:rPr lang="en-CA" dirty="0"/>
              <a:t> </a:t>
            </a:r>
            <a:r>
              <a:rPr lang="en-CA" dirty="0" err="1"/>
              <a:t>vous</a:t>
            </a:r>
            <a:r>
              <a:rPr lang="en-CA" dirty="0"/>
              <a:t> </a:t>
            </a:r>
            <a:r>
              <a:rPr lang="en-CA" dirty="0" err="1"/>
              <a:t>vous</a:t>
            </a:r>
            <a:r>
              <a:rPr lang="en-CA" dirty="0"/>
              <a:t> </a:t>
            </a:r>
            <a:r>
              <a:rPr lang="en-CA" dirty="0" err="1"/>
              <a:t>souvenez</a:t>
            </a:r>
            <a:r>
              <a:rPr lang="en-CA" dirty="0"/>
              <a:t> du lien de </a:t>
            </a:r>
            <a:r>
              <a:rPr lang="en-CA" dirty="0" err="1"/>
              <a:t>causalite</a:t>
            </a:r>
            <a:r>
              <a:rPr lang="en-CA" dirty="0"/>
              <a:t>́ entre </a:t>
            </a:r>
            <a:r>
              <a:rPr lang="en-CA" dirty="0" err="1"/>
              <a:t>l'alcool</a:t>
            </a:r>
            <a:r>
              <a:rPr lang="en-CA" dirty="0"/>
              <a:t> et le cancer (</a:t>
            </a:r>
            <a:r>
              <a:rPr lang="en-CA" dirty="0" err="1"/>
              <a:t>l'alcool</a:t>
            </a:r>
            <a:r>
              <a:rPr lang="en-CA" dirty="0"/>
              <a:t> </a:t>
            </a:r>
            <a:r>
              <a:rPr lang="en-CA" dirty="0" err="1"/>
              <a:t>est</a:t>
            </a:r>
            <a:r>
              <a:rPr lang="en-CA" dirty="0"/>
              <a:t> un </a:t>
            </a:r>
            <a:r>
              <a:rPr lang="en-CA" dirty="0" err="1"/>
              <a:t>cancérigène</a:t>
            </a:r>
            <a:r>
              <a:rPr lang="en-CA" dirty="0"/>
              <a:t>), </a:t>
            </a:r>
            <a:r>
              <a:rPr lang="en-CA" dirty="0" err="1"/>
              <a:t>en</a:t>
            </a:r>
            <a:r>
              <a:rPr lang="en-CA" dirty="0"/>
              <a:t> plus </a:t>
            </a:r>
            <a:r>
              <a:rPr lang="en-CA" dirty="0" err="1"/>
              <a:t>vous</a:t>
            </a:r>
            <a:r>
              <a:rPr lang="en-CA" dirty="0"/>
              <a:t> </a:t>
            </a:r>
            <a:r>
              <a:rPr lang="en-CA" dirty="0" err="1"/>
              <a:t>vous</a:t>
            </a:r>
            <a:r>
              <a:rPr lang="en-CA" dirty="0"/>
              <a:t> </a:t>
            </a:r>
            <a:r>
              <a:rPr lang="en-CA" dirty="0" err="1"/>
              <a:t>devrez</a:t>
            </a:r>
            <a:r>
              <a:rPr lang="en-CA" dirty="0"/>
              <a:t> prendre </a:t>
            </a:r>
            <a:r>
              <a:rPr lang="en-CA" dirty="0" err="1"/>
              <a:t>l'habitude</a:t>
            </a:r>
            <a:r>
              <a:rPr lang="en-CA" dirty="0"/>
              <a:t> de </a:t>
            </a:r>
            <a:r>
              <a:rPr lang="en-CA" dirty="0" err="1"/>
              <a:t>compter</a:t>
            </a:r>
            <a:r>
              <a:rPr lang="en-CA" dirty="0"/>
              <a:t> le </a:t>
            </a:r>
            <a:r>
              <a:rPr lang="en-CA" dirty="0" err="1"/>
              <a:t>nombre</a:t>
            </a:r>
            <a:r>
              <a:rPr lang="en-CA" dirty="0"/>
              <a:t> de </a:t>
            </a:r>
            <a:r>
              <a:rPr lang="en-CA" dirty="0" err="1"/>
              <a:t>verres</a:t>
            </a:r>
            <a:r>
              <a:rPr lang="en-CA" dirty="0"/>
              <a:t> que </a:t>
            </a:r>
            <a:r>
              <a:rPr lang="en-CA" dirty="0" err="1"/>
              <a:t>vous</a:t>
            </a:r>
            <a:r>
              <a:rPr lang="en-CA" dirty="0"/>
              <a:t> </a:t>
            </a:r>
            <a:r>
              <a:rPr lang="en-CA" dirty="0" err="1"/>
              <a:t>buvez</a:t>
            </a:r>
            <a:r>
              <a:rPr lang="en-CA" dirty="0"/>
              <a:t>. Si </a:t>
            </a:r>
            <a:r>
              <a:rPr lang="en-CA" dirty="0" err="1"/>
              <a:t>vous</a:t>
            </a:r>
            <a:r>
              <a:rPr lang="en-CA" dirty="0"/>
              <a:t> </a:t>
            </a:r>
            <a:r>
              <a:rPr lang="en-CA" dirty="0" err="1"/>
              <a:t>voulez</a:t>
            </a:r>
            <a:r>
              <a:rPr lang="en-CA" dirty="0"/>
              <a:t> </a:t>
            </a:r>
            <a:r>
              <a:rPr lang="en-CA" dirty="0" err="1"/>
              <a:t>réduire</a:t>
            </a:r>
            <a:r>
              <a:rPr lang="en-CA" dirty="0"/>
              <a:t> </a:t>
            </a:r>
            <a:r>
              <a:rPr lang="en-CA" dirty="0" err="1"/>
              <a:t>votre</a:t>
            </a:r>
            <a:r>
              <a:rPr lang="en-CA" dirty="0"/>
              <a:t> </a:t>
            </a:r>
            <a:r>
              <a:rPr lang="en-CA" dirty="0" err="1"/>
              <a:t>consommation</a:t>
            </a:r>
            <a:r>
              <a:rPr lang="en-CA" dirty="0"/>
              <a:t> </a:t>
            </a:r>
            <a:r>
              <a:rPr lang="en-CA" dirty="0" err="1"/>
              <a:t>d'alcool</a:t>
            </a:r>
            <a:r>
              <a:rPr lang="en-CA" dirty="0"/>
              <a:t>, </a:t>
            </a:r>
            <a:r>
              <a:rPr lang="en-CA" dirty="0" err="1"/>
              <a:t>ceci</a:t>
            </a:r>
            <a:r>
              <a:rPr lang="en-CA" dirty="0"/>
              <a:t> </a:t>
            </a:r>
            <a:r>
              <a:rPr lang="en-CA" dirty="0" err="1"/>
              <a:t>est</a:t>
            </a:r>
            <a:r>
              <a:rPr lang="en-CA" dirty="0"/>
              <a:t> </a:t>
            </a:r>
            <a:r>
              <a:rPr lang="en-CA" dirty="0" err="1"/>
              <a:t>une</a:t>
            </a:r>
            <a:r>
              <a:rPr lang="en-CA" dirty="0"/>
              <a:t> bonne occasion de </a:t>
            </a:r>
            <a:r>
              <a:rPr lang="en-CA" dirty="0" err="1"/>
              <a:t>vous</a:t>
            </a:r>
            <a:r>
              <a:rPr lang="en-CA" dirty="0"/>
              <a:t> </a:t>
            </a:r>
            <a:r>
              <a:rPr lang="en-CA" dirty="0" err="1"/>
              <a:t>établir</a:t>
            </a:r>
            <a:r>
              <a:rPr lang="en-CA" dirty="0"/>
              <a:t> un </a:t>
            </a:r>
            <a:r>
              <a:rPr lang="en-CA" dirty="0" err="1"/>
              <a:t>objectif</a:t>
            </a:r>
            <a:r>
              <a:rPr lang="en-CA" dirty="0"/>
              <a:t> SMART.</a:t>
            </a:r>
            <a:br>
              <a:rPr lang="en-CA" dirty="0"/>
            </a:br>
            <a:endParaRPr lang="en-CA" dirty="0"/>
          </a:p>
          <a:p>
            <a:r>
              <a:rPr lang="en-CA" dirty="0"/>
              <a:t>Le but de </a:t>
            </a:r>
            <a:r>
              <a:rPr lang="en-CA" dirty="0" err="1"/>
              <a:t>cette</a:t>
            </a:r>
            <a:r>
              <a:rPr lang="en-CA" dirty="0"/>
              <a:t> discussion sur les modes de vie saine et la </a:t>
            </a:r>
            <a:r>
              <a:rPr lang="en-CA" dirty="0" err="1"/>
              <a:t>consommation</a:t>
            </a:r>
            <a:r>
              <a:rPr lang="en-CA" dirty="0"/>
              <a:t> </a:t>
            </a:r>
            <a:r>
              <a:rPr lang="en-CA" dirty="0" err="1"/>
              <a:t>d'alcool</a:t>
            </a:r>
            <a:r>
              <a:rPr lang="en-CA" dirty="0"/>
              <a:t> </a:t>
            </a:r>
            <a:r>
              <a:rPr lang="en-CA" dirty="0" err="1"/>
              <a:t>n'est</a:t>
            </a:r>
            <a:r>
              <a:rPr lang="en-CA" dirty="0"/>
              <a:t> pas de donner des </a:t>
            </a:r>
            <a:r>
              <a:rPr lang="en-CA" dirty="0" err="1"/>
              <a:t>leçons</a:t>
            </a:r>
            <a:r>
              <a:rPr lang="en-CA" dirty="0"/>
              <a:t>, </a:t>
            </a:r>
            <a:r>
              <a:rPr lang="en-CA" dirty="0" err="1"/>
              <a:t>mais</a:t>
            </a:r>
            <a:r>
              <a:rPr lang="en-CA" dirty="0"/>
              <a:t> de </a:t>
            </a:r>
            <a:r>
              <a:rPr lang="en-CA" dirty="0" err="1"/>
              <a:t>vous</a:t>
            </a:r>
            <a:r>
              <a:rPr lang="en-CA" dirty="0"/>
              <a:t> donner des </a:t>
            </a:r>
            <a:r>
              <a:rPr lang="en-CA" dirty="0" err="1"/>
              <a:t>informations</a:t>
            </a:r>
            <a:r>
              <a:rPr lang="en-CA" dirty="0"/>
              <a:t> pour </a:t>
            </a:r>
            <a:r>
              <a:rPr lang="en-CA" dirty="0" err="1"/>
              <a:t>réfléchir</a:t>
            </a:r>
            <a:r>
              <a:rPr lang="en-CA" dirty="0"/>
              <a:t> sur </a:t>
            </a:r>
            <a:r>
              <a:rPr lang="en-CA" dirty="0" err="1"/>
              <a:t>certains</a:t>
            </a:r>
            <a:r>
              <a:rPr lang="en-CA" dirty="0"/>
              <a:t> aspects de </a:t>
            </a:r>
            <a:r>
              <a:rPr lang="en-CA" dirty="0" err="1"/>
              <a:t>votre</a:t>
            </a:r>
            <a:r>
              <a:rPr lang="en-CA" dirty="0"/>
              <a:t> vie que </a:t>
            </a:r>
            <a:r>
              <a:rPr lang="en-CA" dirty="0" err="1"/>
              <a:t>vous</a:t>
            </a:r>
            <a:r>
              <a:rPr lang="en-CA" dirty="0"/>
              <a:t> </a:t>
            </a:r>
            <a:r>
              <a:rPr lang="en-CA" dirty="0" err="1"/>
              <a:t>voudrez</a:t>
            </a:r>
            <a:r>
              <a:rPr lang="en-CA" dirty="0"/>
              <a:t> </a:t>
            </a:r>
            <a:r>
              <a:rPr lang="en-CA" dirty="0" err="1"/>
              <a:t>peut-être</a:t>
            </a:r>
            <a:r>
              <a:rPr lang="en-CA" dirty="0"/>
              <a:t> modifier.</a:t>
            </a:r>
          </a:p>
          <a:p>
            <a:endParaRPr lang="en-CA" dirty="0"/>
          </a:p>
          <a:p>
            <a:r>
              <a:rPr lang="en-CA" dirty="0"/>
              <a:t>Si </a:t>
            </a:r>
            <a:r>
              <a:rPr lang="en-CA" dirty="0" err="1"/>
              <a:t>vous</a:t>
            </a:r>
            <a:r>
              <a:rPr lang="en-CA" dirty="0"/>
              <a:t> </a:t>
            </a:r>
            <a:r>
              <a:rPr lang="en-CA" dirty="0" err="1"/>
              <a:t>consommez</a:t>
            </a:r>
            <a:r>
              <a:rPr lang="en-CA" dirty="0"/>
              <a:t> </a:t>
            </a:r>
            <a:r>
              <a:rPr lang="en-CA" dirty="0" err="1"/>
              <a:t>d'alcool</a:t>
            </a:r>
            <a:r>
              <a:rPr lang="en-CA" dirty="0"/>
              <a:t>, </a:t>
            </a:r>
            <a:r>
              <a:rPr lang="en-CA" dirty="0" err="1"/>
              <a:t>boire</a:t>
            </a:r>
            <a:r>
              <a:rPr lang="en-CA" dirty="0"/>
              <a:t> miens, </a:t>
            </a:r>
            <a:r>
              <a:rPr lang="en-CA" dirty="0" err="1"/>
              <a:t>c'est</a:t>
            </a:r>
            <a:r>
              <a:rPr lang="en-CA" dirty="0"/>
              <a:t> </a:t>
            </a:r>
            <a:r>
              <a:rPr lang="en-CA" dirty="0" err="1"/>
              <a:t>mieux</a:t>
            </a:r>
            <a:r>
              <a:rPr lang="en-CA" dirty="0"/>
              <a:t>!</a:t>
            </a:r>
          </a:p>
          <a:p>
            <a:endParaRPr lang="en-CA" dirty="0"/>
          </a:p>
          <a:p>
            <a:r>
              <a:rPr lang="en-CA" dirty="0"/>
              <a:t>Pour plus </a:t>
            </a:r>
            <a:r>
              <a:rPr lang="en-CA" dirty="0" err="1"/>
              <a:t>d'informations</a:t>
            </a:r>
            <a:r>
              <a:rPr lang="en-CA" dirty="0"/>
              <a:t> et des conseils de la </a:t>
            </a:r>
            <a:r>
              <a:rPr lang="en-CA" dirty="0" err="1"/>
              <a:t>consommation</a:t>
            </a:r>
            <a:r>
              <a:rPr lang="en-CA" dirty="0"/>
              <a:t> </a:t>
            </a:r>
            <a:r>
              <a:rPr lang="en-CA" dirty="0" err="1"/>
              <a:t>d'alcool</a:t>
            </a:r>
            <a:r>
              <a:rPr lang="en-CA" dirty="0"/>
              <a:t> sur </a:t>
            </a:r>
            <a:r>
              <a:rPr lang="en-CA" dirty="0" err="1"/>
              <a:t>votre</a:t>
            </a:r>
            <a:r>
              <a:rPr lang="en-CA" dirty="0"/>
              <a:t> </a:t>
            </a:r>
            <a:r>
              <a:rPr lang="en-CA" dirty="0" err="1"/>
              <a:t>santé</a:t>
            </a:r>
            <a:r>
              <a:rPr lang="en-CA" dirty="0"/>
              <a:t>, </a:t>
            </a:r>
            <a:r>
              <a:rPr lang="en-CA" dirty="0" err="1"/>
              <a:t>vous</a:t>
            </a:r>
            <a:r>
              <a:rPr lang="en-CA" dirty="0"/>
              <a:t> </a:t>
            </a:r>
            <a:r>
              <a:rPr lang="en-CA" dirty="0" err="1"/>
              <a:t>trouverez</a:t>
            </a:r>
            <a:r>
              <a:rPr lang="en-CA" dirty="0"/>
              <a:t> les </a:t>
            </a:r>
            <a:r>
              <a:rPr lang="en-CA" dirty="0" err="1"/>
              <a:t>lignes</a:t>
            </a:r>
            <a:r>
              <a:rPr lang="en-CA" dirty="0"/>
              <a:t> directrices dans </a:t>
            </a:r>
            <a:r>
              <a:rPr lang="en-CA" dirty="0" err="1"/>
              <a:t>votre</a:t>
            </a:r>
            <a:r>
              <a:rPr lang="en-CA" dirty="0"/>
              <a:t> documentation.</a:t>
            </a:r>
          </a:p>
        </p:txBody>
      </p:sp>
      <p:sp>
        <p:nvSpPr>
          <p:cNvPr id="4" name="Slide Number Placeholder 3"/>
          <p:cNvSpPr>
            <a:spLocks noGrp="1"/>
          </p:cNvSpPr>
          <p:nvPr>
            <p:ph type="sldNum" sz="quarter" idx="5"/>
          </p:nvPr>
        </p:nvSpPr>
        <p:spPr/>
        <p:txBody>
          <a:bodyPr/>
          <a:lstStyle/>
          <a:p>
            <a:fld id="{B0A83850-826B-4444-B2AA-185B30D6F434}" type="slidenum">
              <a:rPr lang="en-US" smtClean="0"/>
              <a:t>22</a:t>
            </a:fld>
            <a:endParaRPr lang="en-US"/>
          </a:p>
        </p:txBody>
      </p:sp>
    </p:spTree>
    <p:extLst>
      <p:ext uri="{BB962C8B-B14F-4D97-AF65-F5344CB8AC3E}">
        <p14:creationId xmlns:p14="http://schemas.microsoft.com/office/powerpoint/2010/main" val="764778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Vous trouverez les lignes directrices suivantes dans votre documentation. Nous en apprenons de plus en plus sur les effets de la consommation d’alcool grâce à des études qui suivent un grand nombre de personnes au fil du temps. Ces lignes directrices sont élaborées à partir des résultats de ces études.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23</a:t>
            </a:fld>
            <a:endParaRPr lang="en-US"/>
          </a:p>
        </p:txBody>
      </p:sp>
    </p:spTree>
    <p:extLst>
      <p:ext uri="{BB962C8B-B14F-4D97-AF65-F5344CB8AC3E}">
        <p14:creationId xmlns:p14="http://schemas.microsoft.com/office/powerpoint/2010/main" val="1715216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Encore une fois, juste pour rappel, nous ne sommes pas ici pour juger votre consommation d'alcool et de drogues, mais pour vous présenter des données scientifiques fondées sur des preuves pour vous aider à décider si votre consommation affecte votre bien-être mental.</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L’automédication contre les symptômes liés à l’humeur et à l’anxiété à l’aide de drogues est également fréquente. Encore une fois, il est important de reconnaître que l’automédication peut être problématique parce qu’elle peut entraîner une consommation accrue au fil du temps et ainsi intensifier davantage le problème.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D’autres drogues, comme la cocaïne et l’ecstasy, peuvent causer des crises de panique, de l’inquiétude et une humeur négative.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Ces drogues et d’autres peuvent également avoir une incidence importante sur tous les médicaments prescrits que vous prenez actuellement, ce qui peut empêcher vos médicaments de fonctionner comme prévu.</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Si les médicaments que vous prenez actuellement et la façon dont ils peuvent interagir avec d’autres médicaments vous préoccupent, veuillez vous adresser à votre médecin traitant ou à votre médecin de famille pour obtenir de plus amples renseignements et des conseils.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24</a:t>
            </a:fld>
            <a:endParaRPr lang="en-US"/>
          </a:p>
        </p:txBody>
      </p:sp>
    </p:spTree>
    <p:extLst>
      <p:ext uri="{BB962C8B-B14F-4D97-AF65-F5344CB8AC3E}">
        <p14:creationId xmlns:p14="http://schemas.microsoft.com/office/powerpoint/2010/main" val="882666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En 2018, le cannabis non médical est devenu une substance légale au Canada et est maintenant largement disponible. Les renseignements qui suivent ont pour but de vous informer de l’état actuel de la recherche sur le lien entre le cannabis et les symptômes d’anxiété et de dépression.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cannabis est encore aujourd’hui une substance sur laquelle nous ne disposons pas de beaucoup de recherches à long terme. D’autres recherches sont en cours au Canada et aux États-Unis, mais pour l’instant, la littérature laisse entendre que l’usage du cannabis n’apporte pas de bénéfice clair à long terme pour ce qui est d’améliorer les symptômes liés à l’humeur et à l’anxiété.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En fait, les données probantes actuelles suggèrent que la consommation régulière de cannabis pour le traitement des symptômes de santé mentale, y compris l’anxiété et la dépression, pourrait en fait intensifier ces symptômes au fil du temps.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Consommer du cannabis non médical est un choix personnel qui peut avoir des effets à court et à long terme sur votre santé.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Si ce sujet vous préoccupe ou si vous avez d’autres questions, veuillez consulter votre médecin traitant ou votre médecin de famille pour obtenir de plus amples renseignements. Nous avons également inclus les conseils sur la consommation de cannabis du Centre de toxicomanie et de la santé mentale (CAMH) dans vos documents si vous souhaitez en apprendre davantage.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25</a:t>
            </a:fld>
            <a:endParaRPr lang="en-US"/>
          </a:p>
        </p:txBody>
      </p:sp>
    </p:spTree>
    <p:extLst>
      <p:ext uri="{BB962C8B-B14F-4D97-AF65-F5344CB8AC3E}">
        <p14:creationId xmlns:p14="http://schemas.microsoft.com/office/powerpoint/2010/main" val="3107675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Vous trouverez les lignes directrices suivantes dans votre documentation.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26</a:t>
            </a:fld>
            <a:endParaRPr lang="en-US"/>
          </a:p>
        </p:txBody>
      </p:sp>
    </p:spTree>
    <p:extLst>
      <p:ext uri="{BB962C8B-B14F-4D97-AF65-F5344CB8AC3E}">
        <p14:creationId xmlns:p14="http://schemas.microsoft.com/office/powerpoint/2010/main" val="4139749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En résumé : si vous choisissez un aspect de la vie saine sur lequel travailler, utilisez les critères SMART pour fixer des objectifs réalisables. Il est également judicieux de choisir un seul aspect de la vie saine à la fois. Lorsque vous avez atteint cet objectif, choisissez-en un nouveau.</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27</a:t>
            </a:fld>
            <a:endParaRPr lang="en-US"/>
          </a:p>
        </p:txBody>
      </p:sp>
    </p:spTree>
    <p:extLst>
      <p:ext uri="{BB962C8B-B14F-4D97-AF65-F5344CB8AC3E}">
        <p14:creationId xmlns:p14="http://schemas.microsoft.com/office/powerpoint/2010/main" val="1297898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Vous trouverez dans ce document un bref survol de la présentation et quelques idées supplémentaires.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0A83850-826B-4444-B2AA-185B30D6F434}" type="slidenum">
              <a:rPr lang="en-US" smtClean="0"/>
              <a:t>28</a:t>
            </a:fld>
            <a:endParaRPr lang="en-US"/>
          </a:p>
        </p:txBody>
      </p:sp>
    </p:spTree>
    <p:extLst>
      <p:ext uri="{BB962C8B-B14F-4D97-AF65-F5344CB8AC3E}">
        <p14:creationId xmlns:p14="http://schemas.microsoft.com/office/powerpoint/2010/main" val="596028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Enfin, nous avons inclus une section sur le sommeil, car de nombreuses personnes déclarent avoir de la difficulté à dormir et le sommeil est très important pour notre santé et notre bien-être en général.</a:t>
            </a:r>
            <a:endParaRPr lang="en-CA" sz="1200" kern="1200" dirty="0">
              <a:solidFill>
                <a:schemeClr val="tx1"/>
              </a:solidFill>
              <a:effectLst/>
              <a:latin typeface="+mn-lt"/>
              <a:ea typeface="+mn-ea"/>
              <a:cs typeface="+mn-cs"/>
            </a:endParaRPr>
          </a:p>
        </p:txBody>
      </p:sp>
      <p:sp>
        <p:nvSpPr>
          <p:cNvPr id="5" name="Slide Number Placeholder 4">
            <a:extLst>
              <a:ext uri="{FF2B5EF4-FFF2-40B4-BE49-F238E27FC236}">
                <a16:creationId xmlns:a16="http://schemas.microsoft.com/office/drawing/2014/main" id="{295B5C2F-8C16-9642-8D1A-21497EAA8334}"/>
              </a:ext>
            </a:extLst>
          </p:cNvPr>
          <p:cNvSpPr>
            <a:spLocks noGrp="1"/>
          </p:cNvSpPr>
          <p:nvPr>
            <p:ph type="sldNum" sz="quarter" idx="5"/>
          </p:nvPr>
        </p:nvSpPr>
        <p:spPr/>
        <p:txBody>
          <a:bodyPr/>
          <a:lstStyle/>
          <a:p>
            <a:fld id="{B752B4B8-9EB8-3142-9DC0-1757892B30D3}" type="slidenum">
              <a:rPr lang="en-US" smtClean="0"/>
              <a:t>29</a:t>
            </a:fld>
            <a:endParaRPr lang="en-US"/>
          </a:p>
        </p:txBody>
      </p:sp>
    </p:spTree>
    <p:extLst>
      <p:ext uri="{BB962C8B-B14F-4D97-AF65-F5344CB8AC3E}">
        <p14:creationId xmlns:p14="http://schemas.microsoft.com/office/powerpoint/2010/main" val="421793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Comme lors des cours précédents, nous ferons un exercice de pleine conscience, et nous passerons en revue la mise en application des techniques de la dernière séance. Nous vous fournirons également du nouveau matériel sur les stratégies de vie saine et des conseils sur le sommeil.</a:t>
            </a:r>
            <a:endParaRPr lang="en-CA" sz="1200" kern="1200" dirty="0">
              <a:solidFill>
                <a:schemeClr val="tx1"/>
              </a:solidFill>
              <a:effectLst/>
              <a:latin typeface="+mn-lt"/>
              <a:ea typeface="+mn-ea"/>
              <a:cs typeface="+mn-cs"/>
            </a:endParaRPr>
          </a:p>
        </p:txBody>
      </p:sp>
      <p:sp>
        <p:nvSpPr>
          <p:cNvPr id="5" name="Slide Number Placeholder 4">
            <a:extLst>
              <a:ext uri="{FF2B5EF4-FFF2-40B4-BE49-F238E27FC236}">
                <a16:creationId xmlns:a16="http://schemas.microsoft.com/office/drawing/2014/main" id="{295B5C2F-8C16-9642-8D1A-21497EAA8334}"/>
              </a:ext>
            </a:extLst>
          </p:cNvPr>
          <p:cNvSpPr>
            <a:spLocks noGrp="1"/>
          </p:cNvSpPr>
          <p:nvPr>
            <p:ph type="sldNum" sz="quarter" idx="5"/>
          </p:nvPr>
        </p:nvSpPr>
        <p:spPr/>
        <p:txBody>
          <a:bodyPr/>
          <a:lstStyle/>
          <a:p>
            <a:fld id="{B752B4B8-9EB8-3142-9DC0-1757892B30D3}" type="slidenum">
              <a:rPr lang="en-US" smtClean="0"/>
              <a:t>3</a:t>
            </a:fld>
            <a:endParaRPr lang="en-US"/>
          </a:p>
        </p:txBody>
      </p:sp>
    </p:spTree>
    <p:extLst>
      <p:ext uri="{BB962C8B-B14F-4D97-AF65-F5344CB8AC3E}">
        <p14:creationId xmlns:p14="http://schemas.microsoft.com/office/powerpoint/2010/main" val="1403758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Commencez par vous demander : « Est-ce que j’ai un sommeil de bonne qualité et suffisamment long la plupart des nuits? »; « Est-ce que mon sommeil est affecté lorsque je vis beaucoup de stress?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Si oui, voici quelques conseils pour vous aider à résoudre vos problèmes de sommeil. Toutefois, il est également important de savoir qu’il existe de l’aide, en particulier pour le sommeil! Par exemple, la TCC-I est un type particulier de thérapie </a:t>
            </a:r>
            <a:r>
              <a:rPr lang="fr-CA" sz="1200" kern="1200" dirty="0" err="1">
                <a:solidFill>
                  <a:schemeClr val="tx1"/>
                </a:solidFill>
                <a:effectLst/>
                <a:latin typeface="+mn-lt"/>
                <a:ea typeface="+mn-ea"/>
                <a:cs typeface="+mn-cs"/>
              </a:rPr>
              <a:t>cognitivo</a:t>
            </a:r>
            <a:r>
              <a:rPr lang="fr-CA" sz="1200" kern="1200" dirty="0">
                <a:solidFill>
                  <a:schemeClr val="tx1"/>
                </a:solidFill>
                <a:effectLst/>
                <a:latin typeface="+mn-lt"/>
                <a:ea typeface="+mn-ea"/>
                <a:cs typeface="+mn-cs"/>
              </a:rPr>
              <a:t>-comportementale axée sur l’insomnie. Il existe aussi des ressources d’</a:t>
            </a:r>
            <a:r>
              <a:rPr lang="fr-CA" sz="1200" kern="1200" dirty="0" err="1">
                <a:solidFill>
                  <a:schemeClr val="tx1"/>
                </a:solidFill>
                <a:effectLst/>
                <a:latin typeface="+mn-lt"/>
                <a:ea typeface="+mn-ea"/>
                <a:cs typeface="+mn-cs"/>
              </a:rPr>
              <a:t>autoassistance</a:t>
            </a:r>
            <a:r>
              <a:rPr lang="fr-CA" sz="1200" kern="1200" dirty="0">
                <a:solidFill>
                  <a:schemeClr val="tx1"/>
                </a:solidFill>
                <a:effectLst/>
                <a:latin typeface="+mn-lt"/>
                <a:ea typeface="+mn-ea"/>
                <a:cs typeface="+mn-cs"/>
              </a:rPr>
              <a:t> que vous pouvez essayer, comme l’application CBT-I Coach sur votre téléphone, ou un guide.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30</a:t>
            </a:fld>
            <a:endParaRPr lang="en-US"/>
          </a:p>
        </p:txBody>
      </p:sp>
    </p:spTree>
    <p:extLst>
      <p:ext uri="{BB962C8B-B14F-4D97-AF65-F5344CB8AC3E}">
        <p14:creationId xmlns:p14="http://schemas.microsoft.com/office/powerpoint/2010/main" val="1264116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De nombreuses stratégies visant à améliorer votre sommeil consistent à entraîner votre corps à dormir par association et grâce à un rituel, ainsi qu’à limiter l’ampleur de la stimulation que vous recevez avant le coucher (p. ex. exercice, relaxation, éclairage). Les stratégies affichées à l’écran reflètent ces conseils généraux : Associez votre lit uniquement au sommeil et aux relations sexuelles, et non à d’autres activités. Établissez un rituel de relaxation à suivre régulièrement au coucher afin de signaler à votre esprit et à votre corps qu’il est bientôt l’heure de dormir. Évitez de vous exposer à une lumière vive près de l’heure du coucher, afin que votre cerveau ne se trompe pas en pensant qu’il fait encore jour et qu’il est donc temps d’être éveillé.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Une grande partie du traitement de l’insomnie consiste à modifier votre relation avec le sommeil. Lorsque nous faisons des efforts pour dormir – et que nous n’y parvenons pas – nous pouvons avoir des pensées négatives au sujet du sommeil, comme « Je devrais déjà dormir, je dois me lever dans trois heures! », ainsi que des sentiments négatifs au sujet du sommeil comme l’anxiété et la frustration, ce qui peut rendre le sommeil plus difficile. En entraînant notre corps à adopter de bonnes habitudes de sommeil, nous éliminons une partie de la pression que nous exerçons sur nous-mêmes pour dormir quand et comme nous voulons ou « devrions » dormir.</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31</a:t>
            </a:fld>
            <a:endParaRPr lang="en-US"/>
          </a:p>
        </p:txBody>
      </p:sp>
    </p:spTree>
    <p:extLst>
      <p:ext uri="{BB962C8B-B14F-4D97-AF65-F5344CB8AC3E}">
        <p14:creationId xmlns:p14="http://schemas.microsoft.com/office/powerpoint/2010/main" val="1013091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Assurez-vous que votre environnement de sommeil est le plus efficace possible pour un bon sommeil – que cet espace est relaxant, confortable, sombre et silencieux. Nous avons abordé les effets importants de l’exercice sur la réduction du stress et la façon dont l’exercice régulier peut être un important stimulant énergétique. Toutefois, tenez compte du moment où vous faites de l’exercice et essayez de ne pas vous réveiller juste avant le coucher en pratiquant une activité vigoureuse. La consommation de repas copieux en fin de soirée fait également travailler votre appareil digestif pendant la nuit, ce qui peut avoir un impact sur le sommeil. Enfin, la caféine et la cigarette sont des stimulants qui peuvent contribuer à vous garder éveillé lorsque vous ne le souhaitez pas, et l’alcool, qui est un dépresseur, peut réduire la qualité du sommeil.</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32</a:t>
            </a:fld>
            <a:endParaRPr lang="en-US"/>
          </a:p>
        </p:txBody>
      </p:sp>
    </p:spTree>
    <p:extLst>
      <p:ext uri="{BB962C8B-B14F-4D97-AF65-F5344CB8AC3E}">
        <p14:creationId xmlns:p14="http://schemas.microsoft.com/office/powerpoint/2010/main" val="3695613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Les deux conseils suivants sont si importants pour réguler le sommeil que nous les avons inscrits en caractères gras. Il existe un mythe sur le sommeil selon lequel c’est l’heure à laquelle on se couche qui compte, c’est-à-dire que si l’on s’assure de se coucher tôt régulièrement, on dormira mieux. En réalité, c’est l’heure du réveil qui est déterminante, et plus précisément, l’important est de se réveiller à la même heure chaque matin. Cela s’explique par le fait que vos rythmes circadiens sont réglés en fonction de votre heure de réveil. Ainsi, si vous vous réveillez à la même heure chaque jour, vous aurez également sommeil à la même heure chaque soir.</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Bien qu’il ne s’agisse pas d’un conseil populaire, c’est pourquoi la recommandation est de maintenir la même heure de réveil pendant les jours de semaine et les fins de semaine et d’éviter de faire la grasse matinée. Si vous changez votre heure de réveil, vous perturberez rapidement votre rythme de sommeil.</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Autre conseil : ne vous couchez que lorsque vous vous sentez assez fatigué pour vous endormir Si nous nous couchons à l’heure à laquelle nous pensons « devoir » le faire, mais avant que notre corps et notre esprit ne soient prêts, nous nous retrouverons simplement éveillés et au lit, de plus en plus frustrés à propos des raisons pour lesquelles nous ne dormons toujours pas, ce qui nous gardera éveillés plus longtemps, et ce cycle négatif pourrait se poursuivre indéfiniment.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Enfin, si vous éprouvez des difficultés à dormir, nous vous encourageons à éviter de faire des siestes pendant la journée ou à vous en tenir à une seule sieste de courte durée par jour. Cela vous aidera à consolider votre sommeil en une seule période (habituellement la nuit pour la plupart des gens) au lieu de le répartir tout au long de la journée.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33</a:t>
            </a:fld>
            <a:endParaRPr lang="en-US"/>
          </a:p>
        </p:txBody>
      </p:sp>
    </p:spTree>
    <p:extLst>
      <p:ext uri="{BB962C8B-B14F-4D97-AF65-F5344CB8AC3E}">
        <p14:creationId xmlns:p14="http://schemas.microsoft.com/office/powerpoint/2010/main" val="2352559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Nous </a:t>
            </a:r>
            <a:r>
              <a:rPr lang="en-US" dirty="0" err="1"/>
              <a:t>avons</a:t>
            </a:r>
            <a:r>
              <a:rPr lang="en-US" dirty="0"/>
              <a:t> déjà </a:t>
            </a:r>
            <a:r>
              <a:rPr lang="en-US" dirty="0" err="1"/>
              <a:t>expliqué</a:t>
            </a:r>
            <a:r>
              <a:rPr lang="en-US" dirty="0"/>
              <a:t> que </a:t>
            </a:r>
            <a:r>
              <a:rPr lang="en-US" dirty="0" err="1"/>
              <a:t>si</a:t>
            </a:r>
            <a:r>
              <a:rPr lang="en-US" dirty="0"/>
              <a:t> </a:t>
            </a:r>
            <a:r>
              <a:rPr lang="en-US" dirty="0" err="1"/>
              <a:t>vous</a:t>
            </a:r>
            <a:r>
              <a:rPr lang="en-US" dirty="0"/>
              <a:t> </a:t>
            </a:r>
            <a:r>
              <a:rPr lang="en-US" dirty="0" err="1"/>
              <a:t>restez</a:t>
            </a:r>
            <a:r>
              <a:rPr lang="en-US" dirty="0"/>
              <a:t> </a:t>
            </a:r>
            <a:r>
              <a:rPr lang="en-US" dirty="0" err="1"/>
              <a:t>éveillé</a:t>
            </a:r>
            <a:r>
              <a:rPr lang="en-US" dirty="0"/>
              <a:t> au lit, </a:t>
            </a:r>
            <a:r>
              <a:rPr lang="en-US" dirty="0" err="1"/>
              <a:t>vous</a:t>
            </a:r>
            <a:r>
              <a:rPr lang="en-US" dirty="0"/>
              <a:t> </a:t>
            </a:r>
            <a:r>
              <a:rPr lang="en-US" dirty="0" err="1"/>
              <a:t>risquez</a:t>
            </a:r>
            <a:r>
              <a:rPr lang="en-US" dirty="0"/>
              <a:t> </a:t>
            </a:r>
            <a:r>
              <a:rPr lang="en-US" dirty="0" err="1"/>
              <a:t>d’avoir</a:t>
            </a:r>
            <a:r>
              <a:rPr lang="en-US" dirty="0"/>
              <a:t> des pensées </a:t>
            </a:r>
            <a:r>
              <a:rPr lang="en-US" dirty="0" err="1"/>
              <a:t>négatives</a:t>
            </a:r>
            <a:r>
              <a:rPr lang="en-US" dirty="0"/>
              <a:t> sur les raisons pour </a:t>
            </a:r>
            <a:r>
              <a:rPr lang="en-US" dirty="0" err="1"/>
              <a:t>lesquelles</a:t>
            </a:r>
            <a:r>
              <a:rPr lang="en-US" dirty="0"/>
              <a:t> </a:t>
            </a:r>
            <a:r>
              <a:rPr lang="en-US" dirty="0" err="1"/>
              <a:t>vous</a:t>
            </a:r>
            <a:r>
              <a:rPr lang="en-US" dirty="0"/>
              <a:t> ne </a:t>
            </a:r>
            <a:r>
              <a:rPr lang="en-US" dirty="0" err="1"/>
              <a:t>vous</a:t>
            </a:r>
            <a:r>
              <a:rPr lang="en-US" dirty="0"/>
              <a:t> </a:t>
            </a:r>
            <a:r>
              <a:rPr lang="en-US" dirty="0" err="1"/>
              <a:t>endormez</a:t>
            </a:r>
            <a:r>
              <a:rPr lang="en-US" dirty="0"/>
              <a:t> pas, </a:t>
            </a:r>
            <a:r>
              <a:rPr lang="en-US" dirty="0" err="1"/>
              <a:t>ce</a:t>
            </a:r>
            <a:r>
              <a:rPr lang="en-US" dirty="0"/>
              <a:t> qui </a:t>
            </a:r>
            <a:r>
              <a:rPr lang="en-US" dirty="0" err="1"/>
              <a:t>vous</a:t>
            </a:r>
            <a:r>
              <a:rPr lang="en-US" dirty="0"/>
              <a:t> </a:t>
            </a:r>
            <a:r>
              <a:rPr lang="en-US" dirty="0" err="1"/>
              <a:t>frustrera</a:t>
            </a:r>
            <a:r>
              <a:rPr lang="en-US" dirty="0"/>
              <a:t> </a:t>
            </a:r>
            <a:r>
              <a:rPr lang="en-US" dirty="0" err="1"/>
              <a:t>probablement</a:t>
            </a:r>
            <a:r>
              <a:rPr lang="en-US" dirty="0"/>
              <a:t> de plus </a:t>
            </a:r>
            <a:r>
              <a:rPr lang="en-US" dirty="0" err="1"/>
              <a:t>en</a:t>
            </a:r>
            <a:r>
              <a:rPr lang="en-US" dirty="0"/>
              <a:t> plus et </a:t>
            </a:r>
            <a:r>
              <a:rPr lang="en-US" dirty="0" err="1"/>
              <a:t>vous</a:t>
            </a:r>
            <a:r>
              <a:rPr lang="en-US" dirty="0"/>
              <a:t> </a:t>
            </a:r>
            <a:r>
              <a:rPr lang="en-US" dirty="0" err="1"/>
              <a:t>empêchera</a:t>
            </a:r>
            <a:r>
              <a:rPr lang="en-US" dirty="0"/>
              <a:t> pendant plus </a:t>
            </a:r>
            <a:r>
              <a:rPr lang="en-US" dirty="0" err="1"/>
              <a:t>longtemps</a:t>
            </a:r>
            <a:r>
              <a:rPr lang="en-US" dirty="0"/>
              <a:t> de </a:t>
            </a:r>
            <a:r>
              <a:rPr lang="en-US" dirty="0" err="1"/>
              <a:t>dormir</a:t>
            </a:r>
            <a:r>
              <a:rPr lang="en-US" dirty="0"/>
              <a:t>. </a:t>
            </a:r>
            <a:r>
              <a:rPr lang="en-US" dirty="0" err="1"/>
              <a:t>Donc</a:t>
            </a:r>
            <a:r>
              <a:rPr lang="en-US" dirty="0"/>
              <a:t>, </a:t>
            </a:r>
            <a:r>
              <a:rPr lang="en-US" dirty="0" err="1"/>
              <a:t>si</a:t>
            </a:r>
            <a:r>
              <a:rPr lang="en-US" dirty="0"/>
              <a:t> </a:t>
            </a:r>
            <a:r>
              <a:rPr lang="en-US" dirty="0" err="1"/>
              <a:t>vous</a:t>
            </a:r>
            <a:r>
              <a:rPr lang="en-US" dirty="0"/>
              <a:t> </a:t>
            </a:r>
            <a:r>
              <a:rPr lang="en-US" dirty="0" err="1"/>
              <a:t>êtes</a:t>
            </a:r>
            <a:r>
              <a:rPr lang="en-US" dirty="0"/>
              <a:t> au lit et que </a:t>
            </a:r>
            <a:r>
              <a:rPr lang="en-US" dirty="0" err="1"/>
              <a:t>vous</a:t>
            </a:r>
            <a:r>
              <a:rPr lang="en-US" dirty="0"/>
              <a:t> ne </a:t>
            </a:r>
            <a:r>
              <a:rPr lang="en-US" dirty="0" err="1"/>
              <a:t>parvenez</a:t>
            </a:r>
            <a:r>
              <a:rPr lang="en-US" dirty="0"/>
              <a:t> pas </a:t>
            </a:r>
            <a:r>
              <a:rPr lang="en-US" dirty="0" err="1"/>
              <a:t>à</a:t>
            </a:r>
            <a:r>
              <a:rPr lang="en-US" dirty="0"/>
              <a:t> </a:t>
            </a:r>
            <a:r>
              <a:rPr lang="en-US" dirty="0" err="1"/>
              <a:t>vous</a:t>
            </a:r>
            <a:r>
              <a:rPr lang="en-US" dirty="0"/>
              <a:t> </a:t>
            </a:r>
            <a:r>
              <a:rPr lang="en-US" dirty="0" err="1"/>
              <a:t>endormir</a:t>
            </a:r>
            <a:r>
              <a:rPr lang="en-US" dirty="0"/>
              <a:t> </a:t>
            </a:r>
            <a:r>
              <a:rPr lang="en-US" dirty="0" err="1"/>
              <a:t>en</a:t>
            </a:r>
            <a:r>
              <a:rPr lang="en-US" dirty="0"/>
              <a:t> </a:t>
            </a:r>
            <a:r>
              <a:rPr lang="en-US" dirty="0" err="1"/>
              <a:t>moins</a:t>
            </a:r>
            <a:r>
              <a:rPr lang="en-US" dirty="0"/>
              <a:t> de 20 minutes, nous </a:t>
            </a:r>
            <a:r>
              <a:rPr lang="en-US" dirty="0" err="1"/>
              <a:t>vous</a:t>
            </a:r>
            <a:r>
              <a:rPr lang="en-US" dirty="0"/>
              <a:t> </a:t>
            </a:r>
            <a:r>
              <a:rPr lang="en-US" dirty="0" err="1"/>
              <a:t>recommandons</a:t>
            </a:r>
            <a:r>
              <a:rPr lang="en-US" dirty="0"/>
              <a:t> de </a:t>
            </a:r>
            <a:r>
              <a:rPr lang="en-US" dirty="0" err="1"/>
              <a:t>sortir</a:t>
            </a:r>
            <a:r>
              <a:rPr lang="en-US" dirty="0"/>
              <a:t> du lit et de quitter </a:t>
            </a:r>
            <a:r>
              <a:rPr lang="en-US" dirty="0" err="1"/>
              <a:t>complètement</a:t>
            </a:r>
            <a:r>
              <a:rPr lang="en-US" dirty="0"/>
              <a:t> la chambre </a:t>
            </a:r>
            <a:r>
              <a:rPr lang="en-US" dirty="0" err="1"/>
              <a:t>à</a:t>
            </a:r>
            <a:r>
              <a:rPr lang="en-US" dirty="0"/>
              <a:t> </a:t>
            </a:r>
            <a:r>
              <a:rPr lang="en-US" dirty="0" err="1"/>
              <a:t>coucher</a:t>
            </a:r>
            <a:r>
              <a:rPr lang="en-US" dirty="0"/>
              <a:t> et de </a:t>
            </a:r>
            <a:r>
              <a:rPr lang="en-US" dirty="0" err="1"/>
              <a:t>vous</a:t>
            </a:r>
            <a:r>
              <a:rPr lang="en-US" dirty="0"/>
              <a:t> </a:t>
            </a:r>
            <a:r>
              <a:rPr lang="en-US" dirty="0" err="1"/>
              <a:t>adonner</a:t>
            </a:r>
            <a:r>
              <a:rPr lang="en-US" dirty="0"/>
              <a:t> </a:t>
            </a:r>
            <a:r>
              <a:rPr lang="en-US" dirty="0" err="1"/>
              <a:t>à</a:t>
            </a:r>
            <a:r>
              <a:rPr lang="en-US" dirty="0"/>
              <a:t> </a:t>
            </a:r>
            <a:r>
              <a:rPr lang="en-US" dirty="0" err="1"/>
              <a:t>une</a:t>
            </a:r>
            <a:r>
              <a:rPr lang="en-US" dirty="0"/>
              <a:t> </a:t>
            </a:r>
            <a:r>
              <a:rPr lang="en-US" dirty="0" err="1"/>
              <a:t>activité</a:t>
            </a:r>
            <a:r>
              <a:rPr lang="en-US" dirty="0"/>
              <a:t> </a:t>
            </a:r>
            <a:r>
              <a:rPr lang="en-US" dirty="0" err="1"/>
              <a:t>relaxante</a:t>
            </a:r>
            <a:r>
              <a:rPr lang="en-US" dirty="0"/>
              <a:t> pendant un petit moment </a:t>
            </a:r>
            <a:r>
              <a:rPr lang="en-US" dirty="0" err="1"/>
              <a:t>avant</a:t>
            </a:r>
            <a:r>
              <a:rPr lang="en-US" dirty="0"/>
              <a:t> de </a:t>
            </a:r>
            <a:r>
              <a:rPr lang="en-US" dirty="0" err="1"/>
              <a:t>retourner</a:t>
            </a:r>
            <a:r>
              <a:rPr lang="en-US" dirty="0"/>
              <a:t> au lit. </a:t>
            </a:r>
            <a:r>
              <a:rPr lang="en-US" dirty="0" err="1"/>
              <a:t>Vous</a:t>
            </a:r>
            <a:r>
              <a:rPr lang="en-US" dirty="0"/>
              <a:t> </a:t>
            </a:r>
            <a:r>
              <a:rPr lang="en-US" dirty="0" err="1"/>
              <a:t>pourriez</a:t>
            </a:r>
            <a:r>
              <a:rPr lang="en-US" dirty="0"/>
              <a:t> </a:t>
            </a:r>
            <a:r>
              <a:rPr lang="en-US" dirty="0" err="1"/>
              <a:t>vous</a:t>
            </a:r>
            <a:r>
              <a:rPr lang="en-US" dirty="0"/>
              <a:t> </a:t>
            </a:r>
            <a:r>
              <a:rPr lang="en-US" dirty="0" err="1"/>
              <a:t>préparer</a:t>
            </a:r>
            <a:r>
              <a:rPr lang="en-US" dirty="0"/>
              <a:t> </a:t>
            </a:r>
            <a:r>
              <a:rPr lang="en-US" dirty="0" err="1"/>
              <a:t>une</a:t>
            </a:r>
            <a:r>
              <a:rPr lang="en-US" dirty="0"/>
              <a:t> tasse de </a:t>
            </a:r>
            <a:r>
              <a:rPr lang="en-US" dirty="0" err="1"/>
              <a:t>thé</a:t>
            </a:r>
            <a:r>
              <a:rPr lang="en-US" dirty="0"/>
              <a:t> </a:t>
            </a:r>
            <a:r>
              <a:rPr lang="en-US" dirty="0" err="1"/>
              <a:t>décaféiné</a:t>
            </a:r>
            <a:r>
              <a:rPr lang="en-US" dirty="0"/>
              <a:t>, par </a:t>
            </a:r>
            <a:r>
              <a:rPr lang="en-US" dirty="0" err="1"/>
              <a:t>exemple</a:t>
            </a:r>
            <a:r>
              <a:rPr lang="en-US" dirty="0"/>
              <a:t>, </a:t>
            </a:r>
            <a:r>
              <a:rPr lang="en-US" dirty="0" err="1"/>
              <a:t>ou</a:t>
            </a:r>
            <a:r>
              <a:rPr lang="en-US" dirty="0"/>
              <a:t> lire </a:t>
            </a:r>
            <a:r>
              <a:rPr lang="en-US" dirty="0" err="1"/>
              <a:t>quelques</a:t>
            </a:r>
            <a:r>
              <a:rPr lang="en-US" dirty="0"/>
              <a:t> pages d’un livre, </a:t>
            </a:r>
            <a:r>
              <a:rPr lang="en-US" dirty="0" err="1"/>
              <a:t>mais</a:t>
            </a:r>
            <a:r>
              <a:rPr lang="en-US" dirty="0"/>
              <a:t> </a:t>
            </a:r>
            <a:r>
              <a:rPr lang="en-US" dirty="0" err="1"/>
              <a:t>abstenez-vous</a:t>
            </a:r>
            <a:r>
              <a:rPr lang="en-US" dirty="0"/>
              <a:t> de </a:t>
            </a:r>
            <a:r>
              <a:rPr lang="en-US" dirty="0" err="1"/>
              <a:t>regarder</a:t>
            </a:r>
            <a:r>
              <a:rPr lang="en-US" dirty="0"/>
              <a:t> un </a:t>
            </a:r>
            <a:r>
              <a:rPr lang="en-US" dirty="0" err="1"/>
              <a:t>écran</a:t>
            </a:r>
            <a:r>
              <a:rPr lang="en-US" dirty="0"/>
              <a:t> de </a:t>
            </a:r>
            <a:r>
              <a:rPr lang="en-US" dirty="0" err="1"/>
              <a:t>télévision</a:t>
            </a:r>
            <a:r>
              <a:rPr lang="en-US" dirty="0"/>
              <a:t>, de </a:t>
            </a:r>
            <a:r>
              <a:rPr lang="en-US" dirty="0" err="1"/>
              <a:t>téléphone</a:t>
            </a:r>
            <a:r>
              <a:rPr lang="en-US" dirty="0"/>
              <a:t> </a:t>
            </a:r>
            <a:r>
              <a:rPr lang="en-US" dirty="0" err="1"/>
              <a:t>ou</a:t>
            </a:r>
            <a:r>
              <a:rPr lang="en-US" dirty="0"/>
              <a:t> </a:t>
            </a:r>
            <a:r>
              <a:rPr lang="en-US" dirty="0" err="1"/>
              <a:t>d’iPad</a:t>
            </a:r>
            <a:r>
              <a:rPr lang="en-US" dirty="0"/>
              <a:t>, de manger </a:t>
            </a:r>
            <a:r>
              <a:rPr lang="en-US" dirty="0" err="1"/>
              <a:t>ou</a:t>
            </a:r>
            <a:r>
              <a:rPr lang="en-US" dirty="0"/>
              <a:t> de </a:t>
            </a:r>
            <a:r>
              <a:rPr lang="en-US" dirty="0" err="1"/>
              <a:t>fumer</a:t>
            </a:r>
            <a:r>
              <a:rPr lang="en-US" dirty="0"/>
              <a:t>, pour les raisons que nous </a:t>
            </a:r>
            <a:r>
              <a:rPr lang="en-US" dirty="0" err="1"/>
              <a:t>avons</a:t>
            </a:r>
            <a:r>
              <a:rPr lang="en-US" dirty="0"/>
              <a:t> </a:t>
            </a:r>
            <a:r>
              <a:rPr lang="en-US" dirty="0" err="1"/>
              <a:t>évoquées</a:t>
            </a:r>
            <a:r>
              <a:rPr lang="en-US" dirty="0"/>
              <a:t> </a:t>
            </a:r>
            <a:r>
              <a:rPr lang="en-US" dirty="0" err="1"/>
              <a:t>précédemment</a:t>
            </a:r>
            <a:r>
              <a:rPr lang="en-US" dirty="0"/>
              <a:t>. </a:t>
            </a:r>
            <a:r>
              <a:rPr lang="en-US" dirty="0" err="1"/>
              <a:t>Lorsque</a:t>
            </a:r>
            <a:r>
              <a:rPr lang="en-US" dirty="0"/>
              <a:t> </a:t>
            </a:r>
            <a:r>
              <a:rPr lang="en-US" dirty="0" err="1"/>
              <a:t>vous</a:t>
            </a:r>
            <a:r>
              <a:rPr lang="en-US" dirty="0"/>
              <a:t> </a:t>
            </a:r>
            <a:r>
              <a:rPr lang="en-US" dirty="0" err="1"/>
              <a:t>commencez</a:t>
            </a:r>
            <a:r>
              <a:rPr lang="en-US" dirty="0"/>
              <a:t> </a:t>
            </a:r>
            <a:r>
              <a:rPr lang="en-US" dirty="0" err="1"/>
              <a:t>à</a:t>
            </a:r>
            <a:r>
              <a:rPr lang="en-US" dirty="0"/>
              <a:t> </a:t>
            </a:r>
            <a:r>
              <a:rPr lang="en-US" dirty="0" err="1"/>
              <a:t>vous</a:t>
            </a:r>
            <a:r>
              <a:rPr lang="en-US" dirty="0"/>
              <a:t> </a:t>
            </a:r>
            <a:r>
              <a:rPr lang="en-US" dirty="0" err="1"/>
              <a:t>endormir</a:t>
            </a:r>
            <a:r>
              <a:rPr lang="en-US" dirty="0"/>
              <a:t>, </a:t>
            </a:r>
            <a:r>
              <a:rPr lang="en-US" dirty="0" err="1"/>
              <a:t>essayez</a:t>
            </a:r>
            <a:r>
              <a:rPr lang="en-US" dirty="0"/>
              <a:t> de </a:t>
            </a:r>
            <a:r>
              <a:rPr lang="en-US" dirty="0" err="1"/>
              <a:t>retourner</a:t>
            </a:r>
            <a:r>
              <a:rPr lang="en-US" dirty="0"/>
              <a:t> au lit, </a:t>
            </a:r>
            <a:r>
              <a:rPr lang="en-US" dirty="0" err="1"/>
              <a:t>mais</a:t>
            </a:r>
            <a:r>
              <a:rPr lang="en-US" dirty="0"/>
              <a:t> </a:t>
            </a:r>
            <a:r>
              <a:rPr lang="en-US" dirty="0" err="1"/>
              <a:t>répétez</a:t>
            </a:r>
            <a:r>
              <a:rPr lang="en-US" dirty="0"/>
              <a:t> </a:t>
            </a:r>
            <a:r>
              <a:rPr lang="en-US" dirty="0" err="1"/>
              <a:t>ce</a:t>
            </a:r>
            <a:r>
              <a:rPr lang="en-US" dirty="0"/>
              <a:t> </a:t>
            </a:r>
            <a:r>
              <a:rPr lang="en-US" dirty="0" err="1"/>
              <a:t>processus</a:t>
            </a:r>
            <a:r>
              <a:rPr lang="en-US" dirty="0"/>
              <a:t> </a:t>
            </a:r>
            <a:r>
              <a:rPr lang="en-US" dirty="0" err="1"/>
              <a:t>jusqu’à</a:t>
            </a:r>
            <a:r>
              <a:rPr lang="en-US" dirty="0"/>
              <a:t> </a:t>
            </a:r>
            <a:r>
              <a:rPr lang="en-US" dirty="0" err="1"/>
              <a:t>ce</a:t>
            </a:r>
            <a:r>
              <a:rPr lang="en-US" dirty="0"/>
              <a:t> que </a:t>
            </a:r>
            <a:r>
              <a:rPr lang="en-US" dirty="0" err="1"/>
              <a:t>vous</a:t>
            </a:r>
            <a:r>
              <a:rPr lang="en-US" dirty="0"/>
              <a:t> </a:t>
            </a:r>
            <a:r>
              <a:rPr lang="en-US" dirty="0" err="1"/>
              <a:t>puissiez</a:t>
            </a:r>
            <a:r>
              <a:rPr lang="en-US" dirty="0"/>
              <a:t> </a:t>
            </a:r>
            <a:r>
              <a:rPr lang="en-US" dirty="0" err="1"/>
              <a:t>vous</a:t>
            </a:r>
            <a:r>
              <a:rPr lang="en-US" dirty="0"/>
              <a:t> </a:t>
            </a:r>
            <a:r>
              <a:rPr lang="en-US" dirty="0" err="1"/>
              <a:t>endormir</a:t>
            </a:r>
            <a:r>
              <a:rPr lang="en-US" dirty="0"/>
              <a:t> </a:t>
            </a:r>
            <a:r>
              <a:rPr lang="en-US" dirty="0" err="1"/>
              <a:t>en</a:t>
            </a:r>
            <a:r>
              <a:rPr lang="en-US" dirty="0"/>
              <a:t> </a:t>
            </a:r>
            <a:r>
              <a:rPr lang="en-US" dirty="0" err="1"/>
              <a:t>moins</a:t>
            </a:r>
            <a:r>
              <a:rPr lang="en-US" dirty="0"/>
              <a:t> de 20 minutes.</a:t>
            </a:r>
          </a:p>
        </p:txBody>
      </p:sp>
      <p:sp>
        <p:nvSpPr>
          <p:cNvPr id="4" name="Slide Number Placeholder 3"/>
          <p:cNvSpPr>
            <a:spLocks noGrp="1"/>
          </p:cNvSpPr>
          <p:nvPr>
            <p:ph type="sldNum" sz="quarter" idx="5"/>
          </p:nvPr>
        </p:nvSpPr>
        <p:spPr/>
        <p:txBody>
          <a:bodyPr/>
          <a:lstStyle/>
          <a:p>
            <a:fld id="{B0A83850-826B-4444-B2AA-185B30D6F434}" type="slidenum">
              <a:rPr lang="en-US" smtClean="0"/>
              <a:t>34</a:t>
            </a:fld>
            <a:endParaRPr lang="en-US"/>
          </a:p>
        </p:txBody>
      </p:sp>
    </p:spTree>
    <p:extLst>
      <p:ext uri="{BB962C8B-B14F-4D97-AF65-F5344CB8AC3E}">
        <p14:creationId xmlns:p14="http://schemas.microsoft.com/office/powerpoint/2010/main" val="2968591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Certains des conseils précédents sur le sommeil portent sur notre routine et sont excellents si vous dormez la nuit. Toutefois, pour les travailleurs de quarts, les conseils précédents ne seront pas tous réalisables ou pertinents pour vous. Passons maintenant en revue quelques conseils propres aux travailleurs de quarts.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siestes peuvent être un moyen réparateur de vous sentir frais et dispos si vous n’avez pas bien dormi la veille. L’important est de se rappeler que vous n’essayez pas de « rattraper » tout le sommeil que vous avez perdu; vous essayez de vous reposer brièvement, de vous réveiller frais et dispos et d’être en mesure d’affronter le reste de la journée. Ensuite, vous allez vous coucher selon votre horaire habituel. Si vous travaillez par quarts, la meilleure façon de dormir est d’essayer de dormir plus longtemps pendant la journée, afin d’imiter un sommeil « de nuit ». Si vous avez une deuxième période de sommeil dans la journée, elle devrait être plus courte, plus proche d’une sieste. Cela aide votre corps à comprendre que la période de sommeil a été plus longue, comme une nuit, et votre rythme circadien s’en trouvera amélioré. Pour les siestes plus courtes, la durée maximale recommandée est de 20 minutes.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Votre environnement de sommeil doit être frais, sombre et silencieux. Il peut être utile d’avoir un appareil à bruit blanc, surtout pendant la journée, lorsque le bruit de la rue est plus prononcé. Il est difficile d’éteindre nos téléphones, mais il est important de s’accorder du temps libre pour dormir. Essayez donc d’utiliser la messagerie vocale et de régler les alarmes, mais gardez votre téléphone en mode silencieux pendant votre sommeil, si possible. Pour ce qui est des perturbations lumineuses, l’installation de rideaux occultants ou l’utilisation de masques oculaires peut aider à bloquer l’excès de lumière. Vous pouvez également envisager d’utiliser de nouveaux oreillers qui soutiennent votre corps en cas de douleurs chroniques.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ce qui est de la nutrition, si vous travaillez de nuit, vous pouvez choisir de consommer de la caféine au début ou pendant votre quart de travail, mais comme mentionné précédemment, il est préférable d’éviter la caféine à l’approche de la fin de votre quart de travail, surtout si vous êtes sensible à la caféine. Il en va de même pour les aliments riches en sucre, car ils peuvent vous tenir éveillé plus longtemps une fois que vous avez terminé votre quart de travail et que vous êtes prêt à essayer de dormir. Si vous avez faim après votre quart de travail et que vous devez manger avant de vous coucher, essayez de manger quelque chose de léger, mais présentant une bonne valeur nutritionnelle.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35</a:t>
            </a:fld>
            <a:endParaRPr lang="en-US"/>
          </a:p>
        </p:txBody>
      </p:sp>
    </p:spTree>
    <p:extLst>
      <p:ext uri="{BB962C8B-B14F-4D97-AF65-F5344CB8AC3E}">
        <p14:creationId xmlns:p14="http://schemas.microsoft.com/office/powerpoint/2010/main" val="2099483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Certains d’entre vous pourraient éprouver des difficultés en raison de cauchemars, ce qui peut être très pénible. Vous pourriez vous réveiller de ces cauchemars en ressentant de la peur et en ayant des sueurs froides et le cœur qui bat la chamade. Si vous faites des cauchemars, voici quelques conseils que nous vous encourageons à essayer. 1) Essayez de vous parler rationnellement du cauchemar (p. ex. « Je suis en sécurité, ce rêve n’était pas réel », etc.). 2) Si vous établissez un plan pour les choses à faire pour vous calmer ou vous détendre après un cauchemar, vous saurez exactement quoi faire au réveil. Le fait de rendre ce plan prévisible et répétitif contribuera également à ce qu’il devienne automatique pour vous, de sorte que vous n’aurez pas à résoudre les problèmes sur-le-champ alors que vous vous sentez en détresse et peut-être désorienté. Peut-être ferez-vous un exercice de pleine conscience, ou caresserez votre chien ou votre chat ou lirez une bande dessinée amusante. Si vous avez un partenaire, il serait utile de l’inclure dans le plan afin qu’il puisse vous soutenir et vous rappeler ce que vous devez faire. Pour terminer cette section, si certains bruits vous stimulent et vous empêchent de dormir, comme des sirènes fréquentes ou des escaliers qui grincent, envisagez d’utiliser un appareil à bruit blanc pour masquer les autres bruits.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36</a:t>
            </a:fld>
            <a:endParaRPr lang="en-US"/>
          </a:p>
        </p:txBody>
      </p:sp>
    </p:spTree>
    <p:extLst>
      <p:ext uri="{BB962C8B-B14F-4D97-AF65-F5344CB8AC3E}">
        <p14:creationId xmlns:p14="http://schemas.microsoft.com/office/powerpoint/2010/main" val="3659966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Si vous éprouvez de la difficulté à dormir, nous vous encourageons à passer en revue ces conseils au cours de la semaine à venir et à envisager d’établir un objectif SMART lié au sommeil pour peut-être commencer à mettre en pratique certains de ces conseils. Nous vous encourageons également à remplir un journal de sommeil afin de mieux comprendre ce qui vous empêche de bien </a:t>
            </a:r>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37</a:t>
            </a:fld>
            <a:endParaRPr lang="en-US"/>
          </a:p>
        </p:txBody>
      </p:sp>
    </p:spTree>
    <p:extLst>
      <p:ext uri="{BB962C8B-B14F-4D97-AF65-F5344CB8AC3E}">
        <p14:creationId xmlns:p14="http://schemas.microsoft.com/office/powerpoint/2010/main" val="3367125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Voici la documentation sur l’amélioration du sommeil. Si vous ne savez pas pourquoi vous avez de la difficulté à dormir, un journal de sommeil peut vous fournir des renseignements importants.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A83850-826B-4444-B2AA-185B30D6F434}" type="slidenum">
              <a:rPr lang="en-US" smtClean="0"/>
              <a:t>38</a:t>
            </a:fld>
            <a:endParaRPr lang="en-US"/>
          </a:p>
        </p:txBody>
      </p:sp>
    </p:spTree>
    <p:extLst>
      <p:ext uri="{BB962C8B-B14F-4D97-AF65-F5344CB8AC3E}">
        <p14:creationId xmlns:p14="http://schemas.microsoft.com/office/powerpoint/2010/main" val="1941207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Comme dans les cours précédents, nous vous recommandons des exercices pratiques pour cette semaine afin de vous aider à intégrer ces stratégies à votre vie quotidienne. La mise en application des techniques est un élément important de la TCC et une grande partie du travail se fait entre les séances, puisque ces cours ne durent qu’environ 1,5 heure par semaine. Plus vous consacrerez d’efforts et de temps à la mise en application des techniques, plus vous tirerez profit de ces cours.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Veuillez continuer à faire des exercices de pleine conscience pendant cinq minutes, deux fois par jour. Notez également par écrit deux objectifs sur lesquels vous pourrez travailler cette semaine, dont au moins un objectif de vie saine.</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05616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Nous allons maintenant faire un exercice de pleine conscience, qui peut souvent être utile pour prendre une pause et se détendre. Nous parlerons du sommeil aujourd’hui. Si vous éprouvez des troubles du sommeil, vous pouvez essayer cet exercice près de l’heure du coucher.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pleine conscience consiste à être dans le moment présent, à prendre conscience de nos pensées, de nos sentiments et de nos sensations, sans les juger. Lorsque nous sommes anxieux, nous pensons souvent à l’avenir. La dépression nous pousse souvent à penser au passé. La pleine conscience permet d’entrer dans le moment présent. La pleine conscience peut être pratiquée de centaines de façons différentes. Par exemple, vous pouvez ralentir la consommation d’une tasse de café en remarquant la chaleur de la tasse dans vos mains, ainsi que l’arôme et le goût du café en prenant vos premières gorgées. Vous pouvez aussi être attentif lorsque vous effectuez une tâche comme le ratissage de feuilles ou des tâches extérieures. Remarquez le craquement des feuilles ainsi que leurs formes et leurs couleurs. Remarquez aussi la température de l’air sur votre visage et les odeurs associées à la saison, comme la fumée de bois ou le parfum des fleurs écloses.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Parfois, les gens pensent qu’ils s’y prennent mal si leur esprit vagabonde pendant la séance de pleine conscience. Mais votre esprit vagabondera vers d’autres choses, et votre travail consiste à le ramener doucement sur le sujet. Les gens sont frustrés au début. Mais il est important de se rappeler que la pleine conscience exige de la pratique.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Nous allons essayer un exercice de pleine conscience aujourd’hui, mais il y a aussi d’autres choix que vous pouvez essayer par vous-même pour trouver ce qui fonctionne pour vous. Pour commencer, asseyez-vous ou allongez-vous dans une position confortable. Décroisez vos bras et vos jambes. Si vous êtes assis, posez vos pieds à plat sur le sol. Vous pouvez garder les yeux ouverts ou les fermer.</a:t>
            </a:r>
          </a:p>
          <a:p>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 Exercice de pleine conscience – Mobiliser vos sens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Imaginez que vous êtes assis ou debout au milieu d’un ruisseau. L’eau s’écoule devant vous.</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Remarquez le bruit provenant de l’eau qui circule. Remarquez s’il y a des arbres, etc. sur les berges du ruisseau.</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Imaginez maintenant des feuilles qui flottent dans le courant en s’éloignant de vous. Elles peuvent être de n’importe quelle forme, couleur ou taille. Au fur et à mesure que des pensées vous viennent à l’esprit, soyez conscient de la nature de chaque pensée, puis placez‑la sur une feuille.</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Maintenant, regardez‑la flotter en s’éloignant dans le courant. Faites cela avec chaque pensée que vous remarquez. Lorsque vous prenez conscience de chacune de vos pensées, vous n’avez pas à vous y accrocher.</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Nul besoin d’être attaché à la pensée. Il suffit d’en prendre conscience et de la placer sur une feuille.</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À mesure que vous la regardez flotter en s’éloignant, elle perd son emprise sur vous et perd de son intensité.</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Faites la même chose pour chaque sensation ou sentiment qui survient. Remarquez chaque expérience et étiquetez‑la comme étant une pensée, un sentiment, une sensation, un jugement et placez‑la sur une feuille et regardez-la flotter au gré du courant.</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Lorsque vous êtes prêt, commencez à ramener votre attention sur la sensation de votre corps sur le fauteuil, les sons dans la pièce, et ouvrez lentement les yeux.</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Maintenant que nous avons terminé l’exercice de pleine conscience, prenez un moment pour vous poser quelques questions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Vous sentez-vous plus détendu qu’il y a cinq minutes? Plus en détresse? 3) Pas différent? Toute réponse est normale. Différentes personnes auront des réactions différentes au même exercice. Et il est juste important de tenter de rester présent et conscient pendant l’exercice, sans se juger.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vous exercer, pouvez-vous choisir un exercice de relaxation et l’effectuer deux fois par jour pendant cinq minutes? Nous vous encourageons à essayer de le faire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Cette pratique a été intégrée à de nombreux types de traitements et peut être utile pour gérer le stress, faire face à l’anxiété et à la dépression, et gérer la douleur chronique.</a:t>
            </a:r>
            <a:endParaRPr lang="en-CA" sz="1200" kern="1200" dirty="0">
              <a:solidFill>
                <a:schemeClr val="tx1"/>
              </a:solidFill>
              <a:effectLst/>
              <a:latin typeface="+mn-lt"/>
              <a:ea typeface="+mn-ea"/>
              <a:cs typeface="+mn-cs"/>
            </a:endParaRPr>
          </a:p>
          <a:p>
            <a:pPr rtl="0"/>
            <a:endParaRPr lang="en-GB"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822956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mn-ea"/>
              <a:cs typeface="+mn-cs"/>
            </a:endParaRPr>
          </a:p>
        </p:txBody>
      </p:sp>
    </p:spTree>
    <p:extLst>
      <p:ext uri="{BB962C8B-B14F-4D97-AF65-F5344CB8AC3E}">
        <p14:creationId xmlns:p14="http://schemas.microsoft.com/office/powerpoint/2010/main" val="40320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Voici une liste de ressources auxquelles nous avons fait référence en classe aujourd’hui et qui comportent toutes des hyperliens. Si vous avez un jour besoin d’aide, les ressources suivantes sont à votre disposition au Manitoba.</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320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t>
            </a:r>
            <a:r>
              <a:rPr lang="en-CA" dirty="0" err="1"/>
              <a:t>Votre</a:t>
            </a:r>
            <a:r>
              <a:rPr lang="en-CA" dirty="0"/>
              <a:t> site </a:t>
            </a:r>
            <a:r>
              <a:rPr lang="en-CA" dirty="0" err="1"/>
              <a:t>peut</a:t>
            </a:r>
            <a:r>
              <a:rPr lang="en-CA" dirty="0"/>
              <a:t> </a:t>
            </a:r>
            <a:r>
              <a:rPr lang="en-CA" dirty="0" err="1"/>
              <a:t>choisir</a:t>
            </a:r>
            <a:r>
              <a:rPr lang="en-CA" dirty="0"/>
              <a:t> de </a:t>
            </a:r>
            <a:r>
              <a:rPr lang="en-CA" dirty="0" err="1"/>
              <a:t>recueillir</a:t>
            </a:r>
            <a:r>
              <a:rPr lang="en-CA" dirty="0"/>
              <a:t> des </a:t>
            </a:r>
            <a:r>
              <a:rPr lang="en-CA" dirty="0" err="1"/>
              <a:t>commentaires</a:t>
            </a:r>
            <a:r>
              <a:rPr lang="en-CA" dirty="0"/>
              <a:t> sur </a:t>
            </a:r>
            <a:r>
              <a:rPr lang="en-CA" dirty="0" err="1"/>
              <a:t>ce</a:t>
            </a:r>
            <a:r>
              <a:rPr lang="en-CA" dirty="0"/>
              <a:t> que les participants </a:t>
            </a:r>
            <a:r>
              <a:rPr lang="en-CA" dirty="0" err="1"/>
              <a:t>pensent</a:t>
            </a:r>
            <a:r>
              <a:rPr lang="en-CA" dirty="0"/>
              <a:t> du </a:t>
            </a:r>
            <a:r>
              <a:rPr lang="en-CA" dirty="0" err="1"/>
              <a:t>contenu</a:t>
            </a:r>
            <a:r>
              <a:rPr lang="en-CA" dirty="0"/>
              <a:t> </a:t>
            </a:r>
            <a:r>
              <a:rPr lang="en-CA" dirty="0" err="1"/>
              <a:t>d’aujourd’hui</a:t>
            </a:r>
            <a:r>
              <a:rPr lang="en-CA" dirty="0"/>
              <a:t>. </a:t>
            </a:r>
            <a:r>
              <a:rPr lang="en-CA" dirty="0" err="1"/>
              <a:t>L’évaluation</a:t>
            </a:r>
            <a:r>
              <a:rPr lang="en-CA" dirty="0"/>
              <a:t> de la séance de formation sur la TCCBPC a </a:t>
            </a:r>
            <a:r>
              <a:rPr lang="en-CA" dirty="0" err="1"/>
              <a:t>été</a:t>
            </a:r>
            <a:r>
              <a:rPr lang="en-CA" dirty="0"/>
              <a:t> </a:t>
            </a:r>
            <a:r>
              <a:rPr lang="en-CA" dirty="0" err="1"/>
              <a:t>élaborée</a:t>
            </a:r>
            <a:r>
              <a:rPr lang="en-CA" dirty="0"/>
              <a:t> </a:t>
            </a:r>
            <a:r>
              <a:rPr lang="en-CA" dirty="0" err="1"/>
              <a:t>à</a:t>
            </a:r>
            <a:r>
              <a:rPr lang="en-CA" dirty="0"/>
              <a:t> </a:t>
            </a:r>
            <a:r>
              <a:rPr lang="en-CA" dirty="0" err="1"/>
              <a:t>cette</a:t>
            </a:r>
            <a:r>
              <a:rPr lang="en-CA" dirty="0"/>
              <a:t> fin et se </a:t>
            </a:r>
            <a:r>
              <a:rPr lang="en-CA" dirty="0" err="1"/>
              <a:t>trouve</a:t>
            </a:r>
            <a:r>
              <a:rPr lang="en-CA" dirty="0"/>
              <a:t> dans le Guide de </a:t>
            </a:r>
            <a:r>
              <a:rPr lang="en-CA" dirty="0" err="1"/>
              <a:t>l’animateur</a:t>
            </a:r>
            <a:r>
              <a:rPr lang="en-CA" dirty="0"/>
              <a:t>. Si </a:t>
            </a:r>
            <a:r>
              <a:rPr lang="en-CA" dirty="0" err="1"/>
              <a:t>vous</a:t>
            </a:r>
            <a:r>
              <a:rPr lang="en-CA" dirty="0"/>
              <a:t> </a:t>
            </a:r>
            <a:r>
              <a:rPr lang="en-CA" dirty="0" err="1"/>
              <a:t>l’utilisez</a:t>
            </a:r>
            <a:r>
              <a:rPr lang="en-CA" dirty="0"/>
              <a:t>, </a:t>
            </a:r>
            <a:r>
              <a:rPr lang="en-CA" dirty="0" err="1"/>
              <a:t>vous</a:t>
            </a:r>
            <a:r>
              <a:rPr lang="en-CA" dirty="0"/>
              <a:t> </a:t>
            </a:r>
            <a:r>
              <a:rPr lang="en-CA" dirty="0" err="1"/>
              <a:t>pourriez</a:t>
            </a:r>
            <a:r>
              <a:rPr lang="en-CA" dirty="0"/>
              <a:t> dire…]</a:t>
            </a:r>
          </a:p>
          <a:p>
            <a:endParaRPr lang="en-CA" dirty="0"/>
          </a:p>
          <a:p>
            <a:endParaRPr lang="en-CA" dirty="0"/>
          </a:p>
          <a:p>
            <a:endParaRPr lang="en-CA" dirty="0"/>
          </a:p>
          <a:p>
            <a:r>
              <a:rPr lang="en-CA" dirty="0"/>
              <a:t>Nous </a:t>
            </a:r>
            <a:r>
              <a:rPr lang="en-CA" dirty="0" err="1"/>
              <a:t>souhaitons</a:t>
            </a:r>
            <a:r>
              <a:rPr lang="en-CA" dirty="0"/>
              <a:t> savoir </a:t>
            </a:r>
            <a:r>
              <a:rPr lang="en-CA" dirty="0" err="1"/>
              <a:t>ce</a:t>
            </a:r>
            <a:r>
              <a:rPr lang="en-CA" dirty="0"/>
              <a:t> que </a:t>
            </a:r>
            <a:r>
              <a:rPr lang="en-CA" dirty="0" err="1"/>
              <a:t>vous</a:t>
            </a:r>
            <a:r>
              <a:rPr lang="en-CA" dirty="0"/>
              <a:t> </a:t>
            </a:r>
            <a:r>
              <a:rPr lang="en-CA" dirty="0" err="1"/>
              <a:t>pensez</a:t>
            </a:r>
            <a:r>
              <a:rPr lang="en-CA" dirty="0"/>
              <a:t> de la séance </a:t>
            </a:r>
            <a:r>
              <a:rPr lang="en-CA" dirty="0" err="1"/>
              <a:t>d’aujourd’hui</a:t>
            </a:r>
            <a:r>
              <a:rPr lang="en-CA" dirty="0"/>
              <a:t>. Nos </a:t>
            </a:r>
            <a:r>
              <a:rPr lang="en-CA" dirty="0" err="1"/>
              <a:t>cours</a:t>
            </a:r>
            <a:r>
              <a:rPr lang="en-CA" dirty="0"/>
              <a:t> </a:t>
            </a:r>
            <a:r>
              <a:rPr lang="en-CA" dirty="0" err="1"/>
              <a:t>ont</a:t>
            </a:r>
            <a:r>
              <a:rPr lang="en-CA" dirty="0"/>
              <a:t> </a:t>
            </a:r>
            <a:r>
              <a:rPr lang="en-CA" dirty="0" err="1"/>
              <a:t>changé</a:t>
            </a:r>
            <a:r>
              <a:rPr lang="en-CA" dirty="0"/>
              <a:t> au fil du temps </a:t>
            </a:r>
            <a:r>
              <a:rPr lang="en-CA" dirty="0" err="1"/>
              <a:t>en</a:t>
            </a:r>
            <a:r>
              <a:rPr lang="en-CA" dirty="0"/>
              <a:t> raison des </a:t>
            </a:r>
            <a:r>
              <a:rPr lang="en-CA" dirty="0" err="1"/>
              <a:t>commentaires</a:t>
            </a:r>
            <a:r>
              <a:rPr lang="en-CA" dirty="0"/>
              <a:t> </a:t>
            </a:r>
            <a:r>
              <a:rPr lang="en-CA" dirty="0" err="1"/>
              <a:t>ainsi</a:t>
            </a:r>
            <a:r>
              <a:rPr lang="en-CA" dirty="0"/>
              <a:t> </a:t>
            </a:r>
            <a:r>
              <a:rPr lang="en-CA" dirty="0" err="1"/>
              <a:t>recueillis</a:t>
            </a:r>
            <a:r>
              <a:rPr lang="en-CA" dirty="0"/>
              <a:t>. </a:t>
            </a:r>
            <a:r>
              <a:rPr lang="en-CA" dirty="0" err="1"/>
              <a:t>Veuillez</a:t>
            </a:r>
            <a:r>
              <a:rPr lang="en-CA" dirty="0"/>
              <a:t> </a:t>
            </a:r>
            <a:r>
              <a:rPr lang="en-CA" dirty="0" err="1"/>
              <a:t>remplir</a:t>
            </a:r>
            <a:r>
              <a:rPr lang="en-CA" dirty="0"/>
              <a:t> le </a:t>
            </a:r>
            <a:r>
              <a:rPr lang="en-CA" dirty="0" err="1"/>
              <a:t>formulaire</a:t>
            </a:r>
            <a:r>
              <a:rPr lang="en-CA" dirty="0"/>
              <a:t> </a:t>
            </a:r>
            <a:r>
              <a:rPr lang="en-CA" dirty="0" err="1"/>
              <a:t>d’évaluation</a:t>
            </a:r>
            <a:r>
              <a:rPr lang="en-CA" dirty="0"/>
              <a:t> de la séance </a:t>
            </a:r>
            <a:r>
              <a:rPr lang="en-CA" dirty="0" err="1"/>
              <a:t>dès</a:t>
            </a:r>
            <a:r>
              <a:rPr lang="en-CA" dirty="0"/>
              <a:t> que </a:t>
            </a:r>
            <a:r>
              <a:rPr lang="en-CA" dirty="0" err="1"/>
              <a:t>vous</a:t>
            </a:r>
            <a:r>
              <a:rPr lang="en-CA" dirty="0"/>
              <a:t> le </a:t>
            </a:r>
            <a:r>
              <a:rPr lang="en-CA" dirty="0" err="1"/>
              <a:t>recevrez</a:t>
            </a:r>
            <a:r>
              <a:rPr lang="en-CA" dirty="0"/>
              <a:t>.</a:t>
            </a:r>
          </a:p>
          <a:p>
            <a:endParaRPr lang="en-CA" dirty="0"/>
          </a:p>
          <a:p>
            <a:r>
              <a:rPr lang="en-CA" dirty="0"/>
              <a:t>[</a:t>
            </a:r>
            <a:r>
              <a:rPr lang="en-CA" dirty="0" err="1"/>
              <a:t>Certains</a:t>
            </a:r>
            <a:r>
              <a:rPr lang="en-CA" dirty="0"/>
              <a:t> sites </a:t>
            </a:r>
            <a:r>
              <a:rPr lang="en-CA" dirty="0" err="1"/>
              <a:t>veulent</a:t>
            </a:r>
            <a:r>
              <a:rPr lang="en-CA" dirty="0"/>
              <a:t> </a:t>
            </a:r>
            <a:r>
              <a:rPr lang="en-CA" dirty="0" err="1"/>
              <a:t>aussi</a:t>
            </a:r>
            <a:r>
              <a:rPr lang="en-CA" dirty="0"/>
              <a:t> </a:t>
            </a:r>
            <a:r>
              <a:rPr lang="en-CA" dirty="0" err="1"/>
              <a:t>déterminer</a:t>
            </a:r>
            <a:r>
              <a:rPr lang="en-CA" dirty="0"/>
              <a:t> </a:t>
            </a:r>
            <a:r>
              <a:rPr lang="en-CA" dirty="0" err="1"/>
              <a:t>si</a:t>
            </a:r>
            <a:r>
              <a:rPr lang="en-CA" dirty="0"/>
              <a:t> la participation aux séances aide les participants </a:t>
            </a:r>
            <a:r>
              <a:rPr lang="en-CA" dirty="0" err="1"/>
              <a:t>à</a:t>
            </a:r>
            <a:r>
              <a:rPr lang="en-CA" dirty="0"/>
              <a:t> </a:t>
            </a:r>
            <a:r>
              <a:rPr lang="en-CA" dirty="0" err="1"/>
              <a:t>apporter</a:t>
            </a:r>
            <a:r>
              <a:rPr lang="en-CA" dirty="0"/>
              <a:t> les </a:t>
            </a:r>
            <a:r>
              <a:rPr lang="en-CA" dirty="0" err="1"/>
              <a:t>changements</a:t>
            </a:r>
            <a:r>
              <a:rPr lang="en-CA" dirty="0"/>
              <a:t> </a:t>
            </a:r>
            <a:r>
              <a:rPr lang="en-CA" dirty="0" err="1"/>
              <a:t>souhaités</a:t>
            </a:r>
            <a:r>
              <a:rPr lang="en-CA" dirty="0"/>
              <a:t>. </a:t>
            </a:r>
            <a:r>
              <a:rPr lang="en-CA" dirty="0" err="1"/>
              <a:t>Certains</a:t>
            </a:r>
            <a:r>
              <a:rPr lang="en-CA" dirty="0"/>
              <a:t> questionnaires courts et </a:t>
            </a:r>
            <a:r>
              <a:rPr lang="en-CA" dirty="0" err="1"/>
              <a:t>gratuits</a:t>
            </a:r>
            <a:r>
              <a:rPr lang="en-CA" dirty="0"/>
              <a:t> </a:t>
            </a:r>
            <a:r>
              <a:rPr lang="en-CA" dirty="0" err="1"/>
              <a:t>sont</a:t>
            </a:r>
            <a:r>
              <a:rPr lang="en-CA" dirty="0"/>
              <a:t> </a:t>
            </a:r>
            <a:r>
              <a:rPr lang="en-CA" dirty="0" err="1"/>
              <a:t>recommandés</a:t>
            </a:r>
            <a:r>
              <a:rPr lang="en-CA" dirty="0"/>
              <a:t> dans le Guide de </a:t>
            </a:r>
            <a:r>
              <a:rPr lang="en-CA" dirty="0" err="1"/>
              <a:t>l’animateur</a:t>
            </a:r>
            <a:r>
              <a:rPr lang="en-CA" dirty="0"/>
              <a:t>. Si </a:t>
            </a:r>
            <a:r>
              <a:rPr lang="en-CA" dirty="0" err="1"/>
              <a:t>vous</a:t>
            </a:r>
            <a:r>
              <a:rPr lang="en-CA" dirty="0"/>
              <a:t> </a:t>
            </a:r>
            <a:r>
              <a:rPr lang="en-CA" dirty="0" err="1"/>
              <a:t>utilisez</a:t>
            </a:r>
            <a:r>
              <a:rPr lang="en-CA" dirty="0"/>
              <a:t> </a:t>
            </a:r>
            <a:r>
              <a:rPr lang="en-CA" dirty="0" err="1"/>
              <a:t>une</a:t>
            </a:r>
            <a:r>
              <a:rPr lang="en-CA" dirty="0"/>
              <a:t> </a:t>
            </a:r>
            <a:r>
              <a:rPr lang="en-CA" dirty="0" err="1"/>
              <a:t>forme</a:t>
            </a:r>
            <a:r>
              <a:rPr lang="en-CA" dirty="0"/>
              <a:t> </a:t>
            </a:r>
            <a:r>
              <a:rPr lang="en-CA" dirty="0" err="1"/>
              <a:t>ou</a:t>
            </a:r>
            <a:r>
              <a:rPr lang="en-CA" dirty="0"/>
              <a:t> </a:t>
            </a:r>
            <a:r>
              <a:rPr lang="en-CA" dirty="0" err="1"/>
              <a:t>une</a:t>
            </a:r>
            <a:r>
              <a:rPr lang="en-CA" dirty="0"/>
              <a:t> </a:t>
            </a:r>
            <a:r>
              <a:rPr lang="en-CA" dirty="0" err="1"/>
              <a:t>autre</a:t>
            </a:r>
            <a:r>
              <a:rPr lang="en-CA" dirty="0"/>
              <a:t> de </a:t>
            </a:r>
            <a:r>
              <a:rPr lang="en-CA" dirty="0" err="1"/>
              <a:t>suivi</a:t>
            </a:r>
            <a:r>
              <a:rPr lang="en-CA" dirty="0"/>
              <a:t> des </a:t>
            </a:r>
            <a:r>
              <a:rPr lang="en-CA" dirty="0" err="1"/>
              <a:t>résultats</a:t>
            </a:r>
            <a:r>
              <a:rPr lang="en-CA" dirty="0"/>
              <a:t>, </a:t>
            </a:r>
            <a:r>
              <a:rPr lang="en-CA" dirty="0" err="1"/>
              <a:t>vous</a:t>
            </a:r>
            <a:r>
              <a:rPr lang="en-CA" dirty="0"/>
              <a:t> </a:t>
            </a:r>
            <a:r>
              <a:rPr lang="en-CA" dirty="0" err="1"/>
              <a:t>pourriez</a:t>
            </a:r>
            <a:r>
              <a:rPr lang="en-CA" dirty="0"/>
              <a:t> dire…]</a:t>
            </a:r>
          </a:p>
          <a:p>
            <a:endParaRPr lang="en-CA" dirty="0"/>
          </a:p>
          <a:p>
            <a:r>
              <a:rPr lang="en-CA" dirty="0"/>
              <a:t>Nous </a:t>
            </a:r>
            <a:r>
              <a:rPr lang="en-CA" dirty="0" err="1"/>
              <a:t>aimerions</a:t>
            </a:r>
            <a:r>
              <a:rPr lang="en-CA" dirty="0"/>
              <a:t> savoir comment </a:t>
            </a:r>
            <a:r>
              <a:rPr lang="en-CA" dirty="0" err="1"/>
              <a:t>vous</a:t>
            </a:r>
            <a:r>
              <a:rPr lang="en-CA" dirty="0"/>
              <a:t> </a:t>
            </a:r>
            <a:r>
              <a:rPr lang="en-CA" dirty="0" err="1"/>
              <a:t>vous</a:t>
            </a:r>
            <a:r>
              <a:rPr lang="en-CA" dirty="0"/>
              <a:t> </a:t>
            </a:r>
            <a:r>
              <a:rPr lang="en-CA" dirty="0" err="1"/>
              <a:t>en</a:t>
            </a:r>
            <a:r>
              <a:rPr lang="en-CA" dirty="0"/>
              <a:t> </a:t>
            </a:r>
            <a:r>
              <a:rPr lang="en-CA" dirty="0" err="1"/>
              <a:t>tirez</a:t>
            </a:r>
            <a:r>
              <a:rPr lang="en-CA" dirty="0"/>
              <a:t> et </a:t>
            </a:r>
            <a:r>
              <a:rPr lang="en-CA" dirty="0" err="1"/>
              <a:t>si</a:t>
            </a:r>
            <a:r>
              <a:rPr lang="en-CA" dirty="0"/>
              <a:t> les </a:t>
            </a:r>
            <a:r>
              <a:rPr lang="en-CA" dirty="0" err="1"/>
              <a:t>stratégies</a:t>
            </a:r>
            <a:r>
              <a:rPr lang="en-CA" dirty="0"/>
              <a:t> </a:t>
            </a:r>
            <a:r>
              <a:rPr lang="en-CA" dirty="0" err="1"/>
              <a:t>enseignées</a:t>
            </a:r>
            <a:r>
              <a:rPr lang="en-CA" dirty="0"/>
              <a:t> </a:t>
            </a:r>
            <a:r>
              <a:rPr lang="en-CA" dirty="0" err="1"/>
              <a:t>ici</a:t>
            </a:r>
            <a:r>
              <a:rPr lang="en-CA" dirty="0"/>
              <a:t> font la </a:t>
            </a:r>
            <a:r>
              <a:rPr lang="en-CA" dirty="0" err="1"/>
              <a:t>différence</a:t>
            </a:r>
            <a:r>
              <a:rPr lang="en-CA" dirty="0"/>
              <a:t>. Merci </a:t>
            </a:r>
            <a:r>
              <a:rPr lang="en-CA" dirty="0" err="1"/>
              <a:t>d’avoir</a:t>
            </a:r>
            <a:r>
              <a:rPr lang="en-CA" dirty="0"/>
              <a:t> </a:t>
            </a:r>
            <a:r>
              <a:rPr lang="en-CA" dirty="0" err="1"/>
              <a:t>rempli</a:t>
            </a:r>
            <a:r>
              <a:rPr lang="en-CA" dirty="0"/>
              <a:t> les questionnaires de </a:t>
            </a:r>
            <a:r>
              <a:rPr lang="en-CA" dirty="0" err="1"/>
              <a:t>suivi</a:t>
            </a:r>
            <a:r>
              <a:rPr lang="en-CA" dirty="0"/>
              <a:t>. </a:t>
            </a:r>
            <a:r>
              <a:rPr lang="en-CA" dirty="0" err="1"/>
              <a:t>Désolé</a:t>
            </a:r>
            <a:r>
              <a:rPr lang="en-CA" dirty="0"/>
              <a:t> que </a:t>
            </a:r>
            <a:r>
              <a:rPr lang="en-CA" dirty="0" err="1"/>
              <a:t>ce</a:t>
            </a:r>
            <a:r>
              <a:rPr lang="en-CA" dirty="0"/>
              <a:t> </a:t>
            </a:r>
            <a:r>
              <a:rPr lang="en-CA" dirty="0" err="1"/>
              <a:t>soit</a:t>
            </a:r>
            <a:r>
              <a:rPr lang="en-CA" dirty="0"/>
              <a:t> un </a:t>
            </a:r>
            <a:r>
              <a:rPr lang="en-CA" dirty="0" err="1"/>
              <a:t>peu</a:t>
            </a:r>
            <a:r>
              <a:rPr lang="en-CA" dirty="0"/>
              <a:t> </a:t>
            </a:r>
            <a:r>
              <a:rPr lang="en-CA" dirty="0" err="1"/>
              <a:t>répétitif</a:t>
            </a:r>
            <a:r>
              <a:rPr lang="en-CA" dirty="0"/>
              <a:t>. Nous </a:t>
            </a:r>
            <a:r>
              <a:rPr lang="en-CA" dirty="0" err="1"/>
              <a:t>devons</a:t>
            </a:r>
            <a:r>
              <a:rPr lang="en-CA" dirty="0"/>
              <a:t> comparer </a:t>
            </a:r>
            <a:r>
              <a:rPr lang="en-CA" dirty="0" err="1"/>
              <a:t>vos</a:t>
            </a:r>
            <a:r>
              <a:rPr lang="en-CA" dirty="0"/>
              <a:t> </a:t>
            </a:r>
            <a:r>
              <a:rPr lang="en-CA" dirty="0" err="1"/>
              <a:t>résultats</a:t>
            </a:r>
            <a:r>
              <a:rPr lang="en-CA" dirty="0"/>
              <a:t> au fil du temps pour savoir </a:t>
            </a:r>
            <a:r>
              <a:rPr lang="en-CA" dirty="0" err="1"/>
              <a:t>si</a:t>
            </a:r>
            <a:r>
              <a:rPr lang="en-CA" dirty="0"/>
              <a:t> les </a:t>
            </a:r>
            <a:r>
              <a:rPr lang="en-CA" dirty="0" err="1"/>
              <a:t>stratégies</a:t>
            </a:r>
            <a:r>
              <a:rPr lang="en-CA" dirty="0"/>
              <a:t> </a:t>
            </a:r>
            <a:r>
              <a:rPr lang="en-CA" dirty="0" err="1"/>
              <a:t>sont</a:t>
            </a:r>
            <a:r>
              <a:rPr lang="en-CA" dirty="0"/>
              <a:t> </a:t>
            </a:r>
            <a:r>
              <a:rPr lang="en-CA" dirty="0" err="1"/>
              <a:t>utiles</a:t>
            </a:r>
            <a:r>
              <a:rPr lang="en-CA" dirty="0"/>
              <a:t>.</a:t>
            </a:r>
          </a:p>
          <a:p>
            <a:endParaRPr lang="en-CA" dirty="0"/>
          </a:p>
          <a:p>
            <a:r>
              <a:rPr lang="en-CA" dirty="0"/>
              <a:t>Si </a:t>
            </a:r>
            <a:r>
              <a:rPr lang="en-CA" dirty="0" err="1"/>
              <a:t>vous</a:t>
            </a:r>
            <a:r>
              <a:rPr lang="en-CA" dirty="0"/>
              <a:t> ne </a:t>
            </a:r>
            <a:r>
              <a:rPr lang="en-CA" dirty="0" err="1"/>
              <a:t>recueillez</a:t>
            </a:r>
            <a:r>
              <a:rPr lang="en-CA" dirty="0"/>
              <a:t> pas de </a:t>
            </a:r>
            <a:r>
              <a:rPr lang="en-CA" dirty="0" err="1"/>
              <a:t>renseignements</a:t>
            </a:r>
            <a:r>
              <a:rPr lang="en-CA" dirty="0"/>
              <a:t> </a:t>
            </a:r>
            <a:r>
              <a:rPr lang="en-CA" dirty="0" err="1"/>
              <a:t>supplémentaires</a:t>
            </a:r>
            <a:r>
              <a:rPr lang="en-CA" dirty="0"/>
              <a:t> </a:t>
            </a:r>
            <a:r>
              <a:rPr lang="en-CA" dirty="0" err="1"/>
              <a:t>auprès</a:t>
            </a:r>
            <a:r>
              <a:rPr lang="en-CA" dirty="0"/>
              <a:t> des participants, </a:t>
            </a:r>
            <a:r>
              <a:rPr lang="en-CA" dirty="0" err="1"/>
              <a:t>vous</a:t>
            </a:r>
            <a:r>
              <a:rPr lang="en-CA" dirty="0"/>
              <a:t> </a:t>
            </a:r>
            <a:r>
              <a:rPr lang="en-CA" dirty="0" err="1"/>
              <a:t>pourriez</a:t>
            </a:r>
            <a:r>
              <a:rPr lang="en-CA" dirty="0"/>
              <a:t> modifier </a:t>
            </a:r>
            <a:r>
              <a:rPr lang="en-CA" dirty="0" err="1"/>
              <a:t>cette</a:t>
            </a:r>
            <a:r>
              <a:rPr lang="en-CA" dirty="0"/>
              <a:t> diapositive pour y </a:t>
            </a:r>
            <a:r>
              <a:rPr lang="en-CA" dirty="0" err="1"/>
              <a:t>indiquer</a:t>
            </a:r>
            <a:r>
              <a:rPr lang="en-CA" dirty="0"/>
              <a:t> tout </a:t>
            </a:r>
            <a:r>
              <a:rPr lang="en-CA" dirty="0" err="1"/>
              <a:t>simplement</a:t>
            </a:r>
            <a:r>
              <a:rPr lang="en-CA" dirty="0"/>
              <a:t> :] MERCI!</a:t>
            </a:r>
          </a:p>
          <a:p>
            <a:endParaRPr lang="en-CA" dirty="0"/>
          </a:p>
          <a:p>
            <a:pPr rtl="0"/>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204791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Nous passerons ensuite en revue les concepts de base de la thérapie comportementale pour traiter l’anxiété et la dépression, comme nous l’avons vu au deuxième cours.</a:t>
            </a:r>
            <a:endParaRPr lang="en-CA" sz="1200" kern="1200" dirty="0">
              <a:solidFill>
                <a:schemeClr val="tx1"/>
              </a:solidFill>
              <a:effectLst/>
              <a:latin typeface="+mn-lt"/>
              <a:ea typeface="+mn-ea"/>
              <a:cs typeface="+mn-cs"/>
            </a:endParaRPr>
          </a:p>
        </p:txBody>
      </p:sp>
      <p:sp>
        <p:nvSpPr>
          <p:cNvPr id="5" name="Slide Number Placeholder 4">
            <a:extLst>
              <a:ext uri="{FF2B5EF4-FFF2-40B4-BE49-F238E27FC236}">
                <a16:creationId xmlns:a16="http://schemas.microsoft.com/office/drawing/2014/main" id="{295B5C2F-8C16-9642-8D1A-21497EAA8334}"/>
              </a:ext>
            </a:extLst>
          </p:cNvPr>
          <p:cNvSpPr>
            <a:spLocks noGrp="1"/>
          </p:cNvSpPr>
          <p:nvPr>
            <p:ph type="sldNum" sz="quarter" idx="5"/>
          </p:nvPr>
        </p:nvSpPr>
        <p:spPr/>
        <p:txBody>
          <a:bodyPr/>
          <a:lstStyle/>
          <a:p>
            <a:fld id="{B752B4B8-9EB8-3142-9DC0-1757892B30D3}" type="slidenum">
              <a:rPr lang="en-US" smtClean="0"/>
              <a:t>5</a:t>
            </a:fld>
            <a:endParaRPr lang="en-US"/>
          </a:p>
        </p:txBody>
      </p:sp>
    </p:spTree>
    <p:extLst>
      <p:ext uri="{BB962C8B-B14F-4D97-AF65-F5344CB8AC3E}">
        <p14:creationId xmlns:p14="http://schemas.microsoft.com/office/powerpoint/2010/main" val="1208939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Vous avez déjà vu ce modèle, dans le cadre des premier et deuxième cours. Il s’agit d’un bref examen du modèle </a:t>
            </a:r>
            <a:r>
              <a:rPr lang="fr-CA" sz="1200" kern="1200" dirty="0" err="1">
                <a:solidFill>
                  <a:schemeClr val="tx1"/>
                </a:solidFill>
                <a:effectLst/>
                <a:latin typeface="+mn-lt"/>
                <a:ea typeface="+mn-ea"/>
                <a:cs typeface="+mn-cs"/>
              </a:rPr>
              <a:t>cognitivo</a:t>
            </a:r>
            <a:r>
              <a:rPr lang="fr-CA" sz="1200" kern="1200" dirty="0">
                <a:solidFill>
                  <a:schemeClr val="tx1"/>
                </a:solidFill>
                <a:effectLst/>
                <a:latin typeface="+mn-lt"/>
                <a:ea typeface="+mn-ea"/>
                <a:cs typeface="+mn-cs"/>
              </a:rPr>
              <a:t>-comportemental.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Il est important de comprendre ce modèle parce qu’il peut avoir une incidence sur le bien-être et la gestion du stress. Par exemple, si vous avez vu un ami de l’autre côté de la rue et qu’il ne vous a pas dit bonjour, vous pourriez vous dire « Il m’ignore. Ai-je fait quelque chose de mal? » Cela pourrait vous inquiéter, ce qui pourrait entraîner des réactions physiques comme une légère augmentation de votre rythme cardiaque, ou avoir les paumes moites. Cela pourrait vous amener à ignorer la personne lors de votre prochaine rencontre. Et si, toutefois, vous aviez pensé « peut-être qu’il ne m’a pas vu » ou « peut-être qu’il avait beaucoup de préoccupations en tête aujourd’hui ». Cela pourrait vous amener à vous inquiéter pour lui ou à rester neutre. Cela pourrait ne pas affecter vos réactions physiques et mener à un comportement consistant à attirer son attention et à lui demander si tout va bien. Même situation, différentes pensées, différents sentiments, différents comportements.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Lorsque nous avons des sentiments négatifs, il est difficile de les modifier directement. Mais nous avons davantage de contrôle sur nos modes de pensée et de comportement. La TCC peut vous aider à adopter des pensées et des comportements plus équilibrés, ce qui peut améliorer votre bien-être général.</a:t>
            </a:r>
            <a:endParaRPr lang="en-CA"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611245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Bref passage en revue du dernier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Si vous attendez de vous sentir mieux pour accomplir certaines choses, vous risquez de ne pas vous améliorer complètement et de vous retrouver dans un cycle de comportements négatifs où vous évitez les activités jusqu’à ce que vous vous sentiez plus heureux. Un conseil : décidez quand même de participer à des activités régulières et agréables – même si vous n’en avez pas envie, ou si vous n’y prenez pas autant de plaisir, voire pas du tout.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En effet, nous savons que le fait de faire des activités vous aidera à améliorer votre humeur, votre énergie et votre motivation. S’il vous est déjà arrivé de ne pas avoir envie de faire quelque chose (par exemple, faire de l’exercice), mais de vous mettre au défi de le faire quand même et de vous sentir mieux par la suite, c’est ce à quoi nous faisons référence. C’est ce qu’on appelle l’activation comportementale.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Veuillez consulter le document sur les stratégies comportementales si vous souhaitez en savoir plus.</a:t>
            </a:r>
            <a:endParaRPr lang="en-CA"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5" name="Slide Number Placeholder 4">
            <a:extLst>
              <a:ext uri="{FF2B5EF4-FFF2-40B4-BE49-F238E27FC236}">
                <a16:creationId xmlns:a16="http://schemas.microsoft.com/office/drawing/2014/main" id="{2CA502CB-678D-E349-99C1-4E573C962AA7}"/>
              </a:ext>
            </a:extLst>
          </p:cNvPr>
          <p:cNvSpPr>
            <a:spLocks noGrp="1"/>
          </p:cNvSpPr>
          <p:nvPr>
            <p:ph type="sldNum" sz="quarter" idx="5"/>
          </p:nvPr>
        </p:nvSpPr>
        <p:spPr/>
        <p:txBody>
          <a:bodyPr/>
          <a:lstStyle/>
          <a:p>
            <a:fld id="{B752B4B8-9EB8-3142-9DC0-1757892B30D3}" type="slidenum">
              <a:rPr lang="en-US" smtClean="0"/>
              <a:t>7</a:t>
            </a:fld>
            <a:endParaRPr lang="en-US"/>
          </a:p>
        </p:txBody>
      </p:sp>
    </p:spTree>
    <p:extLst>
      <p:ext uri="{BB962C8B-B14F-4D97-AF65-F5344CB8AC3E}">
        <p14:creationId xmlns:p14="http://schemas.microsoft.com/office/powerpoint/2010/main" val="4060438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Ici, nous poursuivons notre examen et cette diapositive résume la théorie comportementale de l’anxiété.</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science a beaucoup à nous apprendre quant à la façon dont les êtres humains réagissent aux choses qu’ils craignent, que ces situations soient réellement dangereuses ou que nous les imaginions comme telles. La réaction comportementale à une situation qui cause de l’anxiété est souvent l’évitement. À court terme, nous pouvons ressentir un très grand soulagement d’avoir évité cette situation, mais à plus long terme, l’évitement pourrait nous nuire. L’anxiété sera toujours présente la prochaine fois que nous nous trouverons dans cette situation et nous pourrions commencer à nous considérer comme moins capables, et en fait le devenir, au fil du temps si nous continuons à éviter la situation. Le fait d’éviter la situation nous empêche d’apprendre que notre prévision n’est peut-être pas vraie, que la situation n’est peut-être pas aussi dangereuse que nous l’imaginons et que nous sommes peut-être en fait capables de faire face aux difficultés qui se présentent, quelles qu’elles soient.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Prenons l’exemple la peur de parler en public, qui est l’une des peurs les plus courantes chez les gens. Si nous continuons d’éviter de parler en public, nous pourrions ressentir un soulagement à court terme. Mais nous pourrions ressentir beaucoup plus d’anxiété et un manque de confiance lorsque nous devons le faire lors d’un événement qui nous tient à cœur, comme prendre la parole au mariage d’un ami. Toutefois, si nous nous mettons au défi et saisissons les occasions de nous exprimer, nous finirons par être plus à l’aise de parler devant les autres et notre confiance augmentera également.</a:t>
            </a:r>
            <a:endParaRPr lang="en-CA"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5" name="Slide Number Placeholder 4">
            <a:extLst>
              <a:ext uri="{FF2B5EF4-FFF2-40B4-BE49-F238E27FC236}">
                <a16:creationId xmlns:a16="http://schemas.microsoft.com/office/drawing/2014/main" id="{2CA502CB-678D-E349-99C1-4E573C962AA7}"/>
              </a:ext>
            </a:extLst>
          </p:cNvPr>
          <p:cNvSpPr>
            <a:spLocks noGrp="1"/>
          </p:cNvSpPr>
          <p:nvPr>
            <p:ph type="sldNum" sz="quarter" idx="5"/>
          </p:nvPr>
        </p:nvSpPr>
        <p:spPr/>
        <p:txBody>
          <a:bodyPr/>
          <a:lstStyle/>
          <a:p>
            <a:fld id="{B752B4B8-9EB8-3142-9DC0-1757892B30D3}" type="slidenum">
              <a:rPr lang="en-US" smtClean="0"/>
              <a:t>8</a:t>
            </a:fld>
            <a:endParaRPr lang="en-US"/>
          </a:p>
        </p:txBody>
      </p:sp>
    </p:spTree>
    <p:extLst>
      <p:ext uri="{BB962C8B-B14F-4D97-AF65-F5344CB8AC3E}">
        <p14:creationId xmlns:p14="http://schemas.microsoft.com/office/powerpoint/2010/main" val="1025279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L’exposition est le principal outil comportemental dans le traitement de l’anxiété et constitue une stratégie très efficace. L’idée de base est de mettre en place une façon d’affronter vos peurs en une série d’étapes soigneusement planifiées.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D’abord, évaluez votre anxiété dans les situations que vous évitez, sur une échelle de 0 à 10, où 0 = aucune anxiété et 10 = une panique écrasante.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Ensuite, commencez à pratiquer l’exposition à partir d’une situation qui déclenche un niveau d’anxiété d’environ 3 sur 10. Répétez l’exercice d’exposition jusqu’à ce que votre anxiété diminue à 1 ou 2 sur 10. À ce moment-là, il est temps de choisir une autre situation qui cause un niveau d’anxiété de 3/10, et ainsi de suite pour progresser vers votre objectif.</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Restez dans la situation sans rien faire pour tenter de réduire votre anxiété (par exemple, vous distraire en écoutant de la musique ou en regardant la télévision, tenir un porte‑bonheur ou boire de l’alcool) pendant 20 à 40 minutes ou jusqu’à ce que l’anxiété diminue considérablement, d’au moins 50 %.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Notre corps sait comment nous ramener à notre état physiologique habituel; il s’agit de l’homéostasie.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L’anxiété et la peur constituent un défi, toutefois, il est important de se rappeler qu’elles sont un signal de danger, mais ne sont pas dangereuses en soi.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réaction de lutte/fuite/inhibition de l’action est innée en chacun de nous. Toute situation qui nous effraie déclenchera cette réaction, faisant en sorte que notre cœur batte la chamade et que notre respiration s’accélère. La réaction n’est pas dangereuse et s’atténuera d’elle-même avec le temps, nous ramenant à l’homéostasie.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Veuillez lire le document &lt;Qu’est-ce que la thérapie d’exposition?&gt; du deuxième cours si vous souhaitez en savoir plus à ce sujet.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 plus, même si l’anxiété ne fait pas partie de votre vie, comprendre comment fonctionne l’exposition peut vous aider à reprendre graduellement vos activités.</a:t>
            </a:r>
            <a:endParaRPr lang="en-CA" sz="1200" kern="1200" dirty="0">
              <a:solidFill>
                <a:schemeClr val="tx1"/>
              </a:solidFill>
              <a:effectLst/>
              <a:latin typeface="+mn-lt"/>
              <a:ea typeface="+mn-ea"/>
              <a:cs typeface="+mn-cs"/>
            </a:endParaRPr>
          </a:p>
          <a:p>
            <a:pPr rtl="0"/>
            <a:endParaRPr lang="en-GB" sz="1200" b="0" i="0" u="none" strike="noStrike" kern="1200" baseline="0" dirty="0">
              <a:solidFill>
                <a:schemeClr val="tx1"/>
              </a:solidFill>
              <a:latin typeface="+mn-lt"/>
              <a:ea typeface="+mn-ea"/>
              <a:cs typeface="+mn-cs"/>
            </a:endParaRPr>
          </a:p>
        </p:txBody>
      </p:sp>
      <p:sp>
        <p:nvSpPr>
          <p:cNvPr id="5" name="Slide Number Placeholder 4">
            <a:extLst>
              <a:ext uri="{FF2B5EF4-FFF2-40B4-BE49-F238E27FC236}">
                <a16:creationId xmlns:a16="http://schemas.microsoft.com/office/drawing/2014/main" id="{1A10D5DD-F96F-5845-9B70-115BB31B429B}"/>
              </a:ext>
            </a:extLst>
          </p:cNvPr>
          <p:cNvSpPr>
            <a:spLocks noGrp="1"/>
          </p:cNvSpPr>
          <p:nvPr>
            <p:ph type="sldNum" sz="quarter" idx="5"/>
          </p:nvPr>
        </p:nvSpPr>
        <p:spPr/>
        <p:txBody>
          <a:bodyPr/>
          <a:lstStyle/>
          <a:p>
            <a:fld id="{B752B4B8-9EB8-3142-9DC0-1757892B30D3}" type="slidenum">
              <a:rPr lang="en-US" smtClean="0"/>
              <a:t>9</a:t>
            </a:fld>
            <a:endParaRPr lang="en-US"/>
          </a:p>
        </p:txBody>
      </p:sp>
    </p:spTree>
    <p:extLst>
      <p:ext uri="{BB962C8B-B14F-4D97-AF65-F5344CB8AC3E}">
        <p14:creationId xmlns:p14="http://schemas.microsoft.com/office/powerpoint/2010/main" val="157841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A864-7CC9-ED43-A422-8D46E6B3A4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B03A92-3103-9F43-B7DB-CE5D2AA6C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DD9660-A7F3-3145-86CD-C015297715E6}"/>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5" name="Footer Placeholder 4">
            <a:extLst>
              <a:ext uri="{FF2B5EF4-FFF2-40B4-BE49-F238E27FC236}">
                <a16:creationId xmlns:a16="http://schemas.microsoft.com/office/drawing/2014/main" id="{7BAFE47D-0B64-784C-88D8-E1D36CAB6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16CD4-C0D6-5741-9AEF-25DB7F86D788}"/>
              </a:ext>
            </a:extLst>
          </p:cNvPr>
          <p:cNvSpPr>
            <a:spLocks noGrp="1"/>
          </p:cNvSpPr>
          <p:nvPr>
            <p:ph type="sldNum" sz="quarter" idx="12"/>
          </p:nvPr>
        </p:nvSpPr>
        <p:spPr/>
        <p:txBody>
          <a:bodyPr/>
          <a:lstStyle/>
          <a:p>
            <a:fld id="{52DF29C1-5417-DC49-BD89-49CEEC7B17A6}" type="slidenum">
              <a:rPr lang="en-US" smtClean="0"/>
              <a:t>‹#›</a:t>
            </a:fld>
            <a:endParaRPr lang="en-US" dirty="0"/>
          </a:p>
        </p:txBody>
      </p:sp>
    </p:spTree>
    <p:extLst>
      <p:ext uri="{BB962C8B-B14F-4D97-AF65-F5344CB8AC3E}">
        <p14:creationId xmlns:p14="http://schemas.microsoft.com/office/powerpoint/2010/main" val="3199906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F280-5F1A-1F4F-B4AE-EDBCCFA199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26779C-7433-934A-BECB-1A97A560D2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98BB8-AE58-8949-AA49-9B835905821D}"/>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5" name="Footer Placeholder 4">
            <a:extLst>
              <a:ext uri="{FF2B5EF4-FFF2-40B4-BE49-F238E27FC236}">
                <a16:creationId xmlns:a16="http://schemas.microsoft.com/office/drawing/2014/main" id="{4280787A-BD6B-3E44-B6F4-3C2ADFFDC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7742B-C05B-B449-92D2-23507AB0EBA6}"/>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1062725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50D267-D786-8C46-8131-A70792F81F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31E96B-DB12-AA48-80A2-FAE7C3C38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8A471-0111-114E-8AD7-FCF3A698DA02}"/>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5" name="Footer Placeholder 4">
            <a:extLst>
              <a:ext uri="{FF2B5EF4-FFF2-40B4-BE49-F238E27FC236}">
                <a16:creationId xmlns:a16="http://schemas.microsoft.com/office/drawing/2014/main" id="{509B5022-E435-0148-B700-8BAD422B9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286A7-A3F9-3040-B51F-3048AB9709F9}"/>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983084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728B-4AEF-F741-9752-C9BC86D76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966408-3333-224D-A3F9-ABE84782A8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5C3C4-0D98-0848-B028-5630DC5CAE2A}"/>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5" name="Footer Placeholder 4">
            <a:extLst>
              <a:ext uri="{FF2B5EF4-FFF2-40B4-BE49-F238E27FC236}">
                <a16:creationId xmlns:a16="http://schemas.microsoft.com/office/drawing/2014/main" id="{6E65F08B-4180-5440-85B4-0AE6F0F83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18F045-FD3A-B94D-B335-8D2AE4D5724D}"/>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116983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9A9C-1092-594E-AD2F-5B413000EA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F34057-2175-9845-A2F2-47B6AA9551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58970-F987-CF45-9D72-D71C7F2B8FA9}"/>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5" name="Footer Placeholder 4">
            <a:extLst>
              <a:ext uri="{FF2B5EF4-FFF2-40B4-BE49-F238E27FC236}">
                <a16:creationId xmlns:a16="http://schemas.microsoft.com/office/drawing/2014/main" id="{643C64CF-B151-674B-950E-0412FC3F6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AF04D-2EFA-4A4D-B942-A26E5E67FF78}"/>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163893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D183-782A-284D-A04D-23553FD44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4E5D6A-2D63-4F48-AB26-8F87F6A3A1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430379-17DF-6841-8E04-179F845B93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3D3CC6-41DA-D347-9807-745A177A600F}"/>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6" name="Footer Placeholder 5">
            <a:extLst>
              <a:ext uri="{FF2B5EF4-FFF2-40B4-BE49-F238E27FC236}">
                <a16:creationId xmlns:a16="http://schemas.microsoft.com/office/drawing/2014/main" id="{3E74DE71-0517-ED44-AB14-7DCA8F2A91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109A15-1090-404B-92CB-7034E61006FB}"/>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406167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B1D9-B4AB-0342-A5D8-0A864CA94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DA5F4-D68F-CC48-8405-A7B02C2047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B8DA2-56DE-ED41-B0B9-2372458073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18EAF5-3EBF-914A-A062-526D411BD3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6B6C2A-0714-1C41-A4AB-EDE50E42C1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4E2E7C-65A8-3E4F-9146-E4489AD48856}"/>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8" name="Footer Placeholder 7">
            <a:extLst>
              <a:ext uri="{FF2B5EF4-FFF2-40B4-BE49-F238E27FC236}">
                <a16:creationId xmlns:a16="http://schemas.microsoft.com/office/drawing/2014/main" id="{314F33CD-B11C-074C-84CB-A89FA10CC8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45E8DD-9FB6-5548-9E11-47CD1DA4E168}"/>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1629460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DF0C-EF0B-C742-ABB1-EE211E6E3E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B404D8-6FBB-3D4D-A765-8D0EA1155FBD}"/>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4" name="Footer Placeholder 3">
            <a:extLst>
              <a:ext uri="{FF2B5EF4-FFF2-40B4-BE49-F238E27FC236}">
                <a16:creationId xmlns:a16="http://schemas.microsoft.com/office/drawing/2014/main" id="{EF7628A5-4CEA-1F41-AD7F-87A167B55D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EFC0A9-4AC7-B44A-82D1-0EF05E98D46F}"/>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124899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565CB-A7BF-2A4D-A807-772DB8DB6BCD}"/>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3" name="Footer Placeholder 2">
            <a:extLst>
              <a:ext uri="{FF2B5EF4-FFF2-40B4-BE49-F238E27FC236}">
                <a16:creationId xmlns:a16="http://schemas.microsoft.com/office/drawing/2014/main" id="{5CE50D8C-0953-5C46-9E4E-84A649463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5446AD-F13D-CB48-96E6-8FAD7DFC39D4}"/>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746030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EE74-D4B5-324B-B928-695EC2E372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45E5C7-0A87-EC40-BFAB-1FC07A8C8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6F2346-A1C7-C048-844C-E0B73078A5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00C568-9323-7E4D-B7B9-F07277071DFE}"/>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6" name="Footer Placeholder 5">
            <a:extLst>
              <a:ext uri="{FF2B5EF4-FFF2-40B4-BE49-F238E27FC236}">
                <a16:creationId xmlns:a16="http://schemas.microsoft.com/office/drawing/2014/main" id="{610014E8-BF62-AE42-BE0D-9804653090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958F4A-142B-AC46-A39E-766DAA958EE1}"/>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1091697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081-5B23-4C44-BF9A-6233862EFF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759613-74E2-964E-9D4C-0C36AB680F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9D58607-20BB-5A4E-88B4-0313A795E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A4623F-33D0-1540-93C1-CAB9FAB58417}"/>
              </a:ext>
            </a:extLst>
          </p:cNvPr>
          <p:cNvSpPr>
            <a:spLocks noGrp="1"/>
          </p:cNvSpPr>
          <p:nvPr>
            <p:ph type="dt" sz="half" idx="10"/>
          </p:nvPr>
        </p:nvSpPr>
        <p:spPr/>
        <p:txBody>
          <a:bodyPr/>
          <a:lstStyle/>
          <a:p>
            <a:fld id="{EF624B67-FEED-A74B-BF85-DADC83638A0A}" type="datetimeFigureOut">
              <a:rPr lang="en-US" smtClean="0"/>
              <a:t>2/27/23</a:t>
            </a:fld>
            <a:endParaRPr lang="en-US"/>
          </a:p>
        </p:txBody>
      </p:sp>
      <p:sp>
        <p:nvSpPr>
          <p:cNvPr id="6" name="Footer Placeholder 5">
            <a:extLst>
              <a:ext uri="{FF2B5EF4-FFF2-40B4-BE49-F238E27FC236}">
                <a16:creationId xmlns:a16="http://schemas.microsoft.com/office/drawing/2014/main" id="{B9DDCDD0-9A60-184F-A666-83353E3FB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38865-2D7E-1445-B3C5-4A8AAFB91066}"/>
              </a:ext>
            </a:extLst>
          </p:cNvPr>
          <p:cNvSpPr>
            <a:spLocks noGrp="1"/>
          </p:cNvSpPr>
          <p:nvPr>
            <p:ph type="sldNum" sz="quarter" idx="12"/>
          </p:nvPr>
        </p:nvSpPr>
        <p:spPr/>
        <p:txBody>
          <a:bodyPr/>
          <a:lstStyle/>
          <a:p>
            <a:fld id="{52DF29C1-5417-DC49-BD89-49CEEC7B17A6}" type="slidenum">
              <a:rPr lang="en-US" smtClean="0"/>
              <a:t>‹#›</a:t>
            </a:fld>
            <a:endParaRPr lang="en-US"/>
          </a:p>
        </p:txBody>
      </p:sp>
    </p:spTree>
    <p:extLst>
      <p:ext uri="{BB962C8B-B14F-4D97-AF65-F5344CB8AC3E}">
        <p14:creationId xmlns:p14="http://schemas.microsoft.com/office/powerpoint/2010/main" val="334786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972FBF-8BC3-C241-B5D6-4ECA8BE454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E290D0-14C3-8E4E-A6D1-AADAACA0A3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B832-625D-CA46-A3D6-8241B265C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2CBD5-B3CD-B84F-8DB3-4A536F0A2902}" type="datetimeFigureOut">
              <a:rPr lang="en-US" smtClean="0"/>
              <a:t>2/27/23</a:t>
            </a:fld>
            <a:endParaRPr lang="en-US"/>
          </a:p>
        </p:txBody>
      </p:sp>
      <p:sp>
        <p:nvSpPr>
          <p:cNvPr id="5" name="Footer Placeholder 4">
            <a:extLst>
              <a:ext uri="{FF2B5EF4-FFF2-40B4-BE49-F238E27FC236}">
                <a16:creationId xmlns:a16="http://schemas.microsoft.com/office/drawing/2014/main" id="{BE32F7DA-925C-A44D-9269-D00A416987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352629-CA40-2D4F-B809-B93D7A7D1A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F29C1-5417-DC49-BD89-49CEEC7B17A6}" type="slidenum">
              <a:rPr lang="en-US" smtClean="0"/>
              <a:t>‹#›</a:t>
            </a:fld>
            <a:endParaRPr lang="en-US"/>
          </a:p>
        </p:txBody>
      </p:sp>
      <p:sp>
        <p:nvSpPr>
          <p:cNvPr id="8" name="Rectangle 7">
            <a:extLst>
              <a:ext uri="{FF2B5EF4-FFF2-40B4-BE49-F238E27FC236}">
                <a16:creationId xmlns:a16="http://schemas.microsoft.com/office/drawing/2014/main" id="{543F3902-226C-E0B7-1FB6-E5570241C8A3}"/>
              </a:ext>
            </a:extLst>
          </p:cNvPr>
          <p:cNvSpPr/>
          <p:nvPr userDrawn="1"/>
        </p:nvSpPr>
        <p:spPr>
          <a:xfrm>
            <a:off x="0" y="6311900"/>
            <a:ext cx="12192000" cy="546100"/>
          </a:xfrm>
          <a:prstGeom prst="rect">
            <a:avLst/>
          </a:prstGeom>
          <a:gradFill flip="none" rotWithShape="1">
            <a:gsLst>
              <a:gs pos="0">
                <a:srgbClr val="D6E8D1">
                  <a:alpha val="47206"/>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4A6AAA9-95C0-02B4-896B-A3ECC51D767F}"/>
              </a:ext>
            </a:extLst>
          </p:cNvPr>
          <p:cNvPicPr>
            <a:picLocks noChangeAspect="1"/>
          </p:cNvPicPr>
          <p:nvPr userDrawn="1"/>
        </p:nvPicPr>
        <p:blipFill rotWithShape="1">
          <a:blip r:embed="rId13"/>
          <a:srcRect l="-666" r="53043"/>
          <a:stretch/>
        </p:blipFill>
        <p:spPr>
          <a:xfrm>
            <a:off x="9433262" y="6222424"/>
            <a:ext cx="1649075" cy="635576"/>
          </a:xfrm>
          <a:prstGeom prst="rect">
            <a:avLst/>
          </a:prstGeom>
        </p:spPr>
      </p:pic>
    </p:spTree>
    <p:extLst>
      <p:ext uri="{BB962C8B-B14F-4D97-AF65-F5344CB8AC3E}">
        <p14:creationId xmlns:p14="http://schemas.microsoft.com/office/powerpoint/2010/main" val="6169013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image" Target="../media/image10.svg"/><Relationship Id="rId5" Type="http://schemas.openxmlformats.org/officeDocument/2006/relationships/diagramQuickStyle" Target="../diagrams/quickStyle11.xml"/><Relationship Id="rId10" Type="http://schemas.openxmlformats.org/officeDocument/2006/relationships/image" Target="../media/image9.png"/><Relationship Id="rId4" Type="http://schemas.openxmlformats.org/officeDocument/2006/relationships/diagramLayout" Target="../diagrams/layout11.xml"/><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69582" y="5175646"/>
            <a:ext cx="5956752" cy="775845"/>
          </a:xfrm>
          <a:prstGeom prst="rect">
            <a:avLst/>
          </a:prstGeom>
        </p:spPr>
        <p:txBody>
          <a:bodyPr vert="horz" lIns="91440" tIns="45720" rIns="91440" bIns="45720" rtlCol="0" anchor="b">
            <a:normAutofit fontScale="92500" lnSpcReduction="20000"/>
          </a:bodyPr>
          <a:lstStyle/>
          <a:p>
            <a:pPr algn="ctr">
              <a:lnSpc>
                <a:spcPct val="90000"/>
              </a:lnSpc>
              <a:spcBef>
                <a:spcPct val="0"/>
              </a:spcBef>
              <a:spcAft>
                <a:spcPts val="600"/>
              </a:spcAft>
            </a:pPr>
            <a:r>
              <a:rPr lang="en-US" sz="6000" b="1" u="sng" kern="1200" dirty="0">
                <a:solidFill>
                  <a:schemeClr val="tx2"/>
                </a:solidFill>
                <a:latin typeface="+mj-lt"/>
                <a:ea typeface="+mj-ea"/>
                <a:cs typeface="+mj-cs"/>
              </a:rPr>
              <a:t>Séance #3</a:t>
            </a:r>
            <a:endParaRPr lang="en-US" sz="6000" u="sng" kern="1200" dirty="0">
              <a:solidFill>
                <a:schemeClr val="tx2"/>
              </a:solidFill>
              <a:latin typeface="+mj-lt"/>
              <a:ea typeface="+mj-ea"/>
              <a:cs typeface="+mj-cs"/>
            </a:endParaRPr>
          </a:p>
        </p:txBody>
      </p:sp>
      <p:grpSp>
        <p:nvGrpSpPr>
          <p:cNvPr id="19" name="Group 18">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 name="Freeform: Shape 19">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3" name="Freeform: Shape 22">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6" name="Freeform: Shape 25">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0613F80-C104-5F5E-2022-054EE8103385}"/>
              </a:ext>
            </a:extLst>
          </p:cNvPr>
          <p:cNvPicPr>
            <a:picLocks noChangeAspect="1"/>
          </p:cNvPicPr>
          <p:nvPr/>
        </p:nvPicPr>
        <p:blipFill rotWithShape="1">
          <a:blip r:embed="rId3"/>
          <a:srcRect l="1911" r="2419"/>
          <a:stretch/>
        </p:blipFill>
        <p:spPr>
          <a:xfrm>
            <a:off x="2365360" y="1682354"/>
            <a:ext cx="7460974" cy="3116215"/>
          </a:xfrm>
          <a:prstGeom prst="rect">
            <a:avLst/>
          </a:prstGeom>
        </p:spPr>
      </p:pic>
    </p:spTree>
    <p:extLst>
      <p:ext uri="{BB962C8B-B14F-4D97-AF65-F5344CB8AC3E}">
        <p14:creationId xmlns:p14="http://schemas.microsoft.com/office/powerpoint/2010/main" val="205424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72184" y="383326"/>
            <a:ext cx="7447631" cy="1009651"/>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000" b="1" dirty="0">
                <a:latin typeface="+mj-lt"/>
                <a:ea typeface="+mj-ea"/>
                <a:cs typeface="+mj-cs"/>
              </a:rPr>
              <a:t>Examen de la mise </a:t>
            </a:r>
            <a:r>
              <a:rPr lang="en-US" sz="4000" b="1" dirty="0" err="1">
                <a:latin typeface="+mj-lt"/>
                <a:ea typeface="+mj-ea"/>
                <a:cs typeface="+mj-cs"/>
              </a:rPr>
              <a:t>en</a:t>
            </a:r>
            <a:r>
              <a:rPr lang="en-US" sz="4000" b="1" dirty="0">
                <a:latin typeface="+mj-lt"/>
                <a:ea typeface="+mj-ea"/>
                <a:cs typeface="+mj-cs"/>
              </a:rPr>
              <a:t> application des techniques</a:t>
            </a:r>
            <a:endParaRPr lang="en-US" sz="4000" b="1" kern="1200" dirty="0">
              <a:latin typeface="+mj-lt"/>
              <a:ea typeface="+mj-ea"/>
              <a:cs typeface="+mj-cs"/>
            </a:endParaRPr>
          </a:p>
        </p:txBody>
      </p:sp>
      <p:graphicFrame>
        <p:nvGraphicFramePr>
          <p:cNvPr id="3" name="TextBox 4">
            <a:extLst>
              <a:ext uri="{FF2B5EF4-FFF2-40B4-BE49-F238E27FC236}">
                <a16:creationId xmlns:a16="http://schemas.microsoft.com/office/drawing/2014/main" id="{BDFB9CEF-7DFA-8B2F-204F-BC372B7B23E8}"/>
              </a:ext>
            </a:extLst>
          </p:cNvPr>
          <p:cNvGraphicFramePr/>
          <p:nvPr>
            <p:extLst>
              <p:ext uri="{D42A27DB-BD31-4B8C-83A1-F6EECF244321}">
                <p14:modId xmlns:p14="http://schemas.microsoft.com/office/powerpoint/2010/main" val="15433731"/>
              </p:ext>
            </p:extLst>
          </p:nvPr>
        </p:nvGraphicFramePr>
        <p:xfrm>
          <a:off x="838200" y="1392977"/>
          <a:ext cx="10515600" cy="4783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7967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2635" y="387288"/>
            <a:ext cx="8846722" cy="646331"/>
          </a:xfrm>
          <a:prstGeom prst="rect">
            <a:avLst/>
          </a:prstGeom>
          <a:noFill/>
        </p:spPr>
        <p:txBody>
          <a:bodyPr wrap="square" rtlCol="0">
            <a:spAutoFit/>
          </a:bodyPr>
          <a:lstStyle/>
          <a:p>
            <a:pPr algn="ctr">
              <a:lnSpc>
                <a:spcPct val="90000"/>
              </a:lnSpc>
            </a:pPr>
            <a:r>
              <a:rPr lang="en-GB" sz="4000" b="1" kern="900" dirty="0">
                <a:latin typeface="+mj-lt"/>
                <a:cs typeface="Arial"/>
              </a:rPr>
              <a:t>Discussion de </a:t>
            </a:r>
            <a:r>
              <a:rPr lang="en-GB" sz="4000" b="1" kern="900" dirty="0" err="1">
                <a:latin typeface="+mj-lt"/>
                <a:cs typeface="Arial"/>
              </a:rPr>
              <a:t>groupe</a:t>
            </a:r>
            <a:r>
              <a:rPr lang="en-GB" sz="4000" b="1" kern="900" dirty="0">
                <a:latin typeface="+mj-lt"/>
                <a:cs typeface="Arial"/>
              </a:rPr>
              <a:t> </a:t>
            </a:r>
          </a:p>
        </p:txBody>
      </p:sp>
      <p:graphicFrame>
        <p:nvGraphicFramePr>
          <p:cNvPr id="2" name="Diagram 1">
            <a:extLst>
              <a:ext uri="{FF2B5EF4-FFF2-40B4-BE49-F238E27FC236}">
                <a16:creationId xmlns:a16="http://schemas.microsoft.com/office/drawing/2014/main" id="{2DAE1F83-B820-6296-B4C3-77F5719A95EA}"/>
              </a:ext>
            </a:extLst>
          </p:cNvPr>
          <p:cNvGraphicFramePr/>
          <p:nvPr>
            <p:extLst>
              <p:ext uri="{D42A27DB-BD31-4B8C-83A1-F6EECF244321}">
                <p14:modId xmlns:p14="http://schemas.microsoft.com/office/powerpoint/2010/main" val="2134298348"/>
              </p:ext>
            </p:extLst>
          </p:nvPr>
        </p:nvGraphicFramePr>
        <p:xfrm>
          <a:off x="1672634" y="1360737"/>
          <a:ext cx="8846723" cy="1471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Customer review outline">
            <a:extLst>
              <a:ext uri="{FF2B5EF4-FFF2-40B4-BE49-F238E27FC236}">
                <a16:creationId xmlns:a16="http://schemas.microsoft.com/office/drawing/2014/main" id="{FF6844B8-A378-40DA-4DB4-604EDE0ED2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40414" y="3159547"/>
            <a:ext cx="3311165" cy="3311165"/>
          </a:xfrm>
          <a:prstGeom prst="rect">
            <a:avLst/>
          </a:prstGeom>
        </p:spPr>
      </p:pic>
    </p:spTree>
    <p:extLst>
      <p:ext uri="{BB962C8B-B14F-4D97-AF65-F5344CB8AC3E}">
        <p14:creationId xmlns:p14="http://schemas.microsoft.com/office/powerpoint/2010/main" val="1979879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905770-BF40-7F43-A4DF-EFF1D1D919E5}"/>
              </a:ext>
            </a:extLst>
          </p:cNvPr>
          <p:cNvSpPr/>
          <p:nvPr/>
        </p:nvSpPr>
        <p:spPr>
          <a:xfrm>
            <a:off x="4399617" y="3303510"/>
            <a:ext cx="7326261" cy="952595"/>
          </a:xfrm>
          <a:prstGeom prst="rect">
            <a:avLst/>
          </a:prstGeom>
          <a:gradFill flip="none" rotWithShape="1">
            <a:gsLst>
              <a:gs pos="0">
                <a:srgbClr val="4471C4"/>
              </a:gs>
              <a:gs pos="96000">
                <a:srgbClr val="DAEAD1"/>
              </a:gs>
              <a:gs pos="71000">
                <a:srgbClr val="65A1DC"/>
              </a:gs>
            </a:gsLst>
            <a:lin ang="0" scaled="1"/>
            <a:tileRect/>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sp>
        <p:nvSpPr>
          <p:cNvPr id="2" name="TextBox 1">
            <a:extLst>
              <a:ext uri="{FF2B5EF4-FFF2-40B4-BE49-F238E27FC236}">
                <a16:creationId xmlns:a16="http://schemas.microsoft.com/office/drawing/2014/main" id="{912F7AB6-393B-55CE-7396-0A5E55A6126B}"/>
              </a:ext>
            </a:extLst>
          </p:cNvPr>
          <p:cNvSpPr txBox="1"/>
          <p:nvPr/>
        </p:nvSpPr>
        <p:spPr>
          <a:xfrm>
            <a:off x="554420" y="2766218"/>
            <a:ext cx="2293883" cy="132556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1" kern="1200" dirty="0">
                <a:latin typeface="+mj-lt"/>
                <a:ea typeface="+mj-ea"/>
                <a:cs typeface="+mj-cs"/>
              </a:rPr>
              <a:t>Plan de </a:t>
            </a:r>
            <a:r>
              <a:rPr lang="en-US" sz="4800" b="1" kern="1200" dirty="0" err="1">
                <a:latin typeface="+mj-lt"/>
                <a:ea typeface="+mj-ea"/>
                <a:cs typeface="+mj-cs"/>
              </a:rPr>
              <a:t>cours</a:t>
            </a:r>
            <a:endParaRPr lang="en-US" sz="4800" b="1" kern="1200" dirty="0">
              <a:latin typeface="+mj-lt"/>
              <a:ea typeface="+mj-ea"/>
              <a:cs typeface="+mj-cs"/>
            </a:endParaRPr>
          </a:p>
        </p:txBody>
      </p:sp>
      <p:graphicFrame>
        <p:nvGraphicFramePr>
          <p:cNvPr id="3" name="TextBox 7">
            <a:extLst>
              <a:ext uri="{FF2B5EF4-FFF2-40B4-BE49-F238E27FC236}">
                <a16:creationId xmlns:a16="http://schemas.microsoft.com/office/drawing/2014/main" id="{86B25A53-1724-BA56-9EB7-8C729B97277E}"/>
              </a:ext>
            </a:extLst>
          </p:cNvPr>
          <p:cNvGraphicFramePr/>
          <p:nvPr>
            <p:extLst>
              <p:ext uri="{D42A27DB-BD31-4B8C-83A1-F6EECF244321}">
                <p14:modId xmlns:p14="http://schemas.microsoft.com/office/powerpoint/2010/main" val="1566481828"/>
              </p:ext>
            </p:extLst>
          </p:nvPr>
        </p:nvGraphicFramePr>
        <p:xfrm>
          <a:off x="4399618" y="486738"/>
          <a:ext cx="7326261" cy="5633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3376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14A20-478A-37B7-E528-A97DEB2FB66C}"/>
              </a:ext>
            </a:extLst>
          </p:cNvPr>
          <p:cNvSpPr>
            <a:spLocks noGrp="1"/>
          </p:cNvSpPr>
          <p:nvPr>
            <p:ph type="title"/>
          </p:nvPr>
        </p:nvSpPr>
        <p:spPr>
          <a:xfrm>
            <a:off x="838200" y="365126"/>
            <a:ext cx="9943214" cy="814746"/>
          </a:xfrm>
        </p:spPr>
        <p:txBody>
          <a:bodyPr/>
          <a:lstStyle/>
          <a:p>
            <a:pPr algn="ctr"/>
            <a:r>
              <a:rPr lang="en-US" b="1" dirty="0"/>
              <a:t>Vie saine</a:t>
            </a:r>
          </a:p>
        </p:txBody>
      </p:sp>
      <p:graphicFrame>
        <p:nvGraphicFramePr>
          <p:cNvPr id="4" name="Content Placeholder 3">
            <a:extLst>
              <a:ext uri="{FF2B5EF4-FFF2-40B4-BE49-F238E27FC236}">
                <a16:creationId xmlns:a16="http://schemas.microsoft.com/office/drawing/2014/main" id="{309B47CE-397F-6AFB-71EF-84F9279A009E}"/>
              </a:ext>
            </a:extLst>
          </p:cNvPr>
          <p:cNvGraphicFramePr>
            <a:graphicFrameLocks noGrp="1"/>
          </p:cNvGraphicFramePr>
          <p:nvPr>
            <p:ph idx="1"/>
            <p:extLst>
              <p:ext uri="{D42A27DB-BD31-4B8C-83A1-F6EECF244321}">
                <p14:modId xmlns:p14="http://schemas.microsoft.com/office/powerpoint/2010/main" val="2219815238"/>
              </p:ext>
            </p:extLst>
          </p:nvPr>
        </p:nvGraphicFramePr>
        <p:xfrm>
          <a:off x="665279" y="1179872"/>
          <a:ext cx="11161544" cy="5313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Stethoscope with solid fill">
            <a:extLst>
              <a:ext uri="{FF2B5EF4-FFF2-40B4-BE49-F238E27FC236}">
                <a16:creationId xmlns:a16="http://schemas.microsoft.com/office/drawing/2014/main" id="{CD38222F-A352-E12B-E714-C92CA734E8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6084" y="1397601"/>
            <a:ext cx="1730477" cy="1730477"/>
          </a:xfrm>
          <a:prstGeom prst="rect">
            <a:avLst/>
          </a:prstGeom>
        </p:spPr>
      </p:pic>
      <p:pic>
        <p:nvPicPr>
          <p:cNvPr id="8" name="Graphic 7" descr="Badge 1 with solid fill">
            <a:extLst>
              <a:ext uri="{FF2B5EF4-FFF2-40B4-BE49-F238E27FC236}">
                <a16:creationId xmlns:a16="http://schemas.microsoft.com/office/drawing/2014/main" id="{4E0EB20F-7B76-A83F-44F4-FB2ED9F575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88109" y="1470641"/>
            <a:ext cx="1484670" cy="1484670"/>
          </a:xfrm>
          <a:prstGeom prst="rect">
            <a:avLst/>
          </a:prstGeom>
        </p:spPr>
      </p:pic>
      <p:pic>
        <p:nvPicPr>
          <p:cNvPr id="10" name="Graphic 9" descr="Food Safety with solid fill">
            <a:extLst>
              <a:ext uri="{FF2B5EF4-FFF2-40B4-BE49-F238E27FC236}">
                <a16:creationId xmlns:a16="http://schemas.microsoft.com/office/drawing/2014/main" id="{1D88BF4C-90DF-A5C6-F2A9-252DC89D3E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9961" y="1283831"/>
            <a:ext cx="1823882" cy="1823882"/>
          </a:xfrm>
          <a:prstGeom prst="rect">
            <a:avLst/>
          </a:prstGeom>
        </p:spPr>
      </p:pic>
    </p:spTree>
    <p:extLst>
      <p:ext uri="{BB962C8B-B14F-4D97-AF65-F5344CB8AC3E}">
        <p14:creationId xmlns:p14="http://schemas.microsoft.com/office/powerpoint/2010/main" val="4141792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D2F7D-F53F-6443-95E3-2F1D6C0B4EC4}"/>
              </a:ext>
            </a:extLst>
          </p:cNvPr>
          <p:cNvSpPr>
            <a:spLocks noGrp="1"/>
          </p:cNvSpPr>
          <p:nvPr>
            <p:ph type="title"/>
          </p:nvPr>
        </p:nvSpPr>
        <p:spPr>
          <a:xfrm>
            <a:off x="838200" y="470162"/>
            <a:ext cx="10515600" cy="1325563"/>
          </a:xfrm>
        </p:spPr>
        <p:txBody>
          <a:bodyPr anchor="ctr">
            <a:normAutofit/>
          </a:bodyPr>
          <a:lstStyle/>
          <a:p>
            <a:r>
              <a:rPr lang="en-US" b="1" dirty="0"/>
              <a:t>Exercise</a:t>
            </a:r>
          </a:p>
        </p:txBody>
      </p:sp>
      <p:graphicFrame>
        <p:nvGraphicFramePr>
          <p:cNvPr id="14" name="Content Placeholder 2">
            <a:extLst>
              <a:ext uri="{FF2B5EF4-FFF2-40B4-BE49-F238E27FC236}">
                <a16:creationId xmlns:a16="http://schemas.microsoft.com/office/drawing/2014/main" id="{6816CD7B-732B-8E6E-E330-BDB8DC8F8689}"/>
              </a:ext>
            </a:extLst>
          </p:cNvPr>
          <p:cNvGraphicFramePr>
            <a:graphicFrameLocks noGrp="1"/>
          </p:cNvGraphicFramePr>
          <p:nvPr>
            <p:ph sz="half" idx="2"/>
            <p:extLst>
              <p:ext uri="{D42A27DB-BD31-4B8C-83A1-F6EECF244321}">
                <p14:modId xmlns:p14="http://schemas.microsoft.com/office/powerpoint/2010/main" val="2241219200"/>
              </p:ext>
            </p:extLst>
          </p:nvPr>
        </p:nvGraphicFramePr>
        <p:xfrm>
          <a:off x="838200" y="17957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Content Placeholder 5" descr="Father and daughters exercising">
            <a:extLst>
              <a:ext uri="{FF2B5EF4-FFF2-40B4-BE49-F238E27FC236}">
                <a16:creationId xmlns:a16="http://schemas.microsoft.com/office/drawing/2014/main" id="{67FB9613-E884-6759-61B4-1DA719D90202}"/>
              </a:ext>
            </a:extLst>
          </p:cNvPr>
          <p:cNvPicPr>
            <a:picLocks noGrp="1" noChangeAspect="1"/>
          </p:cNvPicPr>
          <p:nvPr>
            <p:ph sz="half" idx="1"/>
          </p:nvPr>
        </p:nvPicPr>
        <p:blipFill>
          <a:blip r:embed="rId8"/>
          <a:stretch>
            <a:fillRect/>
          </a:stretch>
        </p:blipFill>
        <p:spPr>
          <a:xfrm>
            <a:off x="6152960" y="2064881"/>
            <a:ext cx="5730945" cy="3813026"/>
          </a:xfrm>
        </p:spPr>
      </p:pic>
    </p:spTree>
    <p:extLst>
      <p:ext uri="{BB962C8B-B14F-4D97-AF65-F5344CB8AC3E}">
        <p14:creationId xmlns:p14="http://schemas.microsoft.com/office/powerpoint/2010/main" val="2932484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A276A-AA9A-B172-2DAB-10A0A08A2A89}"/>
              </a:ext>
            </a:extLst>
          </p:cNvPr>
          <p:cNvSpPr>
            <a:spLocks noGrp="1"/>
          </p:cNvSpPr>
          <p:nvPr>
            <p:ph type="title"/>
          </p:nvPr>
        </p:nvSpPr>
        <p:spPr/>
        <p:txBody>
          <a:bodyPr anchor="ctr">
            <a:normAutofit/>
          </a:bodyPr>
          <a:lstStyle/>
          <a:p>
            <a:r>
              <a:rPr lang="en-US" b="1" dirty="0"/>
              <a:t>Nutrition</a:t>
            </a:r>
          </a:p>
        </p:txBody>
      </p:sp>
      <p:sp>
        <p:nvSpPr>
          <p:cNvPr id="3" name="Text Placeholder 2">
            <a:extLst>
              <a:ext uri="{FF2B5EF4-FFF2-40B4-BE49-F238E27FC236}">
                <a16:creationId xmlns:a16="http://schemas.microsoft.com/office/drawing/2014/main" id="{C51C9D93-7E6A-062A-971D-231991DAB393}"/>
              </a:ext>
            </a:extLst>
          </p:cNvPr>
          <p:cNvSpPr>
            <a:spLocks noGrp="1"/>
          </p:cNvSpPr>
          <p:nvPr>
            <p:ph sz="half" idx="2"/>
          </p:nvPr>
        </p:nvSpPr>
        <p:spPr>
          <a:xfrm>
            <a:off x="838199" y="1472439"/>
            <a:ext cx="10515601" cy="4351338"/>
          </a:xfrm>
        </p:spPr>
        <p:txBody>
          <a:bodyPr/>
          <a:lstStyle/>
          <a:p>
            <a:r>
              <a:rPr lang="en-GB" dirty="0" err="1"/>
              <a:t>Quand</a:t>
            </a:r>
            <a:r>
              <a:rPr lang="en-GB" dirty="0"/>
              <a:t> </a:t>
            </a:r>
            <a:r>
              <a:rPr lang="en-GB" dirty="0" err="1"/>
              <a:t>vous</a:t>
            </a:r>
            <a:r>
              <a:rPr lang="en-GB" dirty="0"/>
              <a:t> </a:t>
            </a:r>
            <a:r>
              <a:rPr lang="en-GB" dirty="0" err="1"/>
              <a:t>vous</a:t>
            </a:r>
            <a:r>
              <a:rPr lang="en-GB" dirty="0"/>
              <a:t> </a:t>
            </a:r>
            <a:r>
              <a:rPr lang="en-GB" dirty="0" err="1"/>
              <a:t>sentez</a:t>
            </a:r>
            <a:r>
              <a:rPr lang="en-GB" dirty="0"/>
              <a:t> bien, </a:t>
            </a:r>
            <a:r>
              <a:rPr lang="en-GB" dirty="0" err="1"/>
              <a:t>essayez</a:t>
            </a:r>
            <a:r>
              <a:rPr lang="en-GB" dirty="0"/>
              <a:t> de </a:t>
            </a:r>
            <a:r>
              <a:rPr lang="en-GB" dirty="0" err="1"/>
              <a:t>travailler</a:t>
            </a:r>
            <a:r>
              <a:rPr lang="en-GB" dirty="0"/>
              <a:t> sur </a:t>
            </a:r>
            <a:r>
              <a:rPr lang="en-GB" dirty="0" err="1"/>
              <a:t>l'alimentation</a:t>
            </a:r>
            <a:r>
              <a:rPr lang="en-GB" dirty="0"/>
              <a:t> intuitive, le </a:t>
            </a:r>
            <a:r>
              <a:rPr lang="en-GB" dirty="0" err="1"/>
              <a:t>sommeil</a:t>
            </a:r>
            <a:r>
              <a:rPr lang="en-GB" dirty="0"/>
              <a:t>, </a:t>
            </a:r>
            <a:r>
              <a:rPr lang="en-GB" dirty="0" err="1"/>
              <a:t>ou</a:t>
            </a:r>
            <a:r>
              <a:rPr lang="en-GB" dirty="0"/>
              <a:t> engager dans un </a:t>
            </a:r>
            <a:r>
              <a:rPr lang="en-GB" dirty="0" err="1"/>
              <a:t>peu</a:t>
            </a:r>
            <a:r>
              <a:rPr lang="en-GB" dirty="0"/>
              <a:t> de movement. </a:t>
            </a:r>
            <a:r>
              <a:rPr lang="en-GB" dirty="0" err="1"/>
              <a:t>Ces</a:t>
            </a:r>
            <a:r>
              <a:rPr lang="en-GB" dirty="0"/>
              <a:t> </a:t>
            </a:r>
            <a:r>
              <a:rPr lang="en-GB" dirty="0" err="1"/>
              <a:t>comportements</a:t>
            </a:r>
            <a:r>
              <a:rPr lang="en-GB" dirty="0"/>
              <a:t> </a:t>
            </a:r>
            <a:r>
              <a:rPr lang="en-GB" dirty="0" err="1"/>
              <a:t>contribuent</a:t>
            </a:r>
            <a:r>
              <a:rPr lang="en-GB" dirty="0"/>
              <a:t> </a:t>
            </a:r>
            <a:r>
              <a:rPr lang="en-GB" dirty="0" err="1"/>
              <a:t>à</a:t>
            </a:r>
            <a:r>
              <a:rPr lang="en-GB" dirty="0"/>
              <a:t> la </a:t>
            </a:r>
            <a:r>
              <a:rPr lang="en-GB" dirty="0" err="1"/>
              <a:t>santé</a:t>
            </a:r>
            <a:r>
              <a:rPr lang="en-GB" dirty="0"/>
              <a:t> </a:t>
            </a:r>
            <a:r>
              <a:rPr lang="en-GB" dirty="0" err="1"/>
              <a:t>mentale</a:t>
            </a:r>
            <a:r>
              <a:rPr lang="en-GB" dirty="0"/>
              <a:t>.</a:t>
            </a:r>
            <a:endParaRPr lang="en-US" dirty="0"/>
          </a:p>
        </p:txBody>
      </p:sp>
      <p:sp>
        <p:nvSpPr>
          <p:cNvPr id="4" name="Text Placeholder 2">
            <a:extLst>
              <a:ext uri="{FF2B5EF4-FFF2-40B4-BE49-F238E27FC236}">
                <a16:creationId xmlns:a16="http://schemas.microsoft.com/office/drawing/2014/main" id="{A7AF16EC-CD60-02ED-F6CC-0DB64707DD19}"/>
              </a:ext>
            </a:extLst>
          </p:cNvPr>
          <p:cNvSpPr txBox="1">
            <a:spLocks/>
          </p:cNvSpPr>
          <p:nvPr/>
        </p:nvSpPr>
        <p:spPr>
          <a:xfrm>
            <a:off x="838199" y="5605527"/>
            <a:ext cx="10515601" cy="571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Envisager</a:t>
            </a:r>
            <a:r>
              <a:rPr lang="en-GB" dirty="0"/>
              <a:t> de consulter un </a:t>
            </a:r>
            <a:r>
              <a:rPr lang="en-GB" dirty="0" err="1"/>
              <a:t>diététiste</a:t>
            </a:r>
            <a:endParaRPr lang="en-GB" dirty="0"/>
          </a:p>
        </p:txBody>
      </p:sp>
      <p:graphicFrame>
        <p:nvGraphicFramePr>
          <p:cNvPr id="8" name="Content Placeholder 2">
            <a:extLst>
              <a:ext uri="{FF2B5EF4-FFF2-40B4-BE49-F238E27FC236}">
                <a16:creationId xmlns:a16="http://schemas.microsoft.com/office/drawing/2014/main" id="{85F7577A-C389-89B6-72C3-ED7C589A1E31}"/>
              </a:ext>
            </a:extLst>
          </p:cNvPr>
          <p:cNvGraphicFramePr>
            <a:graphicFrameLocks noGrp="1"/>
          </p:cNvGraphicFramePr>
          <p:nvPr>
            <p:ph sz="half" idx="1"/>
            <p:extLst>
              <p:ext uri="{D42A27DB-BD31-4B8C-83A1-F6EECF244321}">
                <p14:modId xmlns:p14="http://schemas.microsoft.com/office/powerpoint/2010/main" val="905564697"/>
              </p:ext>
            </p:extLst>
          </p:nvPr>
        </p:nvGraphicFramePr>
        <p:xfrm>
          <a:off x="838201" y="2326460"/>
          <a:ext cx="10515599" cy="3592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6611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71DD-2757-2DFA-CEF6-D3E819578069}"/>
              </a:ext>
            </a:extLst>
          </p:cNvPr>
          <p:cNvSpPr>
            <a:spLocks noGrp="1"/>
          </p:cNvSpPr>
          <p:nvPr>
            <p:ph type="title"/>
          </p:nvPr>
        </p:nvSpPr>
        <p:spPr>
          <a:xfrm>
            <a:off x="838200" y="365125"/>
            <a:ext cx="10515600" cy="1325563"/>
          </a:xfrm>
        </p:spPr>
        <p:txBody>
          <a:bodyPr anchor="ctr">
            <a:normAutofit/>
          </a:bodyPr>
          <a:lstStyle/>
          <a:p>
            <a:r>
              <a:rPr lang="en-US" sz="4000" dirty="0"/>
              <a:t>Nutrition : Comment </a:t>
            </a:r>
            <a:r>
              <a:rPr lang="en-US" sz="4000" dirty="0" err="1"/>
              <a:t>trouver</a:t>
            </a:r>
            <a:r>
              <a:rPr lang="en-US" sz="4000" dirty="0"/>
              <a:t> un </a:t>
            </a:r>
            <a:r>
              <a:rPr lang="en-US" sz="4000" dirty="0" err="1"/>
              <a:t>diététiste</a:t>
            </a:r>
            <a:endParaRPr lang="en-US" sz="4000" dirty="0"/>
          </a:p>
        </p:txBody>
      </p:sp>
      <p:graphicFrame>
        <p:nvGraphicFramePr>
          <p:cNvPr id="5" name="Content Placeholder 2">
            <a:extLst>
              <a:ext uri="{FF2B5EF4-FFF2-40B4-BE49-F238E27FC236}">
                <a16:creationId xmlns:a16="http://schemas.microsoft.com/office/drawing/2014/main" id="{C0A934D0-7330-C9E1-9677-8B5D1FD64CD9}"/>
              </a:ext>
            </a:extLst>
          </p:cNvPr>
          <p:cNvGraphicFramePr>
            <a:graphicFrameLocks noGrp="1"/>
          </p:cNvGraphicFramePr>
          <p:nvPr>
            <p:ph idx="1"/>
            <p:extLst>
              <p:ext uri="{D42A27DB-BD31-4B8C-83A1-F6EECF244321}">
                <p14:modId xmlns:p14="http://schemas.microsoft.com/office/powerpoint/2010/main" val="34069109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7687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71DD-2757-2DFA-CEF6-D3E819578069}"/>
              </a:ext>
            </a:extLst>
          </p:cNvPr>
          <p:cNvSpPr>
            <a:spLocks noGrp="1"/>
          </p:cNvSpPr>
          <p:nvPr>
            <p:ph type="title"/>
          </p:nvPr>
        </p:nvSpPr>
        <p:spPr>
          <a:xfrm>
            <a:off x="777977" y="332187"/>
            <a:ext cx="10515600" cy="1325563"/>
          </a:xfrm>
        </p:spPr>
        <p:txBody>
          <a:bodyPr anchor="ctr">
            <a:normAutofit/>
          </a:bodyPr>
          <a:lstStyle/>
          <a:p>
            <a:r>
              <a:rPr lang="en-US" b="1" dirty="0"/>
              <a:t>Nutrition : Groupe </a:t>
            </a:r>
            <a:r>
              <a:rPr lang="en-US" b="1" dirty="0" err="1"/>
              <a:t>d’éducation</a:t>
            </a:r>
            <a:r>
              <a:rPr lang="en-US" b="1" dirty="0"/>
              <a:t> </a:t>
            </a:r>
            <a:r>
              <a:rPr lang="en-US" b="1" dirty="0" err="1"/>
              <a:t>à</a:t>
            </a:r>
            <a:r>
              <a:rPr lang="en-US" b="1" dirty="0"/>
              <a:t> la </a:t>
            </a:r>
            <a:r>
              <a:rPr lang="en-US" b="1" dirty="0" err="1"/>
              <a:t>santé</a:t>
            </a:r>
            <a:endParaRPr lang="en-US" b="1" dirty="0"/>
          </a:p>
        </p:txBody>
      </p:sp>
      <p:graphicFrame>
        <p:nvGraphicFramePr>
          <p:cNvPr id="7" name="Content Placeholder 2">
            <a:extLst>
              <a:ext uri="{FF2B5EF4-FFF2-40B4-BE49-F238E27FC236}">
                <a16:creationId xmlns:a16="http://schemas.microsoft.com/office/drawing/2014/main" id="{2B9D06A2-E88E-5ED9-7362-3F2A8939C005}"/>
              </a:ext>
            </a:extLst>
          </p:cNvPr>
          <p:cNvGraphicFramePr>
            <a:graphicFrameLocks noGrp="1"/>
          </p:cNvGraphicFramePr>
          <p:nvPr>
            <p:ph idx="1"/>
            <p:extLst>
              <p:ext uri="{D42A27DB-BD31-4B8C-83A1-F6EECF244321}">
                <p14:modId xmlns:p14="http://schemas.microsoft.com/office/powerpoint/2010/main" val="1231248230"/>
              </p:ext>
            </p:extLst>
          </p:nvPr>
        </p:nvGraphicFramePr>
        <p:xfrm>
          <a:off x="573036" y="1223968"/>
          <a:ext cx="11045927" cy="504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2454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2">
            <a:extLst>
              <a:ext uri="{FF2B5EF4-FFF2-40B4-BE49-F238E27FC236}">
                <a16:creationId xmlns:a16="http://schemas.microsoft.com/office/drawing/2014/main" id="{0A89381C-C54C-9E27-2074-703D3254D48D}"/>
              </a:ext>
            </a:extLst>
          </p:cNvPr>
          <p:cNvGraphicFramePr>
            <a:graphicFrameLocks noGrp="1"/>
          </p:cNvGraphicFramePr>
          <p:nvPr>
            <p:ph idx="1"/>
            <p:extLst>
              <p:ext uri="{D42A27DB-BD31-4B8C-83A1-F6EECF244321}">
                <p14:modId xmlns:p14="http://schemas.microsoft.com/office/powerpoint/2010/main" val="2855434928"/>
              </p:ext>
            </p:extLst>
          </p:nvPr>
        </p:nvGraphicFramePr>
        <p:xfrm>
          <a:off x="747368" y="220717"/>
          <a:ext cx="8412397" cy="6327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0CFBF48-B907-B89F-E358-1BF086B00E15}"/>
              </a:ext>
            </a:extLst>
          </p:cNvPr>
          <p:cNvSpPr>
            <a:spLocks noGrp="1"/>
          </p:cNvSpPr>
          <p:nvPr>
            <p:ph type="title"/>
          </p:nvPr>
        </p:nvSpPr>
        <p:spPr>
          <a:xfrm>
            <a:off x="182287" y="396626"/>
            <a:ext cx="3932237" cy="1401097"/>
          </a:xfrm>
        </p:spPr>
        <p:txBody>
          <a:bodyPr anchor="ctr">
            <a:normAutofit/>
          </a:bodyPr>
          <a:lstStyle/>
          <a:p>
            <a:pPr algn="ctr"/>
            <a:r>
              <a:rPr lang="en-US" sz="4400" b="1" dirty="0" err="1"/>
              <a:t>Caféine</a:t>
            </a:r>
            <a:endParaRPr lang="en-US" sz="4000" b="1" dirty="0"/>
          </a:p>
        </p:txBody>
      </p:sp>
      <p:pic>
        <p:nvPicPr>
          <p:cNvPr id="6" name="Picture 5" descr="Coffee on white background">
            <a:extLst>
              <a:ext uri="{FF2B5EF4-FFF2-40B4-BE49-F238E27FC236}">
                <a16:creationId xmlns:a16="http://schemas.microsoft.com/office/drawing/2014/main" id="{5C4336DE-51FB-F440-16CB-8C5A3CBEC64D}"/>
              </a:ext>
            </a:extLst>
          </p:cNvPr>
          <p:cNvPicPr>
            <a:picLocks noChangeAspect="1"/>
          </p:cNvPicPr>
          <p:nvPr/>
        </p:nvPicPr>
        <p:blipFill rotWithShape="1">
          <a:blip r:embed="rId8"/>
          <a:srcRect r="32403"/>
          <a:stretch/>
        </p:blipFill>
        <p:spPr>
          <a:xfrm>
            <a:off x="9350979" y="396626"/>
            <a:ext cx="2548375" cy="2512683"/>
          </a:xfrm>
          <a:prstGeom prst="rect">
            <a:avLst/>
          </a:prstGeom>
        </p:spPr>
      </p:pic>
    </p:spTree>
    <p:extLst>
      <p:ext uri="{BB962C8B-B14F-4D97-AF65-F5344CB8AC3E}">
        <p14:creationId xmlns:p14="http://schemas.microsoft.com/office/powerpoint/2010/main" val="3564444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3B47D-C7A9-2234-C7CD-AA2DFF528AC6}"/>
              </a:ext>
            </a:extLst>
          </p:cNvPr>
          <p:cNvSpPr>
            <a:spLocks noGrp="1"/>
          </p:cNvSpPr>
          <p:nvPr>
            <p:ph type="title"/>
          </p:nvPr>
        </p:nvSpPr>
        <p:spPr>
          <a:xfrm>
            <a:off x="1349534" y="454025"/>
            <a:ext cx="10097294" cy="701040"/>
          </a:xfrm>
        </p:spPr>
        <p:txBody>
          <a:bodyPr anchor="b">
            <a:noAutofit/>
          </a:bodyPr>
          <a:lstStyle/>
          <a:p>
            <a:pPr algn="ctr"/>
            <a:r>
              <a:rPr lang="en-US" sz="4400" b="1" dirty="0" err="1"/>
              <a:t>Consommation</a:t>
            </a:r>
            <a:r>
              <a:rPr lang="en-US" sz="4400" b="1" dirty="0"/>
              <a:t> </a:t>
            </a:r>
            <a:r>
              <a:rPr lang="en-US" sz="4400" b="1" dirty="0" err="1"/>
              <a:t>d’alcool</a:t>
            </a:r>
            <a:r>
              <a:rPr lang="en-US" sz="4400" b="1" dirty="0"/>
              <a:t> et la </a:t>
            </a:r>
            <a:r>
              <a:rPr lang="en-US" sz="4400" b="1" dirty="0" err="1"/>
              <a:t>santé</a:t>
            </a:r>
            <a:r>
              <a:rPr lang="en-US" sz="4400" b="1" dirty="0"/>
              <a:t> </a:t>
            </a:r>
            <a:r>
              <a:rPr lang="en-US" sz="4400" b="1" dirty="0" err="1"/>
              <a:t>mentale</a:t>
            </a:r>
            <a:endParaRPr lang="en-US" sz="4400" b="1" dirty="0"/>
          </a:p>
        </p:txBody>
      </p:sp>
      <p:graphicFrame>
        <p:nvGraphicFramePr>
          <p:cNvPr id="5" name="Content Placeholder 2">
            <a:extLst>
              <a:ext uri="{FF2B5EF4-FFF2-40B4-BE49-F238E27FC236}">
                <a16:creationId xmlns:a16="http://schemas.microsoft.com/office/drawing/2014/main" id="{B47F6B40-47A3-F91D-6E99-06E1992210CD}"/>
              </a:ext>
            </a:extLst>
          </p:cNvPr>
          <p:cNvGraphicFramePr>
            <a:graphicFrameLocks noGrp="1"/>
          </p:cNvGraphicFramePr>
          <p:nvPr>
            <p:ph idx="1"/>
            <p:extLst>
              <p:ext uri="{D42A27DB-BD31-4B8C-83A1-F6EECF244321}">
                <p14:modId xmlns:p14="http://schemas.microsoft.com/office/powerpoint/2010/main" val="1472277482"/>
              </p:ext>
            </p:extLst>
          </p:nvPr>
        </p:nvGraphicFramePr>
        <p:xfrm>
          <a:off x="1066800" y="1383665"/>
          <a:ext cx="10380028"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4185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7">
            <a:extLst>
              <a:ext uri="{FF2B5EF4-FFF2-40B4-BE49-F238E27FC236}">
                <a16:creationId xmlns:a16="http://schemas.microsoft.com/office/drawing/2014/main" id="{11E76AE2-ED36-8713-8B8D-13D751C76F99}"/>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3">
            <a:extLst>
              <a:ext uri="{FF2B5EF4-FFF2-40B4-BE49-F238E27FC236}">
                <a16:creationId xmlns:a16="http://schemas.microsoft.com/office/drawing/2014/main" id="{6354E2F9-B868-84A5-2ED9-DF40D657FB2C}"/>
              </a:ext>
            </a:extLst>
          </p:cNvPr>
          <p:cNvSpPr>
            <a:spLocks noGrp="1"/>
          </p:cNvSpPr>
          <p:nvPr>
            <p:ph type="title"/>
          </p:nvPr>
        </p:nvSpPr>
        <p:spPr/>
        <p:txBody>
          <a:bodyPr anchor="ctr">
            <a:normAutofit/>
          </a:bodyPr>
          <a:lstStyle/>
          <a:p>
            <a:r>
              <a:rPr lang="en-US" b="1" dirty="0" err="1"/>
              <a:t>Règles</a:t>
            </a:r>
            <a:r>
              <a:rPr lang="en-US" b="1" dirty="0"/>
              <a:t> de base</a:t>
            </a:r>
          </a:p>
        </p:txBody>
      </p:sp>
    </p:spTree>
    <p:extLst>
      <p:ext uri="{BB962C8B-B14F-4D97-AF65-F5344CB8AC3E}">
        <p14:creationId xmlns:p14="http://schemas.microsoft.com/office/powerpoint/2010/main" val="2580781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329C-43F9-98DB-ADAF-E90727B5789B}"/>
              </a:ext>
            </a:extLst>
          </p:cNvPr>
          <p:cNvSpPr>
            <a:spLocks noGrp="1"/>
          </p:cNvSpPr>
          <p:nvPr>
            <p:ph type="title"/>
          </p:nvPr>
        </p:nvSpPr>
        <p:spPr>
          <a:xfrm>
            <a:off x="1084521" y="246245"/>
            <a:ext cx="10143460" cy="914400"/>
          </a:xfrm>
        </p:spPr>
        <p:txBody>
          <a:bodyPr>
            <a:normAutofit/>
          </a:bodyPr>
          <a:lstStyle/>
          <a:p>
            <a:pPr algn="ctr"/>
            <a:r>
              <a:rPr lang="en-US" b="1" dirty="0"/>
              <a:t> </a:t>
            </a:r>
            <a:r>
              <a:rPr lang="en-US" b="1" dirty="0" err="1"/>
              <a:t>Repères</a:t>
            </a:r>
            <a:r>
              <a:rPr lang="en-US" b="1" dirty="0"/>
              <a:t> </a:t>
            </a:r>
            <a:r>
              <a:rPr lang="en-US" b="1" dirty="0" err="1"/>
              <a:t>canadiens</a:t>
            </a:r>
            <a:r>
              <a:rPr lang="en-US" b="1" dirty="0"/>
              <a:t> sur </a:t>
            </a:r>
            <a:r>
              <a:rPr lang="en-US" b="1" dirty="0" err="1"/>
              <a:t>l’alcool</a:t>
            </a:r>
            <a:r>
              <a:rPr lang="en-US" b="1" dirty="0"/>
              <a:t> et la </a:t>
            </a:r>
            <a:r>
              <a:rPr lang="en-US" b="1" dirty="0" err="1"/>
              <a:t>santé</a:t>
            </a:r>
            <a:endParaRPr lang="en-US" b="1" dirty="0"/>
          </a:p>
        </p:txBody>
      </p:sp>
      <p:sp>
        <p:nvSpPr>
          <p:cNvPr id="7" name="TextBox 6">
            <a:extLst>
              <a:ext uri="{FF2B5EF4-FFF2-40B4-BE49-F238E27FC236}">
                <a16:creationId xmlns:a16="http://schemas.microsoft.com/office/drawing/2014/main" id="{2F7E40B4-513C-62EB-C51C-A10111445C9F}"/>
              </a:ext>
            </a:extLst>
          </p:cNvPr>
          <p:cNvSpPr txBox="1"/>
          <p:nvPr/>
        </p:nvSpPr>
        <p:spPr>
          <a:xfrm>
            <a:off x="178420" y="1312988"/>
            <a:ext cx="6685795" cy="4847481"/>
          </a:xfrm>
          <a:prstGeom prst="rect">
            <a:avLst/>
          </a:prstGeom>
          <a:solidFill>
            <a:srgbClr val="EDF2F2"/>
          </a:solidFill>
        </p:spPr>
        <p:txBody>
          <a:bodyPr wrap="square" lIns="90000" bIns="0" rtlCol="0">
            <a:spAutoFit/>
          </a:bodyPr>
          <a:lstStyle/>
          <a:p>
            <a:pPr algn="ctr"/>
            <a:r>
              <a:rPr lang="en-CA" sz="2400" dirty="0"/>
              <a:t>Le Centre </a:t>
            </a:r>
            <a:r>
              <a:rPr lang="en-CA" sz="2400" dirty="0" err="1"/>
              <a:t>canadien</a:t>
            </a:r>
            <a:r>
              <a:rPr lang="en-CA" sz="2400" dirty="0"/>
              <a:t> sur les </a:t>
            </a:r>
            <a:r>
              <a:rPr lang="en-CA" sz="2400" dirty="0" err="1"/>
              <a:t>dépendances</a:t>
            </a:r>
            <a:r>
              <a:rPr lang="en-CA" sz="2400" dirty="0"/>
              <a:t> et </a:t>
            </a:r>
            <a:r>
              <a:rPr lang="en-CA" sz="2400" dirty="0" err="1"/>
              <a:t>l’usage</a:t>
            </a:r>
            <a:r>
              <a:rPr lang="en-CA" sz="2400" dirty="0"/>
              <a:t> de substances </a:t>
            </a:r>
            <a:r>
              <a:rPr lang="en-GB" sz="2400" dirty="0" err="1">
                <a:cs typeface="Arial"/>
              </a:rPr>
              <a:t>recommande</a:t>
            </a:r>
            <a:r>
              <a:rPr lang="en-GB" sz="2400" dirty="0">
                <a:cs typeface="Arial"/>
              </a:rPr>
              <a:t> </a:t>
            </a:r>
            <a:r>
              <a:rPr lang="en-GB" sz="2400" dirty="0" err="1">
                <a:cs typeface="Arial"/>
              </a:rPr>
              <a:t>ces</a:t>
            </a:r>
            <a:r>
              <a:rPr lang="en-GB" sz="2400" dirty="0">
                <a:cs typeface="Arial"/>
              </a:rPr>
              <a:t> </a:t>
            </a:r>
            <a:r>
              <a:rPr lang="en-GB" sz="2400" dirty="0" err="1">
                <a:cs typeface="Arial"/>
              </a:rPr>
              <a:t>limites</a:t>
            </a:r>
            <a:r>
              <a:rPr lang="en-GB" sz="2400" dirty="0">
                <a:cs typeface="Arial"/>
              </a:rPr>
              <a:t> pour </a:t>
            </a:r>
            <a:r>
              <a:rPr lang="en-GB" sz="2400" dirty="0" err="1">
                <a:cs typeface="Arial"/>
              </a:rPr>
              <a:t>éviter</a:t>
            </a:r>
            <a:r>
              <a:rPr lang="en-GB" sz="2400" dirty="0">
                <a:cs typeface="Arial"/>
              </a:rPr>
              <a:t> les </a:t>
            </a:r>
            <a:r>
              <a:rPr lang="en-GB" sz="2400" dirty="0" err="1">
                <a:cs typeface="Arial"/>
              </a:rPr>
              <a:t>effets</a:t>
            </a:r>
            <a:r>
              <a:rPr lang="en-GB" sz="2400" dirty="0">
                <a:cs typeface="Arial"/>
              </a:rPr>
              <a:t> </a:t>
            </a:r>
            <a:r>
              <a:rPr lang="en-GB" sz="2400" dirty="0" err="1">
                <a:cs typeface="Arial"/>
              </a:rPr>
              <a:t>négatifs</a:t>
            </a:r>
            <a:r>
              <a:rPr lang="en-GB" sz="2400" dirty="0">
                <a:cs typeface="Arial"/>
              </a:rPr>
              <a:t> de </a:t>
            </a:r>
            <a:r>
              <a:rPr lang="en-GB" sz="2400" dirty="0" err="1">
                <a:cs typeface="Arial"/>
              </a:rPr>
              <a:t>l’alcool</a:t>
            </a:r>
            <a:r>
              <a:rPr lang="en-GB" sz="2400" dirty="0">
                <a:cs typeface="Arial"/>
              </a:rPr>
              <a:t> sur la </a:t>
            </a:r>
            <a:r>
              <a:rPr lang="en-GB" sz="2400" dirty="0" err="1">
                <a:cs typeface="Arial"/>
              </a:rPr>
              <a:t>santé</a:t>
            </a:r>
            <a:r>
              <a:rPr lang="en-GB" sz="2400" dirty="0">
                <a:cs typeface="Arial"/>
              </a:rPr>
              <a:t>, y </a:t>
            </a:r>
            <a:r>
              <a:rPr lang="en-GB" sz="2400" dirty="0" err="1">
                <a:cs typeface="Arial"/>
              </a:rPr>
              <a:t>compris</a:t>
            </a:r>
            <a:r>
              <a:rPr lang="en-GB" sz="2400" dirty="0">
                <a:cs typeface="Arial"/>
              </a:rPr>
              <a:t> le cancer et les maladies du foie. </a:t>
            </a:r>
          </a:p>
          <a:p>
            <a:pPr algn="ctr"/>
            <a:endParaRPr lang="en-GB" sz="2400" dirty="0">
              <a:cs typeface="Arial"/>
            </a:endParaRPr>
          </a:p>
          <a:p>
            <a:pPr algn="ctr"/>
            <a:r>
              <a:rPr lang="en-GB" sz="2400" dirty="0">
                <a:cs typeface="Arial"/>
              </a:rPr>
              <a:t>La </a:t>
            </a:r>
            <a:r>
              <a:rPr lang="en-GB" sz="2400" dirty="0" err="1">
                <a:cs typeface="Arial"/>
              </a:rPr>
              <a:t>consommation</a:t>
            </a:r>
            <a:r>
              <a:rPr lang="en-GB" sz="2400" dirty="0">
                <a:cs typeface="Arial"/>
              </a:rPr>
              <a:t> </a:t>
            </a:r>
            <a:r>
              <a:rPr lang="en-GB" sz="2400" dirty="0" err="1">
                <a:cs typeface="Arial"/>
              </a:rPr>
              <a:t>d'alcool</a:t>
            </a:r>
            <a:r>
              <a:rPr lang="en-GB" sz="2400" dirty="0">
                <a:cs typeface="Arial"/>
              </a:rPr>
              <a:t> </a:t>
            </a:r>
            <a:r>
              <a:rPr lang="en-GB" sz="2400" dirty="0" err="1">
                <a:cs typeface="Arial"/>
              </a:rPr>
              <a:t>associé</a:t>
            </a:r>
            <a:r>
              <a:rPr lang="en-GB" sz="2400" dirty="0">
                <a:cs typeface="Arial"/>
              </a:rPr>
              <a:t> </a:t>
            </a:r>
            <a:r>
              <a:rPr lang="en-GB" sz="2400" dirty="0" err="1">
                <a:cs typeface="Arial"/>
              </a:rPr>
              <a:t>à</a:t>
            </a:r>
            <a:r>
              <a:rPr lang="en-GB" sz="2400" dirty="0">
                <a:cs typeface="Arial"/>
              </a:rPr>
              <a:t> un </a:t>
            </a:r>
            <a:r>
              <a:rPr lang="en-GB" sz="2400" dirty="0" err="1">
                <a:cs typeface="Arial"/>
              </a:rPr>
              <a:t>risque</a:t>
            </a:r>
            <a:r>
              <a:rPr lang="en-GB" sz="2400" dirty="0">
                <a:cs typeface="Arial"/>
              </a:rPr>
              <a:t> </a:t>
            </a:r>
            <a:r>
              <a:rPr lang="en-GB" sz="2400" dirty="0" err="1">
                <a:cs typeface="Arial"/>
              </a:rPr>
              <a:t>nul</a:t>
            </a:r>
            <a:r>
              <a:rPr lang="en-GB" sz="2400" dirty="0">
                <a:cs typeface="Arial"/>
              </a:rPr>
              <a:t> </a:t>
            </a:r>
            <a:r>
              <a:rPr lang="en-GB" sz="2400" dirty="0" err="1">
                <a:cs typeface="Arial"/>
              </a:rPr>
              <a:t>ou</a:t>
            </a:r>
            <a:r>
              <a:rPr lang="en-GB" sz="2400" dirty="0">
                <a:cs typeface="Arial"/>
              </a:rPr>
              <a:t> </a:t>
            </a:r>
            <a:r>
              <a:rPr lang="en-GB" sz="2400" dirty="0" err="1">
                <a:cs typeface="Arial"/>
              </a:rPr>
              <a:t>faible</a:t>
            </a:r>
            <a:r>
              <a:rPr lang="en-GB" sz="2400" dirty="0">
                <a:cs typeface="Arial"/>
              </a:rPr>
              <a:t> </a:t>
            </a:r>
            <a:r>
              <a:rPr lang="en-GB" sz="2400" dirty="0" err="1">
                <a:cs typeface="Arial"/>
              </a:rPr>
              <a:t>favorise</a:t>
            </a:r>
            <a:r>
              <a:rPr lang="en-GB" sz="2400" dirty="0">
                <a:cs typeface="Arial"/>
              </a:rPr>
              <a:t> un mode de vie saine. </a:t>
            </a:r>
            <a:r>
              <a:rPr lang="en-GB" sz="2400" dirty="0" err="1">
                <a:cs typeface="Arial"/>
              </a:rPr>
              <a:t>Selon</a:t>
            </a:r>
            <a:r>
              <a:rPr lang="en-GB" sz="2400" dirty="0">
                <a:cs typeface="Arial"/>
              </a:rPr>
              <a:t> </a:t>
            </a:r>
            <a:r>
              <a:rPr lang="en-GB" sz="2400" dirty="0" err="1">
                <a:cs typeface="Arial"/>
              </a:rPr>
              <a:t>leur</a:t>
            </a:r>
            <a:r>
              <a:rPr lang="en-GB" sz="2400" dirty="0">
                <a:cs typeface="Arial"/>
              </a:rPr>
              <a:t> rapport de 2022,</a:t>
            </a:r>
          </a:p>
          <a:p>
            <a:pPr algn="ctr">
              <a:lnSpc>
                <a:spcPct val="150000"/>
              </a:lnSpc>
            </a:pPr>
            <a:r>
              <a:rPr lang="en-GB" sz="4800" b="1" dirty="0">
                <a:solidFill>
                  <a:srgbClr val="4B53B2"/>
                </a:solidFill>
                <a:cs typeface="Arial"/>
              </a:rPr>
              <a:t>40 %</a:t>
            </a:r>
            <a:endParaRPr lang="en-GB" sz="4800" dirty="0">
              <a:cs typeface="Arial"/>
            </a:endParaRPr>
          </a:p>
          <a:p>
            <a:pPr algn="ctr"/>
            <a:r>
              <a:rPr lang="en-GB" sz="2400" dirty="0" err="1">
                <a:cs typeface="Arial"/>
              </a:rPr>
              <a:t>en</a:t>
            </a:r>
            <a:r>
              <a:rPr lang="en-GB" sz="2400" dirty="0">
                <a:cs typeface="Arial"/>
              </a:rPr>
              <a:t> </a:t>
            </a:r>
            <a:r>
              <a:rPr lang="en-GB" sz="2400" dirty="0" err="1">
                <a:cs typeface="Arial"/>
              </a:rPr>
              <a:t>consomment</a:t>
            </a:r>
            <a:r>
              <a:rPr lang="en-GB" sz="2400" dirty="0">
                <a:cs typeface="Arial"/>
              </a:rPr>
              <a:t> plus que six </a:t>
            </a:r>
            <a:r>
              <a:rPr lang="en-GB" sz="2400" dirty="0" err="1">
                <a:cs typeface="Arial"/>
              </a:rPr>
              <a:t>verres</a:t>
            </a:r>
            <a:r>
              <a:rPr lang="en-GB" sz="2400" dirty="0">
                <a:cs typeface="Arial"/>
              </a:rPr>
              <a:t> standards par </a:t>
            </a:r>
            <a:r>
              <a:rPr lang="en-GB" sz="2400" dirty="0" err="1">
                <a:cs typeface="Arial"/>
              </a:rPr>
              <a:t>semaine</a:t>
            </a:r>
            <a:r>
              <a:rPr lang="en-GB" sz="2400" dirty="0">
                <a:cs typeface="Arial"/>
              </a:rPr>
              <a:t>.</a:t>
            </a:r>
          </a:p>
        </p:txBody>
      </p:sp>
      <p:sp>
        <p:nvSpPr>
          <p:cNvPr id="8" name="TextBox 7">
            <a:extLst>
              <a:ext uri="{FF2B5EF4-FFF2-40B4-BE49-F238E27FC236}">
                <a16:creationId xmlns:a16="http://schemas.microsoft.com/office/drawing/2014/main" id="{D21143D5-390C-8494-07F1-9A38F4E5EF30}"/>
              </a:ext>
            </a:extLst>
          </p:cNvPr>
          <p:cNvSpPr txBox="1"/>
          <p:nvPr/>
        </p:nvSpPr>
        <p:spPr>
          <a:xfrm>
            <a:off x="6635931" y="1077122"/>
            <a:ext cx="5848354" cy="4893647"/>
          </a:xfrm>
          <a:prstGeom prst="rect">
            <a:avLst/>
          </a:prstGeom>
          <a:noFill/>
        </p:spPr>
        <p:txBody>
          <a:bodyPr wrap="square" rtlCol="0">
            <a:spAutoFit/>
          </a:bodyPr>
          <a:lstStyle/>
          <a:p>
            <a:pPr algn="ctr"/>
            <a:r>
              <a:rPr lang="en-GB" sz="5400" b="1" dirty="0" err="1">
                <a:solidFill>
                  <a:srgbClr val="4B53B2"/>
                </a:solidFill>
                <a:cs typeface="Arial"/>
              </a:rPr>
              <a:t>Aucun</a:t>
            </a:r>
            <a:r>
              <a:rPr lang="en-GB" sz="5400" b="1" dirty="0">
                <a:solidFill>
                  <a:srgbClr val="4B53B2"/>
                </a:solidFill>
                <a:cs typeface="Arial"/>
              </a:rPr>
              <a:t>: 0</a:t>
            </a:r>
          </a:p>
          <a:p>
            <a:pPr algn="ctr"/>
            <a:r>
              <a:rPr kumimoji="0" lang="en-GB" sz="2400" b="0" i="0" u="none" strike="noStrike" kern="1200" cap="none" spc="0" normalizeH="0" baseline="0" noProof="0" dirty="0">
                <a:ln>
                  <a:noFill/>
                </a:ln>
                <a:effectLst/>
                <a:uLnTx/>
                <a:uFillTx/>
                <a:ea typeface="+mn-ea"/>
                <a:cs typeface="Arial"/>
              </a:rPr>
              <a:t>0 </a:t>
            </a:r>
            <a:r>
              <a:rPr kumimoji="0" lang="en-GB" sz="2400" b="0" i="0" u="none" strike="noStrike" kern="1200" cap="none" spc="0" normalizeH="0" baseline="0" noProof="0" dirty="0" err="1">
                <a:ln>
                  <a:noFill/>
                </a:ln>
                <a:effectLst/>
                <a:uLnTx/>
                <a:uFillTx/>
                <a:ea typeface="+mn-ea"/>
                <a:cs typeface="Arial"/>
              </a:rPr>
              <a:t>verre</a:t>
            </a:r>
            <a:r>
              <a:rPr kumimoji="0" lang="en-GB" sz="2400" b="0" i="0" u="none" strike="noStrike" kern="1200" cap="none" spc="0" normalizeH="0" baseline="0" noProof="0" dirty="0">
                <a:ln>
                  <a:noFill/>
                </a:ln>
                <a:effectLst/>
                <a:uLnTx/>
                <a:uFillTx/>
                <a:ea typeface="+mn-ea"/>
                <a:cs typeface="Arial"/>
              </a:rPr>
              <a:t> par </a:t>
            </a:r>
            <a:r>
              <a:rPr kumimoji="0" lang="en-GB" sz="2400" b="0" i="0" u="none" strike="noStrike" kern="1200" cap="none" spc="0" normalizeH="0" baseline="0" noProof="0" dirty="0" err="1">
                <a:ln>
                  <a:noFill/>
                </a:ln>
                <a:effectLst/>
                <a:uLnTx/>
                <a:uFillTx/>
                <a:ea typeface="+mn-ea"/>
                <a:cs typeface="Arial"/>
              </a:rPr>
              <a:t>semaine</a:t>
            </a:r>
            <a:br>
              <a:rPr kumimoji="0" lang="en-GB" sz="1200" b="0" i="0" u="none" strike="noStrike" kern="1200" cap="none" spc="0" normalizeH="0" baseline="0" noProof="0" dirty="0">
                <a:ln>
                  <a:noFill/>
                </a:ln>
                <a:solidFill>
                  <a:srgbClr val="595959"/>
                </a:solidFill>
                <a:effectLst/>
                <a:uLnTx/>
                <a:uFillTx/>
                <a:ea typeface="+mn-ea"/>
                <a:cs typeface="Arial"/>
              </a:rPr>
            </a:br>
            <a:r>
              <a:rPr lang="en-GB" sz="5400" b="1" dirty="0" err="1">
                <a:solidFill>
                  <a:srgbClr val="4B53B2"/>
                </a:solidFill>
                <a:cs typeface="Arial"/>
              </a:rPr>
              <a:t>Faible</a:t>
            </a:r>
            <a:r>
              <a:rPr lang="en-GB" sz="5400" b="1" dirty="0">
                <a:solidFill>
                  <a:srgbClr val="4B53B2"/>
                </a:solidFill>
                <a:cs typeface="Arial"/>
              </a:rPr>
              <a:t>: 1-2</a:t>
            </a:r>
          </a:p>
          <a:p>
            <a:pPr algn="ctr"/>
            <a:r>
              <a:rPr kumimoji="0" lang="en-GB" sz="2400" b="0" i="0" u="none" strike="noStrike" kern="1200" cap="none" spc="0" normalizeH="0" baseline="0" noProof="0" dirty="0">
                <a:ln>
                  <a:noFill/>
                </a:ln>
                <a:effectLst/>
                <a:uLnTx/>
                <a:uFillTx/>
                <a:ea typeface="+mn-ea"/>
                <a:cs typeface="Arial"/>
              </a:rPr>
              <a:t>1 </a:t>
            </a:r>
            <a:r>
              <a:rPr kumimoji="0" lang="en-GB" sz="2400" b="0" i="0" u="none" strike="noStrike" kern="1200" cap="none" spc="0" normalizeH="0" baseline="0" noProof="0" dirty="0" err="1">
                <a:ln>
                  <a:noFill/>
                </a:ln>
                <a:effectLst/>
                <a:uLnTx/>
                <a:uFillTx/>
                <a:ea typeface="+mn-ea"/>
                <a:cs typeface="Arial"/>
              </a:rPr>
              <a:t>ou</a:t>
            </a:r>
            <a:r>
              <a:rPr kumimoji="0" lang="en-GB" sz="2400" b="0" i="0" u="none" strike="noStrike" kern="1200" cap="none" spc="0" normalizeH="0" baseline="0" noProof="0" dirty="0">
                <a:ln>
                  <a:noFill/>
                </a:ln>
                <a:effectLst/>
                <a:uLnTx/>
                <a:uFillTx/>
                <a:ea typeface="+mn-ea"/>
                <a:cs typeface="Arial"/>
              </a:rPr>
              <a:t> 2 </a:t>
            </a:r>
            <a:r>
              <a:rPr kumimoji="0" lang="en-GB" sz="2400" b="0" i="0" u="none" strike="noStrike" kern="1200" cap="none" spc="0" normalizeH="0" baseline="0" noProof="0" dirty="0" err="1">
                <a:ln>
                  <a:noFill/>
                </a:ln>
                <a:effectLst/>
                <a:uLnTx/>
                <a:uFillTx/>
                <a:ea typeface="+mn-ea"/>
                <a:cs typeface="Arial"/>
              </a:rPr>
              <a:t>verres</a:t>
            </a:r>
            <a:r>
              <a:rPr kumimoji="0" lang="en-GB" sz="2400" b="0" i="0" u="none" strike="noStrike" kern="1200" cap="none" spc="0" normalizeH="0" baseline="0" noProof="0" dirty="0">
                <a:ln>
                  <a:noFill/>
                </a:ln>
                <a:effectLst/>
                <a:uLnTx/>
                <a:uFillTx/>
                <a:ea typeface="+mn-ea"/>
                <a:cs typeface="Arial"/>
              </a:rPr>
              <a:t> standards par </a:t>
            </a:r>
            <a:r>
              <a:rPr kumimoji="0" lang="en-GB" sz="2400" b="0" i="0" u="none" strike="noStrike" kern="1200" cap="none" spc="0" normalizeH="0" baseline="0" noProof="0" dirty="0" err="1">
                <a:ln>
                  <a:noFill/>
                </a:ln>
                <a:effectLst/>
                <a:uLnTx/>
                <a:uFillTx/>
                <a:ea typeface="+mn-ea"/>
                <a:cs typeface="Arial"/>
              </a:rPr>
              <a:t>semaine</a:t>
            </a:r>
            <a:endParaRPr kumimoji="0" lang="en-GB" sz="2400" b="0" i="0" u="none" strike="noStrike" kern="1200" cap="none" spc="0" normalizeH="0" baseline="0" noProof="0" dirty="0">
              <a:ln>
                <a:noFill/>
              </a:ln>
              <a:effectLst/>
              <a:uLnTx/>
              <a:uFillTx/>
              <a:ea typeface="+mn-ea"/>
              <a:cs typeface="Arial"/>
            </a:endParaRPr>
          </a:p>
          <a:p>
            <a:pPr algn="ctr"/>
            <a:r>
              <a:rPr lang="en-GB" sz="5400" b="1" dirty="0" err="1">
                <a:solidFill>
                  <a:srgbClr val="4B53B2"/>
                </a:solidFill>
                <a:cs typeface="Arial"/>
              </a:rPr>
              <a:t>Modéré</a:t>
            </a:r>
            <a:r>
              <a:rPr lang="en-GB" sz="5400" b="1" dirty="0">
                <a:solidFill>
                  <a:srgbClr val="4B53B2"/>
                </a:solidFill>
                <a:cs typeface="Arial"/>
              </a:rPr>
              <a:t>: 3-6</a:t>
            </a:r>
          </a:p>
          <a:p>
            <a:pPr algn="ctr"/>
            <a:r>
              <a:rPr lang="en-GB" sz="2400" dirty="0">
                <a:cs typeface="Arial"/>
              </a:rPr>
              <a:t>3 </a:t>
            </a:r>
            <a:r>
              <a:rPr lang="en-GB" sz="2400" dirty="0" err="1">
                <a:cs typeface="Arial"/>
              </a:rPr>
              <a:t>à</a:t>
            </a:r>
            <a:r>
              <a:rPr lang="en-GB" sz="2400" dirty="0">
                <a:cs typeface="Arial"/>
              </a:rPr>
              <a:t> 6 </a:t>
            </a:r>
            <a:r>
              <a:rPr lang="en-GB" sz="2400" dirty="0" err="1">
                <a:cs typeface="Arial"/>
              </a:rPr>
              <a:t>verres</a:t>
            </a:r>
            <a:r>
              <a:rPr lang="en-GB" sz="2400" dirty="0">
                <a:cs typeface="Arial"/>
              </a:rPr>
              <a:t> standards par </a:t>
            </a:r>
            <a:r>
              <a:rPr lang="en-GB" sz="2400" dirty="0" err="1">
                <a:cs typeface="Arial"/>
              </a:rPr>
              <a:t>semaine</a:t>
            </a:r>
            <a:br>
              <a:rPr lang="en-GB" sz="2400" dirty="0">
                <a:cs typeface="Arial"/>
              </a:rPr>
            </a:br>
            <a:r>
              <a:rPr lang="en-GB" sz="5400" b="1" dirty="0" err="1">
                <a:solidFill>
                  <a:srgbClr val="4B53B2"/>
                </a:solidFill>
                <a:cs typeface="Arial"/>
              </a:rPr>
              <a:t>Élevé</a:t>
            </a:r>
            <a:r>
              <a:rPr lang="en-GB" sz="5400" b="1" dirty="0">
                <a:solidFill>
                  <a:srgbClr val="4B53B2"/>
                </a:solidFill>
                <a:cs typeface="Arial"/>
              </a:rPr>
              <a:t>: 7+</a:t>
            </a:r>
          </a:p>
          <a:p>
            <a:pPr algn="ctr"/>
            <a:r>
              <a:rPr lang="en-GB" sz="2400" dirty="0">
                <a:cs typeface="Arial"/>
              </a:rPr>
              <a:t>7 </a:t>
            </a:r>
            <a:r>
              <a:rPr lang="en-GB" sz="2400" dirty="0" err="1">
                <a:cs typeface="Arial"/>
              </a:rPr>
              <a:t>verres</a:t>
            </a:r>
            <a:r>
              <a:rPr lang="en-GB" sz="2400" dirty="0">
                <a:cs typeface="Arial"/>
              </a:rPr>
              <a:t> standards </a:t>
            </a:r>
            <a:r>
              <a:rPr lang="en-GB" sz="2400" dirty="0" err="1">
                <a:cs typeface="Arial"/>
              </a:rPr>
              <a:t>ou</a:t>
            </a:r>
            <a:r>
              <a:rPr lang="en-GB" sz="2400" dirty="0">
                <a:cs typeface="Arial"/>
              </a:rPr>
              <a:t> plus par </a:t>
            </a:r>
            <a:r>
              <a:rPr lang="en-GB" sz="2400" dirty="0" err="1">
                <a:cs typeface="Arial"/>
              </a:rPr>
              <a:t>semaine</a:t>
            </a:r>
            <a:endParaRPr lang="en-GB" sz="2400" dirty="0">
              <a:cs typeface="Arial"/>
            </a:endParaRPr>
          </a:p>
        </p:txBody>
      </p:sp>
      <p:sp>
        <p:nvSpPr>
          <p:cNvPr id="3" name="TextBox 2">
            <a:extLst>
              <a:ext uri="{FF2B5EF4-FFF2-40B4-BE49-F238E27FC236}">
                <a16:creationId xmlns:a16="http://schemas.microsoft.com/office/drawing/2014/main" id="{3DD0A715-FAB2-46EF-9A4C-5E5B63BD26D3}"/>
              </a:ext>
            </a:extLst>
          </p:cNvPr>
          <p:cNvSpPr txBox="1"/>
          <p:nvPr/>
        </p:nvSpPr>
        <p:spPr>
          <a:xfrm>
            <a:off x="178420" y="6396335"/>
            <a:ext cx="8095231" cy="461665"/>
          </a:xfrm>
          <a:prstGeom prst="rect">
            <a:avLst/>
          </a:prstGeom>
          <a:noFill/>
        </p:spPr>
        <p:txBody>
          <a:bodyPr wrap="square" rtlCol="0">
            <a:spAutoFit/>
          </a:bodyPr>
          <a:lstStyle/>
          <a:p>
            <a:r>
              <a:rPr lang="en-CA" sz="1200" dirty="0">
                <a:solidFill>
                  <a:schemeClr val="bg1"/>
                </a:solidFill>
                <a:latin typeface="+mj-lt"/>
              </a:rPr>
              <a:t>Paradis et al., 2022. the Low-Risk Alcohol Drinking Guidelines Scientific Expert Panels. </a:t>
            </a:r>
            <a:r>
              <a:rPr lang="en-CA" sz="1200" i="1" dirty="0">
                <a:solidFill>
                  <a:schemeClr val="bg1"/>
                </a:solidFill>
                <a:latin typeface="+mj-lt"/>
              </a:rPr>
              <a:t>Update of Canada’s Low-Risk Alcohol Drinking Guidelines: Final Report for Public Consultation. </a:t>
            </a:r>
            <a:r>
              <a:rPr lang="en-CA" sz="1200" dirty="0">
                <a:solidFill>
                  <a:schemeClr val="bg1"/>
                </a:solidFill>
                <a:latin typeface="+mj-lt"/>
              </a:rPr>
              <a:t>Ottawa, Ont.: Canadian Centre on Substance Use and Addiction. </a:t>
            </a:r>
          </a:p>
        </p:txBody>
      </p:sp>
    </p:spTree>
    <p:extLst>
      <p:ext uri="{BB962C8B-B14F-4D97-AF65-F5344CB8AC3E}">
        <p14:creationId xmlns:p14="http://schemas.microsoft.com/office/powerpoint/2010/main" val="226637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A4F2C4-ECA7-68F9-3D49-8E45DADFE3BC}"/>
              </a:ext>
            </a:extLst>
          </p:cNvPr>
          <p:cNvSpPr txBox="1"/>
          <p:nvPr/>
        </p:nvSpPr>
        <p:spPr>
          <a:xfrm>
            <a:off x="1870277" y="1894454"/>
            <a:ext cx="8408380" cy="3970318"/>
          </a:xfrm>
          <a:prstGeom prst="rect">
            <a:avLst/>
          </a:prstGeom>
          <a:solidFill>
            <a:srgbClr val="EDF2F2"/>
          </a:solidFill>
        </p:spPr>
        <p:txBody>
          <a:bodyPr wrap="square" rtlCol="0">
            <a:spAutoFit/>
          </a:bodyPr>
          <a:lstStyle/>
          <a:p>
            <a:pPr marL="457200" indent="-457200">
              <a:spcBef>
                <a:spcPts val="1200"/>
              </a:spcBef>
              <a:spcAft>
                <a:spcPts val="1200"/>
              </a:spcAft>
              <a:buFont typeface="Arial" panose="020B0604020202020204" pitchFamily="34" charset="0"/>
              <a:buChar char="•"/>
            </a:pPr>
            <a:r>
              <a:rPr lang="en-CA" sz="2400" dirty="0"/>
              <a:t>Au-</a:t>
            </a:r>
            <a:r>
              <a:rPr lang="en-CA" sz="2400" dirty="0" err="1"/>
              <a:t>delà</a:t>
            </a:r>
            <a:r>
              <a:rPr lang="en-CA" sz="2400" dirty="0"/>
              <a:t> de la </a:t>
            </a:r>
            <a:r>
              <a:rPr lang="en-CA" sz="2400" dirty="0" err="1"/>
              <a:t>limite</a:t>
            </a:r>
            <a:r>
              <a:rPr lang="en-CA" sz="2400" dirty="0"/>
              <a:t> supérieure du </a:t>
            </a:r>
            <a:r>
              <a:rPr lang="en-CA" sz="2400" dirty="0" err="1"/>
              <a:t>risque</a:t>
            </a:r>
            <a:r>
              <a:rPr lang="en-CA" sz="2400" dirty="0"/>
              <a:t> </a:t>
            </a:r>
            <a:r>
              <a:rPr lang="en-CA" sz="2400" dirty="0" err="1"/>
              <a:t>modéré</a:t>
            </a:r>
            <a:r>
              <a:rPr lang="en-CA" sz="2400" dirty="0"/>
              <a:t> de </a:t>
            </a:r>
            <a:r>
              <a:rPr lang="en-CA" sz="2400" dirty="0" err="1"/>
              <a:t>consommation</a:t>
            </a:r>
            <a:r>
              <a:rPr lang="en-CA" sz="2400" dirty="0"/>
              <a:t> </a:t>
            </a:r>
            <a:r>
              <a:rPr lang="en-CA" sz="2400" dirty="0" err="1"/>
              <a:t>d’alcool</a:t>
            </a:r>
            <a:r>
              <a:rPr lang="en-CA" sz="2400" dirty="0"/>
              <a:t>, </a:t>
            </a:r>
            <a:r>
              <a:rPr lang="en-CA" sz="2400" b="1" dirty="0"/>
              <a:t>les </a:t>
            </a:r>
            <a:r>
              <a:rPr lang="en-CA" sz="2400" b="1" dirty="0" err="1"/>
              <a:t>risques</a:t>
            </a:r>
            <a:r>
              <a:rPr lang="en-CA" sz="2400" b="1" dirty="0"/>
              <a:t> pour la </a:t>
            </a:r>
            <a:r>
              <a:rPr lang="en-CA" sz="2400" b="1" dirty="0" err="1"/>
              <a:t>santé</a:t>
            </a:r>
            <a:r>
              <a:rPr lang="en-CA" sz="2400" b="1" dirty="0"/>
              <a:t> </a:t>
            </a:r>
            <a:r>
              <a:rPr lang="en-CA" sz="2400" b="1" dirty="0" err="1"/>
              <a:t>augmentent</a:t>
            </a:r>
            <a:r>
              <a:rPr lang="en-CA" sz="2400" b="1" dirty="0"/>
              <a:t> </a:t>
            </a:r>
            <a:r>
              <a:rPr lang="en-CA" sz="2400" b="1" dirty="0" err="1"/>
              <a:t>davantage</a:t>
            </a:r>
            <a:r>
              <a:rPr lang="en-CA" sz="2400" b="1" dirty="0"/>
              <a:t> pour les femmes que les hommes</a:t>
            </a:r>
          </a:p>
          <a:p>
            <a:pPr marL="457200" indent="-457200">
              <a:spcBef>
                <a:spcPts val="1200"/>
              </a:spcBef>
              <a:spcAft>
                <a:spcPts val="1200"/>
              </a:spcAft>
              <a:buFont typeface="Arial" panose="020B0604020202020204" pitchFamily="34" charset="0"/>
              <a:buChar char="•"/>
            </a:pPr>
            <a:r>
              <a:rPr lang="en-CA" sz="2400" dirty="0"/>
              <a:t>Un </a:t>
            </a:r>
            <a:r>
              <a:rPr lang="en-CA" sz="2400" b="1" dirty="0"/>
              <a:t>plus grand </a:t>
            </a:r>
            <a:r>
              <a:rPr lang="en-CA" sz="2400" b="1" dirty="0" err="1"/>
              <a:t>nombre</a:t>
            </a:r>
            <a:r>
              <a:rPr lang="en-CA" sz="2400" b="1" dirty="0"/>
              <a:t> de </a:t>
            </a:r>
            <a:r>
              <a:rPr lang="en-CA" sz="2400" b="1" dirty="0" err="1"/>
              <a:t>blessures</a:t>
            </a:r>
            <a:r>
              <a:rPr lang="en-CA" sz="2400" b="1" dirty="0"/>
              <a:t>, </a:t>
            </a:r>
            <a:r>
              <a:rPr lang="en-CA" sz="2400" b="1" dirty="0" err="1"/>
              <a:t>d’actes</a:t>
            </a:r>
            <a:r>
              <a:rPr lang="en-CA" sz="2400" b="1" dirty="0"/>
              <a:t> de violence et de </a:t>
            </a:r>
            <a:r>
              <a:rPr lang="en-CA" sz="2400" b="1" dirty="0" err="1"/>
              <a:t>décès</a:t>
            </a:r>
            <a:r>
              <a:rPr lang="en-CA" sz="2400" b="1" dirty="0"/>
              <a:t> </a:t>
            </a:r>
            <a:r>
              <a:rPr lang="en-CA" sz="2400" dirty="0" err="1"/>
              <a:t>est</a:t>
            </a:r>
            <a:r>
              <a:rPr lang="en-CA" sz="2400" dirty="0"/>
              <a:t> </a:t>
            </a:r>
            <a:r>
              <a:rPr lang="en-CA" sz="2400" dirty="0" err="1"/>
              <a:t>attribuable</a:t>
            </a:r>
            <a:r>
              <a:rPr lang="en-CA" sz="2400" dirty="0"/>
              <a:t> </a:t>
            </a:r>
            <a:r>
              <a:rPr lang="en-CA" sz="2400" dirty="0" err="1"/>
              <a:t>à</a:t>
            </a:r>
            <a:r>
              <a:rPr lang="en-CA" sz="2400" dirty="0"/>
              <a:t> la </a:t>
            </a:r>
            <a:r>
              <a:rPr lang="en-CA" sz="2400" dirty="0" err="1"/>
              <a:t>consommation</a:t>
            </a:r>
            <a:r>
              <a:rPr lang="en-CA" sz="2400" dirty="0"/>
              <a:t> </a:t>
            </a:r>
            <a:r>
              <a:rPr lang="en-CA" sz="2400" dirty="0" err="1"/>
              <a:t>d’alcool</a:t>
            </a:r>
            <a:r>
              <a:rPr lang="en-CA" sz="2400" dirty="0"/>
              <a:t> des hommes</a:t>
            </a:r>
          </a:p>
          <a:p>
            <a:pPr marL="457200" indent="-457200">
              <a:spcBef>
                <a:spcPts val="1200"/>
              </a:spcBef>
              <a:spcAft>
                <a:spcPts val="1200"/>
              </a:spcAft>
              <a:buFont typeface="Arial" panose="020B0604020202020204" pitchFamily="34" charset="0"/>
              <a:buChar char="•"/>
            </a:pPr>
            <a:r>
              <a:rPr lang="en-CA" sz="2400" dirty="0" err="1"/>
              <a:t>Lorsqu’on</a:t>
            </a:r>
            <a:r>
              <a:rPr lang="en-CA" sz="2400" dirty="0"/>
              <a:t> </a:t>
            </a:r>
            <a:r>
              <a:rPr lang="en-CA" sz="2400" dirty="0" err="1"/>
              <a:t>est</a:t>
            </a:r>
            <a:r>
              <a:rPr lang="en-CA" sz="2400" dirty="0"/>
              <a:t> enceinte </a:t>
            </a:r>
            <a:r>
              <a:rPr lang="en-CA" sz="2400" dirty="0" err="1"/>
              <a:t>ou</a:t>
            </a:r>
            <a:r>
              <a:rPr lang="en-CA" sz="2400" dirty="0"/>
              <a:t> </a:t>
            </a:r>
            <a:r>
              <a:rPr lang="en-CA" sz="2400" dirty="0" err="1"/>
              <a:t>qu’on</a:t>
            </a:r>
            <a:r>
              <a:rPr lang="en-CA" sz="2400" dirty="0"/>
              <a:t> </a:t>
            </a:r>
            <a:r>
              <a:rPr lang="en-CA" sz="2400" dirty="0" err="1"/>
              <a:t>tente</a:t>
            </a:r>
            <a:r>
              <a:rPr lang="en-CA" sz="2400" dirty="0"/>
              <a:t> de le </a:t>
            </a:r>
            <a:r>
              <a:rPr lang="en-CA" sz="2400" dirty="0" err="1"/>
              <a:t>devenir</a:t>
            </a:r>
            <a:r>
              <a:rPr lang="en-CA" sz="2400" dirty="0"/>
              <a:t>, il </a:t>
            </a:r>
            <a:r>
              <a:rPr lang="en-CA" sz="2400" dirty="0" err="1"/>
              <a:t>n’y</a:t>
            </a:r>
            <a:r>
              <a:rPr lang="en-CA" sz="2400" dirty="0"/>
              <a:t> a </a:t>
            </a:r>
            <a:r>
              <a:rPr lang="en-CA" sz="2400" dirty="0" err="1"/>
              <a:t>aucune</a:t>
            </a:r>
            <a:r>
              <a:rPr lang="en-CA" sz="2400" dirty="0"/>
              <a:t> </a:t>
            </a:r>
            <a:r>
              <a:rPr lang="en-CA" sz="2400" dirty="0" err="1"/>
              <a:t>limite</a:t>
            </a:r>
            <a:r>
              <a:rPr lang="en-CA" sz="2400" dirty="0"/>
              <a:t> de </a:t>
            </a:r>
            <a:r>
              <a:rPr lang="en-CA" sz="2400" dirty="0" err="1"/>
              <a:t>consommation</a:t>
            </a:r>
            <a:r>
              <a:rPr lang="en-CA" sz="2400" dirty="0"/>
              <a:t> </a:t>
            </a:r>
            <a:r>
              <a:rPr lang="en-CA" sz="2400" dirty="0" err="1"/>
              <a:t>d’alcool</a:t>
            </a:r>
            <a:r>
              <a:rPr lang="en-CA" sz="2400" dirty="0"/>
              <a:t> sans danger.</a:t>
            </a:r>
          </a:p>
          <a:p>
            <a:pPr marL="457200" indent="-457200">
              <a:spcBef>
                <a:spcPts val="1200"/>
              </a:spcBef>
              <a:spcAft>
                <a:spcPts val="1200"/>
              </a:spcAft>
              <a:buFont typeface="Arial" panose="020B0604020202020204" pitchFamily="34" charset="0"/>
              <a:buChar char="•"/>
            </a:pPr>
            <a:r>
              <a:rPr lang="en-CA" sz="2400" dirty="0" err="1"/>
              <a:t>Lorsqu’on</a:t>
            </a:r>
            <a:r>
              <a:rPr lang="en-CA" sz="2400" dirty="0"/>
              <a:t> </a:t>
            </a:r>
            <a:r>
              <a:rPr lang="en-CA" sz="2400" dirty="0" err="1"/>
              <a:t>allaite</a:t>
            </a:r>
            <a:r>
              <a:rPr lang="en-CA" sz="2400" dirty="0"/>
              <a:t>, il </a:t>
            </a:r>
            <a:r>
              <a:rPr lang="en-CA" sz="2400" dirty="0" err="1"/>
              <a:t>est</a:t>
            </a:r>
            <a:r>
              <a:rPr lang="en-CA" sz="2400" dirty="0"/>
              <a:t> plus prudent de ne pas </a:t>
            </a:r>
            <a:r>
              <a:rPr lang="en-CA" sz="2400" dirty="0" err="1"/>
              <a:t>boire</a:t>
            </a:r>
            <a:r>
              <a:rPr lang="en-CA" sz="2400" dirty="0"/>
              <a:t> </a:t>
            </a:r>
            <a:r>
              <a:rPr lang="en-CA" sz="2400" dirty="0" err="1"/>
              <a:t>d’alcool</a:t>
            </a:r>
            <a:r>
              <a:rPr lang="en-CA" sz="2400" dirty="0"/>
              <a:t>.</a:t>
            </a:r>
          </a:p>
        </p:txBody>
      </p:sp>
      <p:pic>
        <p:nvPicPr>
          <p:cNvPr id="9" name="Graphic 8" descr="Woman outline">
            <a:extLst>
              <a:ext uri="{FF2B5EF4-FFF2-40B4-BE49-F238E27FC236}">
                <a16:creationId xmlns:a16="http://schemas.microsoft.com/office/drawing/2014/main" id="{929226EA-FE46-95A9-ED6E-F7723291E9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228" y="2662392"/>
            <a:ext cx="2047571" cy="2047571"/>
          </a:xfrm>
          <a:prstGeom prst="rect">
            <a:avLst/>
          </a:prstGeom>
        </p:spPr>
      </p:pic>
      <p:pic>
        <p:nvPicPr>
          <p:cNvPr id="11" name="Graphic 10" descr="Man outline">
            <a:extLst>
              <a:ext uri="{FF2B5EF4-FFF2-40B4-BE49-F238E27FC236}">
                <a16:creationId xmlns:a16="http://schemas.microsoft.com/office/drawing/2014/main" id="{D9CEDD68-2B0A-986A-F730-4634D483B8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44430" y="2662393"/>
            <a:ext cx="2047570" cy="2047570"/>
          </a:xfrm>
          <a:prstGeom prst="rect">
            <a:avLst/>
          </a:prstGeom>
        </p:spPr>
      </p:pic>
      <p:sp>
        <p:nvSpPr>
          <p:cNvPr id="13" name="TextBox 12">
            <a:extLst>
              <a:ext uri="{FF2B5EF4-FFF2-40B4-BE49-F238E27FC236}">
                <a16:creationId xmlns:a16="http://schemas.microsoft.com/office/drawing/2014/main" id="{DC32953F-0371-2C3F-4A92-1D8C7440D093}"/>
              </a:ext>
            </a:extLst>
          </p:cNvPr>
          <p:cNvSpPr txBox="1"/>
          <p:nvPr/>
        </p:nvSpPr>
        <p:spPr>
          <a:xfrm>
            <a:off x="178420" y="6396335"/>
            <a:ext cx="8095231" cy="461665"/>
          </a:xfrm>
          <a:prstGeom prst="rect">
            <a:avLst/>
          </a:prstGeom>
          <a:noFill/>
        </p:spPr>
        <p:txBody>
          <a:bodyPr wrap="square" rtlCol="0">
            <a:spAutoFit/>
          </a:bodyPr>
          <a:lstStyle/>
          <a:p>
            <a:r>
              <a:rPr lang="en-CA" sz="1200" dirty="0">
                <a:solidFill>
                  <a:schemeClr val="bg1"/>
                </a:solidFill>
                <a:latin typeface="+mj-lt"/>
              </a:rPr>
              <a:t>Paradis et al., 2022. the Low-Risk Alcohol Drinking Guidelines Scientific Expert Panels. </a:t>
            </a:r>
            <a:r>
              <a:rPr lang="en-CA" sz="1200" i="1" dirty="0">
                <a:solidFill>
                  <a:schemeClr val="bg1"/>
                </a:solidFill>
                <a:latin typeface="+mj-lt"/>
              </a:rPr>
              <a:t>Update of Canada’s Low-Risk Alcohol Drinking Guidelines: Final Report for Public Consultation. </a:t>
            </a:r>
            <a:r>
              <a:rPr lang="en-CA" sz="1200" dirty="0">
                <a:solidFill>
                  <a:schemeClr val="bg1"/>
                </a:solidFill>
                <a:latin typeface="+mj-lt"/>
              </a:rPr>
              <a:t>Ottawa, Ont.: Canadian Centre on Substance Use and Addiction. </a:t>
            </a:r>
          </a:p>
        </p:txBody>
      </p:sp>
      <p:sp>
        <p:nvSpPr>
          <p:cNvPr id="14" name="Title 1">
            <a:extLst>
              <a:ext uri="{FF2B5EF4-FFF2-40B4-BE49-F238E27FC236}">
                <a16:creationId xmlns:a16="http://schemas.microsoft.com/office/drawing/2014/main" id="{AA1490C2-086D-526A-AA24-E54923FF42E1}"/>
              </a:ext>
            </a:extLst>
          </p:cNvPr>
          <p:cNvSpPr>
            <a:spLocks noGrp="1"/>
          </p:cNvSpPr>
          <p:nvPr>
            <p:ph type="title"/>
          </p:nvPr>
        </p:nvSpPr>
        <p:spPr>
          <a:xfrm>
            <a:off x="1398480" y="448492"/>
            <a:ext cx="9704439" cy="914400"/>
          </a:xfrm>
        </p:spPr>
        <p:txBody>
          <a:bodyPr>
            <a:normAutofit fontScale="90000"/>
          </a:bodyPr>
          <a:lstStyle/>
          <a:p>
            <a:pPr algn="ctr"/>
            <a:r>
              <a:rPr lang="en-US" b="1" dirty="0"/>
              <a:t>Les </a:t>
            </a:r>
            <a:r>
              <a:rPr lang="en-US" b="1" dirty="0" err="1"/>
              <a:t>risques</a:t>
            </a:r>
            <a:r>
              <a:rPr lang="en-US" b="1" dirty="0"/>
              <a:t> du </a:t>
            </a:r>
            <a:r>
              <a:rPr lang="en-US" b="1" dirty="0" err="1"/>
              <a:t>sexe</a:t>
            </a:r>
            <a:r>
              <a:rPr lang="en-US" b="1" dirty="0"/>
              <a:t> et du genre sur la </a:t>
            </a:r>
            <a:r>
              <a:rPr lang="en-US" b="1" dirty="0" err="1"/>
              <a:t>consommation</a:t>
            </a:r>
            <a:r>
              <a:rPr lang="en-US" b="1" dirty="0"/>
              <a:t> </a:t>
            </a:r>
            <a:r>
              <a:rPr lang="en-US" b="1" dirty="0" err="1"/>
              <a:t>d’alcool</a:t>
            </a:r>
            <a:r>
              <a:rPr lang="en-US" b="1" dirty="0"/>
              <a:t> </a:t>
            </a:r>
          </a:p>
        </p:txBody>
      </p:sp>
    </p:spTree>
    <p:extLst>
      <p:ext uri="{BB962C8B-B14F-4D97-AF65-F5344CB8AC3E}">
        <p14:creationId xmlns:p14="http://schemas.microsoft.com/office/powerpoint/2010/main" val="2640280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3B47D-C7A9-2234-C7CD-AA2DFF528AC6}"/>
              </a:ext>
            </a:extLst>
          </p:cNvPr>
          <p:cNvSpPr>
            <a:spLocks noGrp="1"/>
          </p:cNvSpPr>
          <p:nvPr>
            <p:ph type="title"/>
          </p:nvPr>
        </p:nvSpPr>
        <p:spPr>
          <a:xfrm>
            <a:off x="2330842" y="454025"/>
            <a:ext cx="9492932" cy="701040"/>
          </a:xfrm>
        </p:spPr>
        <p:txBody>
          <a:bodyPr anchor="b">
            <a:noAutofit/>
          </a:bodyPr>
          <a:lstStyle/>
          <a:p>
            <a:pPr algn="ctr"/>
            <a:r>
              <a:rPr lang="en-US" sz="4400" b="1" dirty="0" err="1"/>
              <a:t>Limitez</a:t>
            </a:r>
            <a:r>
              <a:rPr lang="en-US" sz="4400" b="1" dirty="0"/>
              <a:t> </a:t>
            </a:r>
            <a:r>
              <a:rPr lang="en-US" sz="4400" b="1" dirty="0" err="1"/>
              <a:t>votre</a:t>
            </a:r>
            <a:r>
              <a:rPr lang="en-US" sz="4400" b="1" dirty="0"/>
              <a:t> </a:t>
            </a:r>
            <a:r>
              <a:rPr lang="en-US" sz="4400" b="1" dirty="0" err="1"/>
              <a:t>consommation</a:t>
            </a:r>
            <a:r>
              <a:rPr lang="en-US" sz="4400" b="1" dirty="0"/>
              <a:t> </a:t>
            </a:r>
            <a:r>
              <a:rPr lang="en-US" sz="4400" b="1" dirty="0" err="1"/>
              <a:t>d’alcool</a:t>
            </a:r>
            <a:endParaRPr lang="en-US" sz="4400" b="1" dirty="0"/>
          </a:p>
        </p:txBody>
      </p:sp>
      <p:graphicFrame>
        <p:nvGraphicFramePr>
          <p:cNvPr id="5" name="Content Placeholder 2">
            <a:extLst>
              <a:ext uri="{FF2B5EF4-FFF2-40B4-BE49-F238E27FC236}">
                <a16:creationId xmlns:a16="http://schemas.microsoft.com/office/drawing/2014/main" id="{B47F6B40-47A3-F91D-6E99-06E1992210CD}"/>
              </a:ext>
            </a:extLst>
          </p:cNvPr>
          <p:cNvGraphicFramePr>
            <a:graphicFrameLocks noGrp="1"/>
          </p:cNvGraphicFramePr>
          <p:nvPr>
            <p:ph idx="1"/>
            <p:extLst>
              <p:ext uri="{D42A27DB-BD31-4B8C-83A1-F6EECF244321}">
                <p14:modId xmlns:p14="http://schemas.microsoft.com/office/powerpoint/2010/main" val="3000715382"/>
              </p:ext>
            </p:extLst>
          </p:nvPr>
        </p:nvGraphicFramePr>
        <p:xfrm>
          <a:off x="758283" y="1590317"/>
          <a:ext cx="10675434" cy="4309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50FB733-BCD2-49BE-84D0-1522DECE26F7}"/>
              </a:ext>
            </a:extLst>
          </p:cNvPr>
          <p:cNvSpPr txBox="1"/>
          <p:nvPr/>
        </p:nvSpPr>
        <p:spPr>
          <a:xfrm>
            <a:off x="0" y="6334780"/>
            <a:ext cx="8141110" cy="523220"/>
          </a:xfrm>
          <a:prstGeom prst="rect">
            <a:avLst/>
          </a:prstGeom>
          <a:noFill/>
        </p:spPr>
        <p:txBody>
          <a:bodyPr wrap="square" rtlCol="0">
            <a:spAutoFit/>
          </a:bodyPr>
          <a:lstStyle/>
          <a:p>
            <a:r>
              <a:rPr lang="en-CA" sz="1400" dirty="0">
                <a:solidFill>
                  <a:schemeClr val="bg1"/>
                </a:solidFill>
                <a:latin typeface="+mj-lt"/>
              </a:rPr>
              <a:t>Pettigrew et al., 2021. A randomized controlled trial of the effectiveness of combinations of 'why to reduce' and 'how to reduce' alcohol harm-reduction communications. Addict </a:t>
            </a:r>
            <a:r>
              <a:rPr lang="en-CA" sz="1400" dirty="0" err="1">
                <a:solidFill>
                  <a:schemeClr val="bg1"/>
                </a:solidFill>
                <a:latin typeface="+mj-lt"/>
              </a:rPr>
              <a:t>Behav</a:t>
            </a:r>
            <a:r>
              <a:rPr lang="en-CA" sz="1400" dirty="0">
                <a:solidFill>
                  <a:schemeClr val="bg1"/>
                </a:solidFill>
                <a:latin typeface="+mj-lt"/>
              </a:rPr>
              <a:t>. Oct;121:107004. </a:t>
            </a:r>
          </a:p>
        </p:txBody>
      </p:sp>
    </p:spTree>
    <p:extLst>
      <p:ext uri="{BB962C8B-B14F-4D97-AF65-F5344CB8AC3E}">
        <p14:creationId xmlns:p14="http://schemas.microsoft.com/office/powerpoint/2010/main" val="3470300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6E33F-1C17-2A16-9409-3336F732F3DB}"/>
              </a:ext>
            </a:extLst>
          </p:cNvPr>
          <p:cNvSpPr>
            <a:spLocks noGrp="1"/>
          </p:cNvSpPr>
          <p:nvPr>
            <p:ph type="title"/>
          </p:nvPr>
        </p:nvSpPr>
        <p:spPr>
          <a:xfrm>
            <a:off x="1011498" y="2893"/>
            <a:ext cx="10091432" cy="1325563"/>
          </a:xfrm>
        </p:spPr>
        <p:txBody>
          <a:bodyPr>
            <a:normAutofit/>
          </a:bodyPr>
          <a:lstStyle/>
          <a:p>
            <a:pPr algn="ctr"/>
            <a:r>
              <a:rPr lang="en-US" sz="4000" b="1" dirty="0"/>
              <a:t>Pour </a:t>
            </a:r>
            <a:r>
              <a:rPr lang="en-US" sz="4000" b="1" dirty="0" err="1"/>
              <a:t>en</a:t>
            </a:r>
            <a:r>
              <a:rPr lang="en-US" sz="4000" b="1" dirty="0"/>
              <a:t> savoir plus sur les </a:t>
            </a:r>
            <a:r>
              <a:rPr lang="en-US" sz="4000" b="1" dirty="0" err="1"/>
              <a:t>Lignes</a:t>
            </a:r>
            <a:r>
              <a:rPr lang="en-US" sz="4000" b="1" dirty="0"/>
              <a:t> directrices sur la </a:t>
            </a:r>
            <a:r>
              <a:rPr lang="en-US" sz="4000" b="1" dirty="0" err="1"/>
              <a:t>consommation</a:t>
            </a:r>
            <a:r>
              <a:rPr lang="en-US" sz="4000" b="1" dirty="0"/>
              <a:t> </a:t>
            </a:r>
            <a:r>
              <a:rPr lang="en-US" sz="4000" b="1" dirty="0" err="1"/>
              <a:t>d’alcool</a:t>
            </a:r>
            <a:r>
              <a:rPr lang="en-US" sz="4000" b="1" dirty="0"/>
              <a:t> </a:t>
            </a:r>
            <a:r>
              <a:rPr lang="en-US" sz="4000" b="1" dirty="0" err="1"/>
              <a:t>à</a:t>
            </a:r>
            <a:r>
              <a:rPr lang="en-US" sz="4000" b="1" dirty="0"/>
              <a:t> </a:t>
            </a:r>
            <a:r>
              <a:rPr lang="en-US" sz="4000" b="1" dirty="0" err="1"/>
              <a:t>faible</a:t>
            </a:r>
            <a:r>
              <a:rPr lang="en-US" sz="4000" b="1" dirty="0"/>
              <a:t> </a:t>
            </a:r>
            <a:r>
              <a:rPr lang="en-US" sz="4000" b="1" dirty="0" err="1"/>
              <a:t>risque</a:t>
            </a:r>
            <a:r>
              <a:rPr lang="en-US" sz="4000" b="1" dirty="0"/>
              <a:t>...</a:t>
            </a:r>
          </a:p>
        </p:txBody>
      </p:sp>
      <p:pic>
        <p:nvPicPr>
          <p:cNvPr id="4" name="Picture 3">
            <a:extLst>
              <a:ext uri="{FF2B5EF4-FFF2-40B4-BE49-F238E27FC236}">
                <a16:creationId xmlns:a16="http://schemas.microsoft.com/office/drawing/2014/main" id="{0828F50C-BEDF-C78E-A481-CD47CE9FE97E}"/>
              </a:ext>
            </a:extLst>
          </p:cNvPr>
          <p:cNvPicPr>
            <a:picLocks noChangeAspect="1"/>
          </p:cNvPicPr>
          <p:nvPr/>
        </p:nvPicPr>
        <p:blipFill rotWithShape="1">
          <a:blip r:embed="rId3"/>
          <a:srcRect b="36434"/>
          <a:stretch/>
        </p:blipFill>
        <p:spPr>
          <a:xfrm>
            <a:off x="1011498" y="1328457"/>
            <a:ext cx="4796681" cy="4845712"/>
          </a:xfrm>
          <a:prstGeom prst="rect">
            <a:avLst/>
          </a:prstGeom>
        </p:spPr>
      </p:pic>
      <p:pic>
        <p:nvPicPr>
          <p:cNvPr id="5" name="Picture 4">
            <a:extLst>
              <a:ext uri="{FF2B5EF4-FFF2-40B4-BE49-F238E27FC236}">
                <a16:creationId xmlns:a16="http://schemas.microsoft.com/office/drawing/2014/main" id="{630A8B59-ED1B-D2C3-E120-36DE53DCB8DF}"/>
              </a:ext>
            </a:extLst>
          </p:cNvPr>
          <p:cNvPicPr>
            <a:picLocks noChangeAspect="1"/>
          </p:cNvPicPr>
          <p:nvPr/>
        </p:nvPicPr>
        <p:blipFill rotWithShape="1">
          <a:blip r:embed="rId3"/>
          <a:srcRect t="63110"/>
          <a:stretch/>
        </p:blipFill>
        <p:spPr>
          <a:xfrm>
            <a:off x="6383822" y="1933868"/>
            <a:ext cx="5558055" cy="3258572"/>
          </a:xfrm>
          <a:prstGeom prst="rect">
            <a:avLst/>
          </a:prstGeom>
        </p:spPr>
      </p:pic>
    </p:spTree>
    <p:extLst>
      <p:ext uri="{BB962C8B-B14F-4D97-AF65-F5344CB8AC3E}">
        <p14:creationId xmlns:p14="http://schemas.microsoft.com/office/powerpoint/2010/main" val="4249881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DC2A-CA21-9933-4F04-1C66315B5161}"/>
              </a:ext>
            </a:extLst>
          </p:cNvPr>
          <p:cNvSpPr>
            <a:spLocks noGrp="1"/>
          </p:cNvSpPr>
          <p:nvPr>
            <p:ph type="title"/>
          </p:nvPr>
        </p:nvSpPr>
        <p:spPr>
          <a:xfrm>
            <a:off x="510073" y="2482124"/>
            <a:ext cx="3610232" cy="1325563"/>
          </a:xfrm>
        </p:spPr>
        <p:txBody>
          <a:bodyPr anchor="b">
            <a:normAutofit/>
          </a:bodyPr>
          <a:lstStyle/>
          <a:p>
            <a:pPr algn="ctr"/>
            <a:r>
              <a:rPr lang="en-US" b="1" dirty="0" err="1"/>
              <a:t>Consommation</a:t>
            </a:r>
            <a:r>
              <a:rPr lang="en-US" b="1" dirty="0"/>
              <a:t> de drogues</a:t>
            </a:r>
          </a:p>
        </p:txBody>
      </p:sp>
      <p:graphicFrame>
        <p:nvGraphicFramePr>
          <p:cNvPr id="5" name="Content Placeholder 2">
            <a:extLst>
              <a:ext uri="{FF2B5EF4-FFF2-40B4-BE49-F238E27FC236}">
                <a16:creationId xmlns:a16="http://schemas.microsoft.com/office/drawing/2014/main" id="{04A3C234-3CC0-19E7-28D0-F5645C721800}"/>
              </a:ext>
            </a:extLst>
          </p:cNvPr>
          <p:cNvGraphicFramePr>
            <a:graphicFrameLocks noGrp="1"/>
          </p:cNvGraphicFramePr>
          <p:nvPr>
            <p:ph sz="half" idx="1"/>
            <p:extLst>
              <p:ext uri="{D42A27DB-BD31-4B8C-83A1-F6EECF244321}">
                <p14:modId xmlns:p14="http://schemas.microsoft.com/office/powerpoint/2010/main" val="1632439413"/>
              </p:ext>
            </p:extLst>
          </p:nvPr>
        </p:nvGraphicFramePr>
        <p:xfrm>
          <a:off x="4448432" y="425040"/>
          <a:ext cx="7233495" cy="5439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4387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7023-5181-DA57-FD90-36D1FAF25B1E}"/>
              </a:ext>
            </a:extLst>
          </p:cNvPr>
          <p:cNvSpPr>
            <a:spLocks noGrp="1"/>
          </p:cNvSpPr>
          <p:nvPr>
            <p:ph type="title"/>
          </p:nvPr>
        </p:nvSpPr>
        <p:spPr>
          <a:xfrm>
            <a:off x="838200" y="365125"/>
            <a:ext cx="10515600" cy="1325563"/>
          </a:xfrm>
        </p:spPr>
        <p:txBody>
          <a:bodyPr anchor="ctr">
            <a:normAutofit/>
          </a:bodyPr>
          <a:lstStyle/>
          <a:p>
            <a:r>
              <a:rPr lang="en-US" b="1" dirty="0" err="1"/>
              <a:t>Consommation</a:t>
            </a:r>
            <a:r>
              <a:rPr lang="en-US" b="1" dirty="0"/>
              <a:t> de cannabis</a:t>
            </a:r>
          </a:p>
        </p:txBody>
      </p:sp>
      <p:graphicFrame>
        <p:nvGraphicFramePr>
          <p:cNvPr id="5" name="Content Placeholder 4">
            <a:extLst>
              <a:ext uri="{FF2B5EF4-FFF2-40B4-BE49-F238E27FC236}">
                <a16:creationId xmlns:a16="http://schemas.microsoft.com/office/drawing/2014/main" id="{F66F91E0-40B1-AA70-FDFE-484103A37AEC}"/>
              </a:ext>
            </a:extLst>
          </p:cNvPr>
          <p:cNvGraphicFramePr>
            <a:graphicFrameLocks noGrp="1"/>
          </p:cNvGraphicFramePr>
          <p:nvPr>
            <p:ph sz="half" idx="1"/>
            <p:extLst>
              <p:ext uri="{D42A27DB-BD31-4B8C-83A1-F6EECF244321}">
                <p14:modId xmlns:p14="http://schemas.microsoft.com/office/powerpoint/2010/main" val="1557995277"/>
              </p:ext>
            </p:extLst>
          </p:nvPr>
        </p:nvGraphicFramePr>
        <p:xfrm>
          <a:off x="1304596" y="1690688"/>
          <a:ext cx="9582807" cy="4333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0711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1F5A4-1DC1-06DC-BC49-6969AF39A7EF}"/>
              </a:ext>
            </a:extLst>
          </p:cNvPr>
          <p:cNvSpPr>
            <a:spLocks noGrp="1"/>
          </p:cNvSpPr>
          <p:nvPr>
            <p:ph type="title"/>
          </p:nvPr>
        </p:nvSpPr>
        <p:spPr>
          <a:xfrm>
            <a:off x="8539041" y="1620924"/>
            <a:ext cx="3269971" cy="3090617"/>
          </a:xfrm>
        </p:spPr>
        <p:txBody>
          <a:bodyPr>
            <a:noAutofit/>
          </a:bodyPr>
          <a:lstStyle/>
          <a:p>
            <a:pPr algn="ctr"/>
            <a:r>
              <a:rPr lang="en-US" sz="3600" b="1" dirty="0" err="1"/>
              <a:t>Lignes</a:t>
            </a:r>
            <a:r>
              <a:rPr lang="en-US" sz="3600" b="1" dirty="0"/>
              <a:t> directrices sur la </a:t>
            </a:r>
            <a:r>
              <a:rPr lang="en-US" sz="3600" b="1" dirty="0" err="1"/>
              <a:t>consommation</a:t>
            </a:r>
            <a:r>
              <a:rPr lang="en-US" sz="3600" b="1" dirty="0"/>
              <a:t> de cannabis </a:t>
            </a:r>
            <a:r>
              <a:rPr lang="en-US" sz="3600" b="1" dirty="0" err="1"/>
              <a:t>à</a:t>
            </a:r>
            <a:r>
              <a:rPr lang="en-US" sz="3600" b="1" dirty="0"/>
              <a:t> </a:t>
            </a:r>
            <a:r>
              <a:rPr lang="en-US" sz="3600" b="1" dirty="0" err="1"/>
              <a:t>faible</a:t>
            </a:r>
            <a:r>
              <a:rPr lang="en-US" sz="3600" b="1" dirty="0"/>
              <a:t> </a:t>
            </a:r>
            <a:r>
              <a:rPr lang="en-US" sz="3600" b="1" dirty="0" err="1"/>
              <a:t>risque</a:t>
            </a:r>
            <a:endParaRPr lang="en-US" sz="3600" b="1" dirty="0"/>
          </a:p>
        </p:txBody>
      </p:sp>
      <p:pic>
        <p:nvPicPr>
          <p:cNvPr id="3" name="Picture 2">
            <a:extLst>
              <a:ext uri="{FF2B5EF4-FFF2-40B4-BE49-F238E27FC236}">
                <a16:creationId xmlns:a16="http://schemas.microsoft.com/office/drawing/2014/main" id="{02743B8B-2198-7817-3692-604F637558F6}"/>
              </a:ext>
            </a:extLst>
          </p:cNvPr>
          <p:cNvPicPr>
            <a:picLocks noChangeAspect="1"/>
          </p:cNvPicPr>
          <p:nvPr/>
        </p:nvPicPr>
        <p:blipFill>
          <a:blip r:embed="rId3"/>
          <a:stretch>
            <a:fillRect/>
          </a:stretch>
        </p:blipFill>
        <p:spPr>
          <a:xfrm>
            <a:off x="0" y="129118"/>
            <a:ext cx="8324368" cy="6505598"/>
          </a:xfrm>
          <a:prstGeom prst="rect">
            <a:avLst/>
          </a:prstGeom>
        </p:spPr>
      </p:pic>
    </p:spTree>
    <p:extLst>
      <p:ext uri="{BB962C8B-B14F-4D97-AF65-F5344CB8AC3E}">
        <p14:creationId xmlns:p14="http://schemas.microsoft.com/office/powerpoint/2010/main" val="3551350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EFBA-66B5-30B4-5CC4-5D83955B0B15}"/>
              </a:ext>
            </a:extLst>
          </p:cNvPr>
          <p:cNvSpPr>
            <a:spLocks noGrp="1"/>
          </p:cNvSpPr>
          <p:nvPr>
            <p:ph type="title"/>
          </p:nvPr>
        </p:nvSpPr>
        <p:spPr>
          <a:xfrm>
            <a:off x="838200" y="406239"/>
            <a:ext cx="10515600" cy="856299"/>
          </a:xfrm>
        </p:spPr>
        <p:txBody>
          <a:bodyPr anchor="ctr">
            <a:normAutofit/>
          </a:bodyPr>
          <a:lstStyle/>
          <a:p>
            <a:r>
              <a:rPr lang="en-US" b="1" dirty="0" err="1"/>
              <a:t>Objectifs</a:t>
            </a:r>
            <a:r>
              <a:rPr lang="en-US" b="1" dirty="0"/>
              <a:t> de vie saine</a:t>
            </a:r>
          </a:p>
        </p:txBody>
      </p:sp>
      <p:graphicFrame>
        <p:nvGraphicFramePr>
          <p:cNvPr id="5" name="Content Placeholder 2">
            <a:extLst>
              <a:ext uri="{FF2B5EF4-FFF2-40B4-BE49-F238E27FC236}">
                <a16:creationId xmlns:a16="http://schemas.microsoft.com/office/drawing/2014/main" id="{3EB7FB65-A812-0630-7827-4FD9CFB0D5CC}"/>
              </a:ext>
            </a:extLst>
          </p:cNvPr>
          <p:cNvGraphicFramePr>
            <a:graphicFrameLocks noGrp="1"/>
          </p:cNvGraphicFramePr>
          <p:nvPr>
            <p:ph sz="half" idx="2"/>
            <p:extLst>
              <p:ext uri="{D42A27DB-BD31-4B8C-83A1-F6EECF244321}">
                <p14:modId xmlns:p14="http://schemas.microsoft.com/office/powerpoint/2010/main" val="503144175"/>
              </p:ext>
            </p:extLst>
          </p:nvPr>
        </p:nvGraphicFramePr>
        <p:xfrm>
          <a:off x="838200" y="1690688"/>
          <a:ext cx="10378440" cy="4332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1744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C9559B-3CD0-4B58-9279-B0C5CE690B47}"/>
              </a:ext>
            </a:extLst>
          </p:cNvPr>
          <p:cNvPicPr>
            <a:picLocks noChangeAspect="1"/>
          </p:cNvPicPr>
          <p:nvPr/>
        </p:nvPicPr>
        <p:blipFill>
          <a:blip r:embed="rId3"/>
          <a:stretch>
            <a:fillRect/>
          </a:stretch>
        </p:blipFill>
        <p:spPr>
          <a:xfrm>
            <a:off x="892702" y="0"/>
            <a:ext cx="4663440" cy="6858000"/>
          </a:xfrm>
          <a:prstGeom prst="rect">
            <a:avLst/>
          </a:prstGeom>
        </p:spPr>
      </p:pic>
      <p:pic>
        <p:nvPicPr>
          <p:cNvPr id="3" name="Picture 2">
            <a:extLst>
              <a:ext uri="{FF2B5EF4-FFF2-40B4-BE49-F238E27FC236}">
                <a16:creationId xmlns:a16="http://schemas.microsoft.com/office/drawing/2014/main" id="{A650CEFA-9F6A-02DB-8502-17C1B55390C7}"/>
              </a:ext>
            </a:extLst>
          </p:cNvPr>
          <p:cNvPicPr>
            <a:picLocks noChangeAspect="1"/>
          </p:cNvPicPr>
          <p:nvPr/>
        </p:nvPicPr>
        <p:blipFill>
          <a:blip r:embed="rId4"/>
          <a:stretch>
            <a:fillRect/>
          </a:stretch>
        </p:blipFill>
        <p:spPr>
          <a:xfrm>
            <a:off x="6387926" y="0"/>
            <a:ext cx="4749233" cy="6858000"/>
          </a:xfrm>
          <a:prstGeom prst="rect">
            <a:avLst/>
          </a:prstGeom>
        </p:spPr>
      </p:pic>
    </p:spTree>
    <p:extLst>
      <p:ext uri="{BB962C8B-B14F-4D97-AF65-F5344CB8AC3E}">
        <p14:creationId xmlns:p14="http://schemas.microsoft.com/office/powerpoint/2010/main" val="416089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C65CFA-2D08-744D-BF52-6D1DFDFE7195}"/>
              </a:ext>
            </a:extLst>
          </p:cNvPr>
          <p:cNvSpPr/>
          <p:nvPr/>
        </p:nvSpPr>
        <p:spPr>
          <a:xfrm>
            <a:off x="4399617" y="4244698"/>
            <a:ext cx="7326261" cy="952595"/>
          </a:xfrm>
          <a:prstGeom prst="rect">
            <a:avLst/>
          </a:prstGeom>
          <a:gradFill flip="none" rotWithShape="1">
            <a:gsLst>
              <a:gs pos="0">
                <a:srgbClr val="4471C4"/>
              </a:gs>
              <a:gs pos="96000">
                <a:srgbClr val="DAEAD1"/>
              </a:gs>
              <a:gs pos="71000">
                <a:srgbClr val="65A1DC"/>
              </a:gs>
            </a:gsLst>
            <a:lin ang="0" scaled="1"/>
            <a:tileRect/>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sp>
        <p:nvSpPr>
          <p:cNvPr id="2" name="TextBox 1">
            <a:extLst>
              <a:ext uri="{FF2B5EF4-FFF2-40B4-BE49-F238E27FC236}">
                <a16:creationId xmlns:a16="http://schemas.microsoft.com/office/drawing/2014/main" id="{D1979DDC-8401-7258-D391-3A49732A4B9A}"/>
              </a:ext>
            </a:extLst>
          </p:cNvPr>
          <p:cNvSpPr txBox="1"/>
          <p:nvPr/>
        </p:nvSpPr>
        <p:spPr>
          <a:xfrm>
            <a:off x="554420" y="2766218"/>
            <a:ext cx="2293883" cy="132556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1" kern="1200" dirty="0">
                <a:latin typeface="+mj-lt"/>
                <a:ea typeface="+mj-ea"/>
                <a:cs typeface="+mj-cs"/>
              </a:rPr>
              <a:t>Plan de </a:t>
            </a:r>
            <a:r>
              <a:rPr lang="en-US" sz="4800" b="1" kern="1200" dirty="0" err="1">
                <a:latin typeface="+mj-lt"/>
                <a:ea typeface="+mj-ea"/>
                <a:cs typeface="+mj-cs"/>
              </a:rPr>
              <a:t>cours</a:t>
            </a:r>
            <a:endParaRPr lang="en-US" sz="4800" b="1" kern="1200" dirty="0">
              <a:latin typeface="+mj-lt"/>
              <a:ea typeface="+mj-ea"/>
              <a:cs typeface="+mj-cs"/>
            </a:endParaRPr>
          </a:p>
        </p:txBody>
      </p:sp>
      <p:graphicFrame>
        <p:nvGraphicFramePr>
          <p:cNvPr id="3" name="TextBox 7">
            <a:extLst>
              <a:ext uri="{FF2B5EF4-FFF2-40B4-BE49-F238E27FC236}">
                <a16:creationId xmlns:a16="http://schemas.microsoft.com/office/drawing/2014/main" id="{26146017-CDB8-BE7A-494B-1615A5265F66}"/>
              </a:ext>
            </a:extLst>
          </p:cNvPr>
          <p:cNvGraphicFramePr/>
          <p:nvPr>
            <p:extLst>
              <p:ext uri="{D42A27DB-BD31-4B8C-83A1-F6EECF244321}">
                <p14:modId xmlns:p14="http://schemas.microsoft.com/office/powerpoint/2010/main" val="1636303498"/>
              </p:ext>
            </p:extLst>
          </p:nvPr>
        </p:nvGraphicFramePr>
        <p:xfrm>
          <a:off x="4399618" y="486738"/>
          <a:ext cx="7326261" cy="5633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5997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7A1A9E-1B41-5640-BF60-91AED98D9EF8}"/>
              </a:ext>
            </a:extLst>
          </p:cNvPr>
          <p:cNvSpPr/>
          <p:nvPr/>
        </p:nvSpPr>
        <p:spPr>
          <a:xfrm>
            <a:off x="4399617" y="486738"/>
            <a:ext cx="7326261" cy="952595"/>
          </a:xfrm>
          <a:prstGeom prst="rect">
            <a:avLst/>
          </a:prstGeom>
          <a:gradFill flip="none" rotWithShape="1">
            <a:gsLst>
              <a:gs pos="0">
                <a:srgbClr val="4471C4"/>
              </a:gs>
              <a:gs pos="96000">
                <a:srgbClr val="DAEAD1"/>
              </a:gs>
              <a:gs pos="71000">
                <a:srgbClr val="65A1DC"/>
              </a:gs>
            </a:gsLst>
            <a:lin ang="0" scaled="1"/>
            <a:tileRect/>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sp>
        <p:nvSpPr>
          <p:cNvPr id="6" name="TextBox 5"/>
          <p:cNvSpPr txBox="1"/>
          <p:nvPr/>
        </p:nvSpPr>
        <p:spPr>
          <a:xfrm>
            <a:off x="554420" y="2766218"/>
            <a:ext cx="2293883" cy="132556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1" kern="1200" dirty="0">
                <a:latin typeface="+mj-lt"/>
                <a:ea typeface="+mj-ea"/>
                <a:cs typeface="+mj-cs"/>
              </a:rPr>
              <a:t>Plan de </a:t>
            </a:r>
            <a:r>
              <a:rPr lang="en-US" sz="4800" b="1" kern="1200" dirty="0" err="1">
                <a:latin typeface="+mj-lt"/>
                <a:ea typeface="+mj-ea"/>
                <a:cs typeface="+mj-cs"/>
              </a:rPr>
              <a:t>cours</a:t>
            </a:r>
            <a:endParaRPr lang="en-US" sz="4800" b="1" kern="1200" dirty="0">
              <a:latin typeface="+mj-lt"/>
              <a:ea typeface="+mj-ea"/>
              <a:cs typeface="+mj-cs"/>
            </a:endParaRPr>
          </a:p>
        </p:txBody>
      </p:sp>
      <p:graphicFrame>
        <p:nvGraphicFramePr>
          <p:cNvPr id="10" name="TextBox 7">
            <a:extLst>
              <a:ext uri="{FF2B5EF4-FFF2-40B4-BE49-F238E27FC236}">
                <a16:creationId xmlns:a16="http://schemas.microsoft.com/office/drawing/2014/main" id="{F69A35E6-AE2F-9FAE-C579-E13263CBCF28}"/>
              </a:ext>
            </a:extLst>
          </p:cNvPr>
          <p:cNvGraphicFramePr/>
          <p:nvPr>
            <p:extLst>
              <p:ext uri="{D42A27DB-BD31-4B8C-83A1-F6EECF244321}">
                <p14:modId xmlns:p14="http://schemas.microsoft.com/office/powerpoint/2010/main" val="230513178"/>
              </p:ext>
            </p:extLst>
          </p:nvPr>
        </p:nvGraphicFramePr>
        <p:xfrm>
          <a:off x="4399618" y="486738"/>
          <a:ext cx="7326261" cy="5633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3879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F8BA-9770-0AAA-142C-93F34E518352}"/>
              </a:ext>
            </a:extLst>
          </p:cNvPr>
          <p:cNvSpPr>
            <a:spLocks noGrp="1"/>
          </p:cNvSpPr>
          <p:nvPr>
            <p:ph type="title"/>
          </p:nvPr>
        </p:nvSpPr>
        <p:spPr/>
        <p:txBody>
          <a:bodyPr/>
          <a:lstStyle/>
          <a:p>
            <a:r>
              <a:rPr lang="en-US" b="1" dirty="0" err="1"/>
              <a:t>Sommeil</a:t>
            </a:r>
            <a:endParaRPr lang="en-US" b="1" dirty="0"/>
          </a:p>
        </p:txBody>
      </p:sp>
      <p:graphicFrame>
        <p:nvGraphicFramePr>
          <p:cNvPr id="4" name="Content Placeholder 3">
            <a:extLst>
              <a:ext uri="{FF2B5EF4-FFF2-40B4-BE49-F238E27FC236}">
                <a16:creationId xmlns:a16="http://schemas.microsoft.com/office/drawing/2014/main" id="{1ED9F607-7E71-5CF6-9618-1383218E4E09}"/>
              </a:ext>
            </a:extLst>
          </p:cNvPr>
          <p:cNvGraphicFramePr>
            <a:graphicFrameLocks noGrp="1"/>
          </p:cNvGraphicFramePr>
          <p:nvPr>
            <p:ph idx="1"/>
            <p:extLst>
              <p:ext uri="{D42A27DB-BD31-4B8C-83A1-F6EECF244321}">
                <p14:modId xmlns:p14="http://schemas.microsoft.com/office/powerpoint/2010/main" val="1287975119"/>
              </p:ext>
            </p:extLst>
          </p:nvPr>
        </p:nvGraphicFramePr>
        <p:xfrm>
          <a:off x="838200" y="1825625"/>
          <a:ext cx="739994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larm clock sleeping in bed">
            <a:extLst>
              <a:ext uri="{FF2B5EF4-FFF2-40B4-BE49-F238E27FC236}">
                <a16:creationId xmlns:a16="http://schemas.microsoft.com/office/drawing/2014/main" id="{DDD3C40C-4822-BD0E-F69F-05524FFC7AF5}"/>
              </a:ext>
            </a:extLst>
          </p:cNvPr>
          <p:cNvPicPr>
            <a:picLocks noChangeAspect="1"/>
          </p:cNvPicPr>
          <p:nvPr/>
        </p:nvPicPr>
        <p:blipFill rotWithShape="1">
          <a:blip r:embed="rId8"/>
          <a:srcRect l="17556" r="20518"/>
          <a:stretch/>
        </p:blipFill>
        <p:spPr>
          <a:xfrm>
            <a:off x="8238148" y="1577343"/>
            <a:ext cx="3652317" cy="3931920"/>
          </a:xfrm>
          <a:prstGeom prst="rect">
            <a:avLst/>
          </a:prstGeom>
        </p:spPr>
      </p:pic>
    </p:spTree>
    <p:extLst>
      <p:ext uri="{BB962C8B-B14F-4D97-AF65-F5344CB8AC3E}">
        <p14:creationId xmlns:p14="http://schemas.microsoft.com/office/powerpoint/2010/main" val="1883215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4AE8F-F0E2-318C-578F-9FC6744192AD}"/>
              </a:ext>
            </a:extLst>
          </p:cNvPr>
          <p:cNvSpPr>
            <a:spLocks noGrp="1"/>
          </p:cNvSpPr>
          <p:nvPr>
            <p:ph type="title"/>
          </p:nvPr>
        </p:nvSpPr>
        <p:spPr/>
        <p:txBody>
          <a:bodyPr/>
          <a:lstStyle/>
          <a:p>
            <a:r>
              <a:rPr lang="en-US" b="1" dirty="0"/>
              <a:t>Conseils sur le </a:t>
            </a:r>
            <a:r>
              <a:rPr lang="en-US" b="1" dirty="0" err="1"/>
              <a:t>sommeil</a:t>
            </a:r>
            <a:endParaRPr lang="en-US" b="1" dirty="0"/>
          </a:p>
        </p:txBody>
      </p:sp>
      <p:graphicFrame>
        <p:nvGraphicFramePr>
          <p:cNvPr id="4" name="Content Placeholder 3">
            <a:extLst>
              <a:ext uri="{FF2B5EF4-FFF2-40B4-BE49-F238E27FC236}">
                <a16:creationId xmlns:a16="http://schemas.microsoft.com/office/drawing/2014/main" id="{915EF581-B61E-D187-CE87-D279AD8BE622}"/>
              </a:ext>
            </a:extLst>
          </p:cNvPr>
          <p:cNvGraphicFramePr>
            <a:graphicFrameLocks noGrp="1"/>
          </p:cNvGraphicFramePr>
          <p:nvPr>
            <p:ph idx="1"/>
            <p:extLst>
              <p:ext uri="{D42A27DB-BD31-4B8C-83A1-F6EECF244321}">
                <p14:modId xmlns:p14="http://schemas.microsoft.com/office/powerpoint/2010/main" val="3831146954"/>
              </p:ext>
            </p:extLst>
          </p:nvPr>
        </p:nvGraphicFramePr>
        <p:xfrm>
          <a:off x="289560" y="1798320"/>
          <a:ext cx="11612880" cy="4008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913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15EF581-B61E-D187-CE87-D279AD8BE622}"/>
              </a:ext>
            </a:extLst>
          </p:cNvPr>
          <p:cNvGraphicFramePr>
            <a:graphicFrameLocks noGrp="1"/>
          </p:cNvGraphicFramePr>
          <p:nvPr>
            <p:ph idx="1"/>
            <p:extLst>
              <p:ext uri="{D42A27DB-BD31-4B8C-83A1-F6EECF244321}">
                <p14:modId xmlns:p14="http://schemas.microsoft.com/office/powerpoint/2010/main" val="1719098037"/>
              </p:ext>
            </p:extLst>
          </p:nvPr>
        </p:nvGraphicFramePr>
        <p:xfrm>
          <a:off x="289560" y="1798320"/>
          <a:ext cx="11612880" cy="4008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1FA949E7-39AA-7694-534D-574A13F98257}"/>
              </a:ext>
            </a:extLst>
          </p:cNvPr>
          <p:cNvSpPr>
            <a:spLocks noGrp="1"/>
          </p:cNvSpPr>
          <p:nvPr>
            <p:ph type="title"/>
          </p:nvPr>
        </p:nvSpPr>
        <p:spPr>
          <a:xfrm>
            <a:off x="838200" y="365125"/>
            <a:ext cx="10515600" cy="1325563"/>
          </a:xfrm>
        </p:spPr>
        <p:txBody>
          <a:bodyPr/>
          <a:lstStyle/>
          <a:p>
            <a:r>
              <a:rPr lang="en-US" b="1" dirty="0"/>
              <a:t>Conseils sur le </a:t>
            </a:r>
            <a:r>
              <a:rPr lang="en-US" b="1" dirty="0" err="1"/>
              <a:t>sommeil</a:t>
            </a:r>
            <a:endParaRPr lang="en-US" b="1" dirty="0"/>
          </a:p>
        </p:txBody>
      </p:sp>
    </p:spTree>
    <p:extLst>
      <p:ext uri="{BB962C8B-B14F-4D97-AF65-F5344CB8AC3E}">
        <p14:creationId xmlns:p14="http://schemas.microsoft.com/office/powerpoint/2010/main" val="592937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15EF581-B61E-D187-CE87-D279AD8BE622}"/>
              </a:ext>
            </a:extLst>
          </p:cNvPr>
          <p:cNvGraphicFramePr>
            <a:graphicFrameLocks noGrp="1"/>
          </p:cNvGraphicFramePr>
          <p:nvPr>
            <p:ph idx="1"/>
            <p:extLst>
              <p:ext uri="{D42A27DB-BD31-4B8C-83A1-F6EECF244321}">
                <p14:modId xmlns:p14="http://schemas.microsoft.com/office/powerpoint/2010/main" val="4080059487"/>
              </p:ext>
            </p:extLst>
          </p:nvPr>
        </p:nvGraphicFramePr>
        <p:xfrm>
          <a:off x="289560" y="1798320"/>
          <a:ext cx="11612880" cy="4008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8973A344-D5BC-4808-7A23-B9C69A4FE921}"/>
              </a:ext>
            </a:extLst>
          </p:cNvPr>
          <p:cNvSpPr>
            <a:spLocks noGrp="1"/>
          </p:cNvSpPr>
          <p:nvPr>
            <p:ph type="title"/>
          </p:nvPr>
        </p:nvSpPr>
        <p:spPr>
          <a:xfrm>
            <a:off x="838200" y="365125"/>
            <a:ext cx="10515600" cy="1325563"/>
          </a:xfrm>
        </p:spPr>
        <p:txBody>
          <a:bodyPr/>
          <a:lstStyle/>
          <a:p>
            <a:r>
              <a:rPr lang="en-US" b="1" dirty="0"/>
              <a:t>Conseils sur le </a:t>
            </a:r>
            <a:r>
              <a:rPr lang="en-US" b="1" dirty="0" err="1"/>
              <a:t>sommeil</a:t>
            </a:r>
            <a:endParaRPr lang="en-US" b="1" dirty="0"/>
          </a:p>
        </p:txBody>
      </p:sp>
    </p:spTree>
    <p:extLst>
      <p:ext uri="{BB962C8B-B14F-4D97-AF65-F5344CB8AC3E}">
        <p14:creationId xmlns:p14="http://schemas.microsoft.com/office/powerpoint/2010/main" val="2671706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15EF581-B61E-D187-CE87-D279AD8BE622}"/>
              </a:ext>
            </a:extLst>
          </p:cNvPr>
          <p:cNvGraphicFramePr>
            <a:graphicFrameLocks noGrp="1"/>
          </p:cNvGraphicFramePr>
          <p:nvPr>
            <p:ph idx="1"/>
            <p:extLst>
              <p:ext uri="{D42A27DB-BD31-4B8C-83A1-F6EECF244321}">
                <p14:modId xmlns:p14="http://schemas.microsoft.com/office/powerpoint/2010/main" val="2871317624"/>
              </p:ext>
            </p:extLst>
          </p:nvPr>
        </p:nvGraphicFramePr>
        <p:xfrm>
          <a:off x="289560" y="1798320"/>
          <a:ext cx="11612880" cy="4008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EEBC7D37-6B5D-80C2-5F2E-C0ADE8EA4237}"/>
              </a:ext>
            </a:extLst>
          </p:cNvPr>
          <p:cNvSpPr>
            <a:spLocks noGrp="1"/>
          </p:cNvSpPr>
          <p:nvPr>
            <p:ph type="title"/>
          </p:nvPr>
        </p:nvSpPr>
        <p:spPr>
          <a:xfrm>
            <a:off x="838200" y="365125"/>
            <a:ext cx="10515600" cy="1325563"/>
          </a:xfrm>
        </p:spPr>
        <p:txBody>
          <a:bodyPr/>
          <a:lstStyle/>
          <a:p>
            <a:r>
              <a:rPr lang="en-US" b="1" dirty="0"/>
              <a:t>Conseils sur le </a:t>
            </a:r>
            <a:r>
              <a:rPr lang="en-US" b="1" dirty="0" err="1"/>
              <a:t>sommeil</a:t>
            </a:r>
            <a:endParaRPr lang="en-US" b="1" dirty="0"/>
          </a:p>
        </p:txBody>
      </p:sp>
    </p:spTree>
    <p:extLst>
      <p:ext uri="{BB962C8B-B14F-4D97-AF65-F5344CB8AC3E}">
        <p14:creationId xmlns:p14="http://schemas.microsoft.com/office/powerpoint/2010/main" val="1189561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CBAF7-6702-8626-4385-C4A0BA27EDC4}"/>
              </a:ext>
            </a:extLst>
          </p:cNvPr>
          <p:cNvSpPr>
            <a:spLocks noGrp="1"/>
          </p:cNvSpPr>
          <p:nvPr>
            <p:ph type="title"/>
          </p:nvPr>
        </p:nvSpPr>
        <p:spPr>
          <a:xfrm>
            <a:off x="838200" y="365125"/>
            <a:ext cx="10515600" cy="1325563"/>
          </a:xfrm>
        </p:spPr>
        <p:txBody>
          <a:bodyPr anchor="ctr">
            <a:normAutofit/>
          </a:bodyPr>
          <a:lstStyle/>
          <a:p>
            <a:r>
              <a:rPr lang="fr-CA" sz="4000" b="1" dirty="0"/>
              <a:t>Conseils sur le sommeil en ce qui concerne le travail par quarts</a:t>
            </a:r>
            <a:endParaRPr lang="en-CA" sz="4000" dirty="0"/>
          </a:p>
        </p:txBody>
      </p:sp>
      <p:graphicFrame>
        <p:nvGraphicFramePr>
          <p:cNvPr id="5" name="Content Placeholder 2">
            <a:extLst>
              <a:ext uri="{FF2B5EF4-FFF2-40B4-BE49-F238E27FC236}">
                <a16:creationId xmlns:a16="http://schemas.microsoft.com/office/drawing/2014/main" id="{24D0B7B4-45FA-2489-45F3-AFE8CFD6CBCB}"/>
              </a:ext>
            </a:extLst>
          </p:cNvPr>
          <p:cNvGraphicFramePr>
            <a:graphicFrameLocks noGrp="1"/>
          </p:cNvGraphicFramePr>
          <p:nvPr>
            <p:ph idx="1"/>
            <p:extLst>
              <p:ext uri="{D42A27DB-BD31-4B8C-83A1-F6EECF244321}">
                <p14:modId xmlns:p14="http://schemas.microsoft.com/office/powerpoint/2010/main" val="358578246"/>
              </p:ext>
            </p:extLst>
          </p:nvPr>
        </p:nvGraphicFramePr>
        <p:xfrm>
          <a:off x="838200" y="161563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3505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00C5-9606-86B9-C227-F9732C61956D}"/>
              </a:ext>
            </a:extLst>
          </p:cNvPr>
          <p:cNvSpPr>
            <a:spLocks noGrp="1"/>
          </p:cNvSpPr>
          <p:nvPr>
            <p:ph type="title"/>
          </p:nvPr>
        </p:nvSpPr>
        <p:spPr>
          <a:xfrm>
            <a:off x="838200" y="365125"/>
            <a:ext cx="10515600" cy="1325563"/>
          </a:xfrm>
        </p:spPr>
        <p:txBody>
          <a:bodyPr anchor="ctr">
            <a:normAutofit/>
          </a:bodyPr>
          <a:lstStyle/>
          <a:p>
            <a:r>
              <a:rPr lang="en-US" sz="4000" b="1" dirty="0"/>
              <a:t>Conseils sur le </a:t>
            </a:r>
            <a:r>
              <a:rPr lang="en-US" sz="4000" b="1" dirty="0" err="1"/>
              <a:t>sommeil</a:t>
            </a:r>
            <a:r>
              <a:rPr lang="en-US" sz="4000" b="1" dirty="0"/>
              <a:t> </a:t>
            </a:r>
            <a:r>
              <a:rPr lang="en-US" sz="4000" b="1" dirty="0" err="1"/>
              <a:t>en</a:t>
            </a:r>
            <a:r>
              <a:rPr lang="en-US" sz="4000" b="1" dirty="0"/>
              <a:t> </a:t>
            </a:r>
            <a:r>
              <a:rPr lang="en-US" sz="4000" b="1" dirty="0" err="1"/>
              <a:t>ce</a:t>
            </a:r>
            <a:r>
              <a:rPr lang="en-US" sz="4000" b="1" dirty="0"/>
              <a:t> qui </a:t>
            </a:r>
            <a:r>
              <a:rPr lang="en-US" sz="4000" b="1" dirty="0" err="1"/>
              <a:t>concerne</a:t>
            </a:r>
            <a:r>
              <a:rPr lang="en-US" sz="4000" b="1" dirty="0"/>
              <a:t> les cauchemars</a:t>
            </a:r>
          </a:p>
        </p:txBody>
      </p:sp>
      <p:graphicFrame>
        <p:nvGraphicFramePr>
          <p:cNvPr id="5" name="Content Placeholder 2">
            <a:extLst>
              <a:ext uri="{FF2B5EF4-FFF2-40B4-BE49-F238E27FC236}">
                <a16:creationId xmlns:a16="http://schemas.microsoft.com/office/drawing/2014/main" id="{3C304880-97CC-5F15-04C5-0749F3339448}"/>
              </a:ext>
            </a:extLst>
          </p:cNvPr>
          <p:cNvGraphicFramePr>
            <a:graphicFrameLocks noGrp="1"/>
          </p:cNvGraphicFramePr>
          <p:nvPr>
            <p:ph idx="1"/>
            <p:extLst>
              <p:ext uri="{D42A27DB-BD31-4B8C-83A1-F6EECF244321}">
                <p14:modId xmlns:p14="http://schemas.microsoft.com/office/powerpoint/2010/main" val="834340309"/>
              </p:ext>
            </p:extLst>
          </p:nvPr>
        </p:nvGraphicFramePr>
        <p:xfrm>
          <a:off x="259080" y="1690688"/>
          <a:ext cx="11567160"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0728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A128-597B-61A4-886F-AAC03A45AD4A}"/>
              </a:ext>
            </a:extLst>
          </p:cNvPr>
          <p:cNvSpPr>
            <a:spLocks noGrp="1"/>
          </p:cNvSpPr>
          <p:nvPr>
            <p:ph type="title"/>
          </p:nvPr>
        </p:nvSpPr>
        <p:spPr>
          <a:xfrm>
            <a:off x="838200" y="365125"/>
            <a:ext cx="10515600" cy="1325563"/>
          </a:xfrm>
        </p:spPr>
        <p:txBody>
          <a:bodyPr anchor="ctr">
            <a:normAutofit/>
          </a:bodyPr>
          <a:lstStyle/>
          <a:p>
            <a:r>
              <a:rPr lang="en-US" b="1" dirty="0"/>
              <a:t>Si le </a:t>
            </a:r>
            <a:r>
              <a:rPr lang="en-US" b="1" dirty="0" err="1"/>
              <a:t>sommeil</a:t>
            </a:r>
            <a:r>
              <a:rPr lang="en-US" b="1" dirty="0"/>
              <a:t> </a:t>
            </a:r>
            <a:r>
              <a:rPr lang="en-US" b="1" dirty="0" err="1"/>
              <a:t>est</a:t>
            </a:r>
            <a:r>
              <a:rPr lang="en-US" b="1" dirty="0"/>
              <a:t> un </a:t>
            </a:r>
            <a:r>
              <a:rPr lang="en-US" b="1" dirty="0" err="1"/>
              <a:t>problème</a:t>
            </a:r>
            <a:r>
              <a:rPr lang="en-US" b="1" dirty="0"/>
              <a:t> pour </a:t>
            </a:r>
            <a:r>
              <a:rPr lang="en-US" b="1" dirty="0" err="1"/>
              <a:t>vous</a:t>
            </a:r>
            <a:r>
              <a:rPr lang="en-US" b="1" dirty="0"/>
              <a:t>…</a:t>
            </a:r>
          </a:p>
        </p:txBody>
      </p:sp>
      <p:graphicFrame>
        <p:nvGraphicFramePr>
          <p:cNvPr id="5" name="Content Placeholder 2">
            <a:extLst>
              <a:ext uri="{FF2B5EF4-FFF2-40B4-BE49-F238E27FC236}">
                <a16:creationId xmlns:a16="http://schemas.microsoft.com/office/drawing/2014/main" id="{E0EABB0C-B02F-9630-EEAB-1173F54A28AF}"/>
              </a:ext>
            </a:extLst>
          </p:cNvPr>
          <p:cNvGraphicFramePr>
            <a:graphicFrameLocks noGrp="1"/>
          </p:cNvGraphicFramePr>
          <p:nvPr>
            <p:ph idx="1"/>
            <p:extLst>
              <p:ext uri="{D42A27DB-BD31-4B8C-83A1-F6EECF244321}">
                <p14:modId xmlns:p14="http://schemas.microsoft.com/office/powerpoint/2010/main" val="361532551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4608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B3089-617C-4B70-1DC2-143CFDC02866}"/>
              </a:ext>
            </a:extLst>
          </p:cNvPr>
          <p:cNvSpPr>
            <a:spLocks noGrp="1"/>
          </p:cNvSpPr>
          <p:nvPr>
            <p:ph type="title"/>
          </p:nvPr>
        </p:nvSpPr>
        <p:spPr>
          <a:xfrm>
            <a:off x="0" y="2575847"/>
            <a:ext cx="2971397" cy="1325563"/>
          </a:xfrm>
        </p:spPr>
        <p:txBody>
          <a:bodyPr>
            <a:normAutofit fontScale="90000"/>
          </a:bodyPr>
          <a:lstStyle/>
          <a:p>
            <a:pPr algn="ctr"/>
            <a:r>
              <a:rPr lang="en-US" b="1" dirty="0" err="1"/>
              <a:t>Amélioration</a:t>
            </a:r>
            <a:r>
              <a:rPr lang="en-US" b="1" dirty="0"/>
              <a:t> du </a:t>
            </a:r>
            <a:r>
              <a:rPr lang="en-US" b="1" dirty="0" err="1"/>
              <a:t>sommeil</a:t>
            </a:r>
            <a:endParaRPr lang="en-US" b="1" dirty="0"/>
          </a:p>
        </p:txBody>
      </p:sp>
      <p:pic>
        <p:nvPicPr>
          <p:cNvPr id="3" name="Picture 2">
            <a:extLst>
              <a:ext uri="{FF2B5EF4-FFF2-40B4-BE49-F238E27FC236}">
                <a16:creationId xmlns:a16="http://schemas.microsoft.com/office/drawing/2014/main" id="{5B63D382-E139-1A65-8B17-CE9A2FA3B86A}"/>
              </a:ext>
            </a:extLst>
          </p:cNvPr>
          <p:cNvPicPr>
            <a:picLocks noChangeAspect="1"/>
          </p:cNvPicPr>
          <p:nvPr/>
        </p:nvPicPr>
        <p:blipFill>
          <a:blip r:embed="rId3"/>
          <a:stretch>
            <a:fillRect/>
          </a:stretch>
        </p:blipFill>
        <p:spPr>
          <a:xfrm>
            <a:off x="2971397" y="192363"/>
            <a:ext cx="4704356" cy="6092527"/>
          </a:xfrm>
          <a:prstGeom prst="rect">
            <a:avLst/>
          </a:prstGeom>
        </p:spPr>
      </p:pic>
      <p:pic>
        <p:nvPicPr>
          <p:cNvPr id="6" name="Picture 5">
            <a:extLst>
              <a:ext uri="{FF2B5EF4-FFF2-40B4-BE49-F238E27FC236}">
                <a16:creationId xmlns:a16="http://schemas.microsoft.com/office/drawing/2014/main" id="{616FF484-77C2-37CA-AA5D-5D5872DF1100}"/>
              </a:ext>
            </a:extLst>
          </p:cNvPr>
          <p:cNvPicPr>
            <a:picLocks noChangeAspect="1"/>
          </p:cNvPicPr>
          <p:nvPr/>
        </p:nvPicPr>
        <p:blipFill rotWithShape="1">
          <a:blip r:embed="rId4"/>
          <a:srcRect r="5145"/>
          <a:stretch/>
        </p:blipFill>
        <p:spPr>
          <a:xfrm>
            <a:off x="7611966" y="109874"/>
            <a:ext cx="4399556" cy="6175016"/>
          </a:xfrm>
          <a:prstGeom prst="rect">
            <a:avLst/>
          </a:prstGeom>
        </p:spPr>
      </p:pic>
    </p:spTree>
    <p:extLst>
      <p:ext uri="{BB962C8B-B14F-4D97-AF65-F5344CB8AC3E}">
        <p14:creationId xmlns:p14="http://schemas.microsoft.com/office/powerpoint/2010/main" val="2084316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383326"/>
            <a:ext cx="10515600" cy="10096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mj-lt"/>
                <a:ea typeface="+mj-ea"/>
                <a:cs typeface="+mj-cs"/>
              </a:rPr>
              <a:t>Mise </a:t>
            </a:r>
            <a:r>
              <a:rPr lang="en-US" sz="4000" b="1" dirty="0" err="1">
                <a:latin typeface="+mj-lt"/>
                <a:ea typeface="+mj-ea"/>
                <a:cs typeface="+mj-cs"/>
              </a:rPr>
              <a:t>en</a:t>
            </a:r>
            <a:r>
              <a:rPr lang="en-US" sz="4000" b="1" dirty="0">
                <a:latin typeface="+mj-lt"/>
                <a:ea typeface="+mj-ea"/>
                <a:cs typeface="+mj-cs"/>
              </a:rPr>
              <a:t> application des techniques</a:t>
            </a:r>
            <a:endParaRPr lang="en-US" sz="4000" b="1" kern="1200" dirty="0">
              <a:latin typeface="+mj-lt"/>
              <a:ea typeface="+mj-ea"/>
              <a:cs typeface="+mj-cs"/>
            </a:endParaRPr>
          </a:p>
        </p:txBody>
      </p:sp>
      <p:graphicFrame>
        <p:nvGraphicFramePr>
          <p:cNvPr id="7" name="TextBox 4">
            <a:extLst>
              <a:ext uri="{FF2B5EF4-FFF2-40B4-BE49-F238E27FC236}">
                <a16:creationId xmlns:a16="http://schemas.microsoft.com/office/drawing/2014/main" id="{F4B5369B-43D9-92F8-DF2A-C660B0A4A021}"/>
              </a:ext>
            </a:extLst>
          </p:cNvPr>
          <p:cNvGraphicFramePr/>
          <p:nvPr>
            <p:extLst>
              <p:ext uri="{D42A27DB-BD31-4B8C-83A1-F6EECF244321}">
                <p14:modId xmlns:p14="http://schemas.microsoft.com/office/powerpoint/2010/main" val="2703346287"/>
              </p:ext>
            </p:extLst>
          </p:nvPr>
        </p:nvGraphicFramePr>
        <p:xfrm>
          <a:off x="838200" y="1392977"/>
          <a:ext cx="10515600" cy="4783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6102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526D04-382F-6CC3-1FD3-57ED3D7F81E1}"/>
              </a:ext>
            </a:extLst>
          </p:cNvPr>
          <p:cNvSpPr txBox="1"/>
          <p:nvPr/>
        </p:nvSpPr>
        <p:spPr>
          <a:xfrm>
            <a:off x="838200" y="365125"/>
            <a:ext cx="10515600" cy="89947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err="1">
                <a:latin typeface="+mj-lt"/>
                <a:ea typeface="+mj-ea"/>
                <a:cs typeface="+mj-cs"/>
              </a:rPr>
              <a:t>Méditation</a:t>
            </a:r>
            <a:r>
              <a:rPr lang="en-US" sz="4000" b="1" dirty="0">
                <a:latin typeface="+mj-lt"/>
                <a:ea typeface="+mj-ea"/>
                <a:cs typeface="+mj-cs"/>
              </a:rPr>
              <a:t> de </a:t>
            </a:r>
            <a:r>
              <a:rPr lang="en-US" sz="4000" b="1" dirty="0" err="1">
                <a:latin typeface="+mj-lt"/>
                <a:ea typeface="+mj-ea"/>
                <a:cs typeface="+mj-cs"/>
              </a:rPr>
              <a:t>pleine</a:t>
            </a:r>
            <a:r>
              <a:rPr lang="en-US" sz="4000" b="1" dirty="0">
                <a:latin typeface="+mj-lt"/>
                <a:ea typeface="+mj-ea"/>
                <a:cs typeface="+mj-cs"/>
              </a:rPr>
              <a:t> conscience  </a:t>
            </a:r>
            <a:r>
              <a:rPr lang="en-US" sz="4000" b="1" kern="1200" dirty="0">
                <a:latin typeface="+mj-lt"/>
                <a:ea typeface="+mj-ea"/>
                <a:cs typeface="+mj-cs"/>
              </a:rPr>
              <a:t>– 5 min</a:t>
            </a:r>
          </a:p>
        </p:txBody>
      </p:sp>
      <p:graphicFrame>
        <p:nvGraphicFramePr>
          <p:cNvPr id="3" name="TextBox 4">
            <a:extLst>
              <a:ext uri="{FF2B5EF4-FFF2-40B4-BE49-F238E27FC236}">
                <a16:creationId xmlns:a16="http://schemas.microsoft.com/office/drawing/2014/main" id="{839BB907-6C85-AB95-CBDB-208DC745CBB4}"/>
              </a:ext>
            </a:extLst>
          </p:cNvPr>
          <p:cNvGraphicFramePr/>
          <p:nvPr>
            <p:extLst>
              <p:ext uri="{D42A27DB-BD31-4B8C-83A1-F6EECF244321}">
                <p14:modId xmlns:p14="http://schemas.microsoft.com/office/powerpoint/2010/main" val="1202270895"/>
              </p:ext>
            </p:extLst>
          </p:nvPr>
        </p:nvGraphicFramePr>
        <p:xfrm>
          <a:off x="838200" y="1264596"/>
          <a:ext cx="10515600" cy="4912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2424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427" y="215855"/>
            <a:ext cx="10515600" cy="1325563"/>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endParaRPr lang="en-US" sz="4400" b="1" kern="1200" dirty="0">
              <a:latin typeface="+mj-lt"/>
              <a:ea typeface="+mj-ea"/>
              <a:cs typeface="+mj-cs"/>
            </a:endParaRPr>
          </a:p>
          <a:p>
            <a:pPr>
              <a:lnSpc>
                <a:spcPct val="90000"/>
              </a:lnSpc>
              <a:spcBef>
                <a:spcPct val="0"/>
              </a:spcBef>
              <a:spcAft>
                <a:spcPts val="600"/>
              </a:spcAft>
            </a:pPr>
            <a:r>
              <a:rPr lang="en-US" sz="4400" b="1" kern="1200" dirty="0" err="1">
                <a:latin typeface="+mj-lt"/>
                <a:ea typeface="+mj-ea"/>
                <a:cs typeface="+mj-cs"/>
              </a:rPr>
              <a:t>Ressources</a:t>
            </a:r>
            <a:endParaRPr lang="en-US" sz="4400" b="1" kern="1200" dirty="0">
              <a:latin typeface="+mj-lt"/>
              <a:ea typeface="+mj-ea"/>
              <a:cs typeface="+mj-cs"/>
            </a:endParaRPr>
          </a:p>
          <a:p>
            <a:pPr>
              <a:lnSpc>
                <a:spcPct val="90000"/>
              </a:lnSpc>
              <a:spcBef>
                <a:spcPct val="0"/>
              </a:spcBef>
              <a:spcAft>
                <a:spcPts val="600"/>
              </a:spcAft>
            </a:pPr>
            <a:endParaRPr lang="en-US" sz="3700" kern="1200" dirty="0">
              <a:latin typeface="+mj-lt"/>
              <a:ea typeface="+mj-ea"/>
              <a:cs typeface="+mj-cs"/>
            </a:endParaRPr>
          </a:p>
        </p:txBody>
      </p:sp>
      <p:graphicFrame>
        <p:nvGraphicFramePr>
          <p:cNvPr id="2" name="Diagram 1">
            <a:extLst>
              <a:ext uri="{FF2B5EF4-FFF2-40B4-BE49-F238E27FC236}">
                <a16:creationId xmlns:a16="http://schemas.microsoft.com/office/drawing/2014/main" id="{7A60181B-3F49-89A0-CE11-1248BBCF0724}"/>
              </a:ext>
            </a:extLst>
          </p:cNvPr>
          <p:cNvGraphicFramePr>
            <a:graphicFrameLocks noChangeAspect="1"/>
          </p:cNvGraphicFramePr>
          <p:nvPr>
            <p:extLst>
              <p:ext uri="{D42A27DB-BD31-4B8C-83A1-F6EECF244321}">
                <p14:modId xmlns:p14="http://schemas.microsoft.com/office/powerpoint/2010/main" val="3693780463"/>
              </p:ext>
            </p:extLst>
          </p:nvPr>
        </p:nvGraphicFramePr>
        <p:xfrm>
          <a:off x="191427" y="1541418"/>
          <a:ext cx="11758117" cy="4450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2623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957" y="380623"/>
            <a:ext cx="10515600" cy="1325563"/>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endParaRPr lang="en-US" sz="4400" b="1" kern="1200" dirty="0">
              <a:latin typeface="+mj-lt"/>
              <a:ea typeface="+mj-ea"/>
              <a:cs typeface="+mj-cs"/>
            </a:endParaRPr>
          </a:p>
          <a:p>
            <a:pPr>
              <a:lnSpc>
                <a:spcPct val="90000"/>
              </a:lnSpc>
              <a:spcBef>
                <a:spcPct val="0"/>
              </a:spcBef>
              <a:spcAft>
                <a:spcPts val="600"/>
              </a:spcAft>
            </a:pPr>
            <a:r>
              <a:rPr lang="en-US" sz="4400" b="1" kern="1200" dirty="0" err="1">
                <a:latin typeface="+mj-lt"/>
                <a:ea typeface="+mj-ea"/>
                <a:cs typeface="+mj-cs"/>
              </a:rPr>
              <a:t>Ressources</a:t>
            </a:r>
            <a:endParaRPr lang="en-US" sz="4400" b="1" kern="1200" dirty="0">
              <a:latin typeface="+mj-lt"/>
              <a:ea typeface="+mj-ea"/>
              <a:cs typeface="+mj-cs"/>
            </a:endParaRPr>
          </a:p>
          <a:p>
            <a:pPr>
              <a:lnSpc>
                <a:spcPct val="90000"/>
              </a:lnSpc>
              <a:spcBef>
                <a:spcPct val="0"/>
              </a:spcBef>
              <a:spcAft>
                <a:spcPts val="600"/>
              </a:spcAft>
            </a:pPr>
            <a:endParaRPr lang="en-US" sz="3700" kern="1200" dirty="0">
              <a:latin typeface="+mj-lt"/>
              <a:ea typeface="+mj-ea"/>
              <a:cs typeface="+mj-cs"/>
            </a:endParaRPr>
          </a:p>
        </p:txBody>
      </p:sp>
      <p:graphicFrame>
        <p:nvGraphicFramePr>
          <p:cNvPr id="7" name="TextBox 4">
            <a:extLst>
              <a:ext uri="{FF2B5EF4-FFF2-40B4-BE49-F238E27FC236}">
                <a16:creationId xmlns:a16="http://schemas.microsoft.com/office/drawing/2014/main" id="{AF4B332D-2FBE-BC86-AFB2-E024CD34EEAF}"/>
              </a:ext>
            </a:extLst>
          </p:cNvPr>
          <p:cNvGraphicFramePr/>
          <p:nvPr/>
        </p:nvGraphicFramePr>
        <p:xfrm>
          <a:off x="402957" y="1605874"/>
          <a:ext cx="1146874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6363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extBox 5">
            <a:extLst>
              <a:ext uri="{FF2B5EF4-FFF2-40B4-BE49-F238E27FC236}">
                <a16:creationId xmlns:a16="http://schemas.microsoft.com/office/drawing/2014/main" id="{72BFF68D-4FFB-5885-1CB1-D4AD20DE8FED}"/>
              </a:ext>
            </a:extLst>
          </p:cNvPr>
          <p:cNvGraphicFramePr/>
          <p:nvPr/>
        </p:nvGraphicFramePr>
        <p:xfrm>
          <a:off x="861315" y="2286000"/>
          <a:ext cx="5028497" cy="2267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B00FC16-7C6C-004C-8F90-60A6649C8212}"/>
              </a:ext>
            </a:extLst>
          </p:cNvPr>
          <p:cNvSpPr txBox="1"/>
          <p:nvPr/>
        </p:nvSpPr>
        <p:spPr>
          <a:xfrm>
            <a:off x="1" y="545445"/>
            <a:ext cx="12192000" cy="707886"/>
          </a:xfrm>
          <a:prstGeom prst="rect">
            <a:avLst/>
          </a:prstGeom>
          <a:noFill/>
        </p:spPr>
        <p:txBody>
          <a:bodyPr wrap="square">
            <a:spAutoFit/>
          </a:bodyPr>
          <a:lstStyle/>
          <a:p>
            <a:pPr lvl="0" algn="ctr"/>
            <a:r>
              <a:rPr lang="en-US" sz="4000" b="1" dirty="0" err="1">
                <a:latin typeface="+mj-lt"/>
              </a:rPr>
              <a:t>Évaluation</a:t>
            </a:r>
            <a:r>
              <a:rPr lang="en-US" sz="4000" b="1" dirty="0">
                <a:latin typeface="+mj-lt"/>
              </a:rPr>
              <a:t> de </a:t>
            </a:r>
            <a:r>
              <a:rPr lang="en-US" sz="4000" b="1" dirty="0" err="1">
                <a:latin typeface="+mj-lt"/>
              </a:rPr>
              <a:t>classe</a:t>
            </a:r>
            <a:endParaRPr lang="en-US" sz="4000" dirty="0">
              <a:latin typeface="+mj-lt"/>
            </a:endParaRPr>
          </a:p>
        </p:txBody>
      </p:sp>
      <p:pic>
        <p:nvPicPr>
          <p:cNvPr id="2" name="Picture 2" descr="Enquête mobilité | Moby">
            <a:extLst>
              <a:ext uri="{FF2B5EF4-FFF2-40B4-BE49-F238E27FC236}">
                <a16:creationId xmlns:a16="http://schemas.microsoft.com/office/drawing/2014/main" id="{888977B2-AE93-12C3-F307-59CAA21AF5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80" y="1511071"/>
            <a:ext cx="5746220" cy="480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4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1B19CA-184B-7F42-AB3F-156A8D027553}"/>
              </a:ext>
            </a:extLst>
          </p:cNvPr>
          <p:cNvSpPr/>
          <p:nvPr/>
        </p:nvSpPr>
        <p:spPr>
          <a:xfrm>
            <a:off x="4383263" y="1423441"/>
            <a:ext cx="7326261" cy="952595"/>
          </a:xfrm>
          <a:prstGeom prst="rect">
            <a:avLst/>
          </a:prstGeom>
          <a:gradFill flip="none" rotWithShape="1">
            <a:gsLst>
              <a:gs pos="0">
                <a:srgbClr val="4471C4"/>
              </a:gs>
              <a:gs pos="96000">
                <a:srgbClr val="DAEAD1"/>
              </a:gs>
              <a:gs pos="71000">
                <a:srgbClr val="65A1DC"/>
              </a:gs>
            </a:gsLst>
            <a:lin ang="0" scaled="1"/>
            <a:tileRect/>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sp>
        <p:nvSpPr>
          <p:cNvPr id="2" name="TextBox 1">
            <a:extLst>
              <a:ext uri="{FF2B5EF4-FFF2-40B4-BE49-F238E27FC236}">
                <a16:creationId xmlns:a16="http://schemas.microsoft.com/office/drawing/2014/main" id="{4EF565A4-01BF-1729-CE80-4C2B53B8ACE7}"/>
              </a:ext>
            </a:extLst>
          </p:cNvPr>
          <p:cNvSpPr txBox="1"/>
          <p:nvPr/>
        </p:nvSpPr>
        <p:spPr>
          <a:xfrm>
            <a:off x="554420" y="2766218"/>
            <a:ext cx="2293883" cy="132556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1" kern="1200" dirty="0">
                <a:latin typeface="+mj-lt"/>
                <a:ea typeface="+mj-ea"/>
                <a:cs typeface="+mj-cs"/>
              </a:rPr>
              <a:t>Plan de </a:t>
            </a:r>
            <a:r>
              <a:rPr lang="en-US" sz="4800" b="1" kern="1200" dirty="0" err="1">
                <a:latin typeface="+mj-lt"/>
                <a:ea typeface="+mj-ea"/>
                <a:cs typeface="+mj-cs"/>
              </a:rPr>
              <a:t>cours</a:t>
            </a:r>
            <a:endParaRPr lang="en-US" sz="4800" b="1" kern="1200" dirty="0">
              <a:latin typeface="+mj-lt"/>
              <a:ea typeface="+mj-ea"/>
              <a:cs typeface="+mj-cs"/>
            </a:endParaRPr>
          </a:p>
        </p:txBody>
      </p:sp>
      <p:graphicFrame>
        <p:nvGraphicFramePr>
          <p:cNvPr id="3" name="TextBox 7">
            <a:extLst>
              <a:ext uri="{FF2B5EF4-FFF2-40B4-BE49-F238E27FC236}">
                <a16:creationId xmlns:a16="http://schemas.microsoft.com/office/drawing/2014/main" id="{0EA9D461-9E6F-A2A8-1460-B63852DEC811}"/>
              </a:ext>
            </a:extLst>
          </p:cNvPr>
          <p:cNvGraphicFramePr/>
          <p:nvPr>
            <p:extLst>
              <p:ext uri="{D42A27DB-BD31-4B8C-83A1-F6EECF244321}">
                <p14:modId xmlns:p14="http://schemas.microsoft.com/office/powerpoint/2010/main" val="3626869481"/>
              </p:ext>
            </p:extLst>
          </p:nvPr>
        </p:nvGraphicFramePr>
        <p:xfrm>
          <a:off x="4399618" y="486738"/>
          <a:ext cx="7326261" cy="5633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0280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3E0957F-0B78-A54A-CA28-5F6E0C90EA48}"/>
              </a:ext>
            </a:extLst>
          </p:cNvPr>
          <p:cNvSpPr>
            <a:spLocks noGrp="1"/>
          </p:cNvSpPr>
          <p:nvPr>
            <p:ph type="title"/>
          </p:nvPr>
        </p:nvSpPr>
        <p:spPr>
          <a:xfrm>
            <a:off x="838200" y="365125"/>
            <a:ext cx="10515600" cy="1325563"/>
          </a:xfrm>
        </p:spPr>
        <p:txBody>
          <a:bodyPr anchor="ctr">
            <a:normAutofit/>
          </a:bodyPr>
          <a:lstStyle/>
          <a:p>
            <a:r>
              <a:rPr lang="en-US" b="1" dirty="0"/>
              <a:t>Le </a:t>
            </a:r>
            <a:r>
              <a:rPr lang="en-US" b="1" dirty="0" err="1"/>
              <a:t>modèle</a:t>
            </a:r>
            <a:r>
              <a:rPr lang="en-US" b="1" dirty="0"/>
              <a:t> de la TCC</a:t>
            </a:r>
            <a:br>
              <a:rPr lang="en-US" b="1" dirty="0"/>
            </a:br>
            <a:endParaRPr lang="en-US" dirty="0"/>
          </a:p>
        </p:txBody>
      </p:sp>
      <p:pic>
        <p:nvPicPr>
          <p:cNvPr id="2" name="Picture 1">
            <a:extLst>
              <a:ext uri="{FF2B5EF4-FFF2-40B4-BE49-F238E27FC236}">
                <a16:creationId xmlns:a16="http://schemas.microsoft.com/office/drawing/2014/main" id="{98FC3E80-0E33-B790-255B-958515ADAB19}"/>
              </a:ext>
            </a:extLst>
          </p:cNvPr>
          <p:cNvPicPr>
            <a:picLocks noChangeAspect="1"/>
          </p:cNvPicPr>
          <p:nvPr/>
        </p:nvPicPr>
        <p:blipFill>
          <a:blip r:embed="rId3"/>
          <a:stretch>
            <a:fillRect/>
          </a:stretch>
        </p:blipFill>
        <p:spPr>
          <a:xfrm>
            <a:off x="3311611" y="998838"/>
            <a:ext cx="6019473" cy="5253681"/>
          </a:xfrm>
          <a:prstGeom prst="rect">
            <a:avLst/>
          </a:prstGeom>
        </p:spPr>
      </p:pic>
    </p:spTree>
    <p:extLst>
      <p:ext uri="{BB962C8B-B14F-4D97-AF65-F5344CB8AC3E}">
        <p14:creationId xmlns:p14="http://schemas.microsoft.com/office/powerpoint/2010/main" val="1981844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210807-FCA7-34A5-1851-B3E9493979C6}"/>
              </a:ext>
            </a:extLst>
          </p:cNvPr>
          <p:cNvSpPr txBox="1"/>
          <p:nvPr/>
        </p:nvSpPr>
        <p:spPr>
          <a:xfrm>
            <a:off x="838200" y="303632"/>
            <a:ext cx="752272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err="1">
                <a:latin typeface="+mj-lt"/>
                <a:ea typeface="+mj-ea"/>
                <a:cs typeface="+mj-cs"/>
              </a:rPr>
              <a:t>Thérapie</a:t>
            </a:r>
            <a:r>
              <a:rPr lang="en-US" sz="4000" b="1" dirty="0">
                <a:latin typeface="+mj-lt"/>
                <a:ea typeface="+mj-ea"/>
                <a:cs typeface="+mj-cs"/>
              </a:rPr>
              <a:t> </a:t>
            </a:r>
            <a:r>
              <a:rPr lang="en-US" sz="4000" b="1" dirty="0" err="1">
                <a:latin typeface="+mj-lt"/>
                <a:ea typeface="+mj-ea"/>
                <a:cs typeface="+mj-cs"/>
              </a:rPr>
              <a:t>comportementale</a:t>
            </a:r>
            <a:r>
              <a:rPr lang="en-US" sz="4000" b="1" dirty="0">
                <a:latin typeface="+mj-lt"/>
                <a:ea typeface="+mj-ea"/>
                <a:cs typeface="+mj-cs"/>
              </a:rPr>
              <a:t> pour la </a:t>
            </a:r>
            <a:r>
              <a:rPr lang="en-US" sz="4000" b="1" dirty="0" err="1">
                <a:latin typeface="+mj-lt"/>
                <a:ea typeface="+mj-ea"/>
                <a:cs typeface="+mj-cs"/>
              </a:rPr>
              <a:t>dépression</a:t>
            </a:r>
            <a:endParaRPr lang="en-US" sz="4000" b="1" kern="1200" dirty="0">
              <a:latin typeface="+mj-lt"/>
              <a:ea typeface="+mj-ea"/>
              <a:cs typeface="+mj-cs"/>
            </a:endParaRPr>
          </a:p>
        </p:txBody>
      </p:sp>
      <p:graphicFrame>
        <p:nvGraphicFramePr>
          <p:cNvPr id="2" name="TextBox 4">
            <a:extLst>
              <a:ext uri="{FF2B5EF4-FFF2-40B4-BE49-F238E27FC236}">
                <a16:creationId xmlns:a16="http://schemas.microsoft.com/office/drawing/2014/main" id="{487A7668-F476-430A-F8F1-30BD4A6B6008}"/>
              </a:ext>
            </a:extLst>
          </p:cNvPr>
          <p:cNvGraphicFramePr/>
          <p:nvPr>
            <p:extLst>
              <p:ext uri="{D42A27DB-BD31-4B8C-83A1-F6EECF244321}">
                <p14:modId xmlns:p14="http://schemas.microsoft.com/office/powerpoint/2010/main" val="24308208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4354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544FF80-E4AF-F1FA-909F-CE9F5EDC301F}"/>
              </a:ext>
            </a:extLst>
          </p:cNvPr>
          <p:cNvGraphicFramePr/>
          <p:nvPr>
            <p:extLst>
              <p:ext uri="{D42A27DB-BD31-4B8C-83A1-F6EECF244321}">
                <p14:modId xmlns:p14="http://schemas.microsoft.com/office/powerpoint/2010/main" val="873711215"/>
              </p:ext>
            </p:extLst>
          </p:nvPr>
        </p:nvGraphicFramePr>
        <p:xfrm>
          <a:off x="360218" y="1485899"/>
          <a:ext cx="11471564" cy="5283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2">
            <a:extLst>
              <a:ext uri="{FF2B5EF4-FFF2-40B4-BE49-F238E27FC236}">
                <a16:creationId xmlns:a16="http://schemas.microsoft.com/office/drawing/2014/main" id="{C8ED532A-609F-C386-388F-66099888AB90}"/>
              </a:ext>
            </a:extLst>
          </p:cNvPr>
          <p:cNvSpPr>
            <a:spLocks noGrp="1"/>
          </p:cNvSpPr>
          <p:nvPr>
            <p:ph type="title"/>
          </p:nvPr>
        </p:nvSpPr>
        <p:spPr>
          <a:xfrm>
            <a:off x="838200" y="160336"/>
            <a:ext cx="10515600" cy="1325563"/>
          </a:xfrm>
        </p:spPr>
        <p:txBody>
          <a:bodyPr anchor="ctr">
            <a:normAutofit/>
          </a:bodyPr>
          <a:lstStyle/>
          <a:p>
            <a:r>
              <a:rPr lang="en-US" b="1" dirty="0" err="1"/>
              <a:t>Théorie</a:t>
            </a:r>
            <a:r>
              <a:rPr lang="en-US" b="1" dirty="0"/>
              <a:t> </a:t>
            </a:r>
            <a:r>
              <a:rPr lang="en-US" b="1" dirty="0" err="1"/>
              <a:t>comportementale</a:t>
            </a:r>
            <a:r>
              <a:rPr lang="en-US" b="1" dirty="0"/>
              <a:t> de </a:t>
            </a:r>
            <a:r>
              <a:rPr lang="en-US" b="1" dirty="0" err="1"/>
              <a:t>l’anxiété</a:t>
            </a:r>
            <a:endParaRPr lang="en-US" b="1" dirty="0"/>
          </a:p>
        </p:txBody>
      </p:sp>
    </p:spTree>
    <p:extLst>
      <p:ext uri="{BB962C8B-B14F-4D97-AF65-F5344CB8AC3E}">
        <p14:creationId xmlns:p14="http://schemas.microsoft.com/office/powerpoint/2010/main" val="2130154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6516" y="389949"/>
            <a:ext cx="2738967" cy="78105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latin typeface="+mj-lt"/>
                <a:ea typeface="+mj-ea"/>
                <a:cs typeface="+mj-cs"/>
              </a:rPr>
              <a:t>Exposition</a:t>
            </a:r>
          </a:p>
        </p:txBody>
      </p:sp>
      <p:graphicFrame>
        <p:nvGraphicFramePr>
          <p:cNvPr id="12" name="TextBox 7">
            <a:extLst>
              <a:ext uri="{FF2B5EF4-FFF2-40B4-BE49-F238E27FC236}">
                <a16:creationId xmlns:a16="http://schemas.microsoft.com/office/drawing/2014/main" id="{5E1D7AFE-C0FB-2694-941B-561E66ACA3E5}"/>
              </a:ext>
            </a:extLst>
          </p:cNvPr>
          <p:cNvGraphicFramePr/>
          <p:nvPr>
            <p:extLst>
              <p:ext uri="{D42A27DB-BD31-4B8C-83A1-F6EECF244321}">
                <p14:modId xmlns:p14="http://schemas.microsoft.com/office/powerpoint/2010/main" val="3073785420"/>
              </p:ext>
            </p:extLst>
          </p:nvPr>
        </p:nvGraphicFramePr>
        <p:xfrm>
          <a:off x="448432" y="1587952"/>
          <a:ext cx="3241522" cy="4215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 name="Picture 24">
            <a:extLst>
              <a:ext uri="{FF2B5EF4-FFF2-40B4-BE49-F238E27FC236}">
                <a16:creationId xmlns:a16="http://schemas.microsoft.com/office/drawing/2014/main" id="{A588B148-45EF-4072-A7FA-7A49915ECC16}"/>
              </a:ext>
            </a:extLst>
          </p:cNvPr>
          <p:cNvPicPr>
            <a:picLocks noChangeAspect="1"/>
          </p:cNvPicPr>
          <p:nvPr/>
        </p:nvPicPr>
        <p:blipFill rotWithShape="1">
          <a:blip r:embed="rId8">
            <a:extLst>
              <a:ext uri="{28A0092B-C50C-407E-A947-70E740481C1C}">
                <a14:useLocalDpi xmlns:a14="http://schemas.microsoft.com/office/drawing/2010/main" val="0"/>
              </a:ext>
            </a:extLst>
          </a:blip>
          <a:srcRect l="38930" t="36429" r="5535" b="19167"/>
          <a:stretch/>
        </p:blipFill>
        <p:spPr>
          <a:xfrm>
            <a:off x="5094514" y="1690688"/>
            <a:ext cx="7123441" cy="4271775"/>
          </a:xfrm>
          <a:prstGeom prst="rect">
            <a:avLst/>
          </a:prstGeom>
        </p:spPr>
      </p:pic>
      <p:sp>
        <p:nvSpPr>
          <p:cNvPr id="26" name="Rectangle 25">
            <a:extLst>
              <a:ext uri="{FF2B5EF4-FFF2-40B4-BE49-F238E27FC236}">
                <a16:creationId xmlns:a16="http://schemas.microsoft.com/office/drawing/2014/main" id="{0AE262A2-7BFD-906F-5C0B-61C4F3A31BFB}"/>
              </a:ext>
            </a:extLst>
          </p:cNvPr>
          <p:cNvSpPr/>
          <p:nvPr/>
        </p:nvSpPr>
        <p:spPr>
          <a:xfrm>
            <a:off x="5550196" y="2530549"/>
            <a:ext cx="786810" cy="240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D268DE2-15A8-68FC-E761-BC212FDE2864}"/>
              </a:ext>
            </a:extLst>
          </p:cNvPr>
          <p:cNvSpPr/>
          <p:nvPr/>
        </p:nvSpPr>
        <p:spPr>
          <a:xfrm>
            <a:off x="5702596" y="4742120"/>
            <a:ext cx="5419060" cy="659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9E84D9-404C-F3B0-2590-677E4D1648D3}"/>
              </a:ext>
            </a:extLst>
          </p:cNvPr>
          <p:cNvSpPr/>
          <p:nvPr/>
        </p:nvSpPr>
        <p:spPr>
          <a:xfrm>
            <a:off x="6675759" y="4272196"/>
            <a:ext cx="1836713" cy="291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424D694-437E-1874-A237-C404DE86A5F3}"/>
              </a:ext>
            </a:extLst>
          </p:cNvPr>
          <p:cNvSpPr txBox="1"/>
          <p:nvPr/>
        </p:nvSpPr>
        <p:spPr>
          <a:xfrm>
            <a:off x="5509347" y="3447456"/>
            <a:ext cx="978564" cy="369332"/>
          </a:xfrm>
          <a:prstGeom prst="rect">
            <a:avLst/>
          </a:prstGeom>
          <a:noFill/>
        </p:spPr>
        <p:txBody>
          <a:bodyPr wrap="square" rtlCol="0">
            <a:spAutoFit/>
          </a:bodyPr>
          <a:lstStyle/>
          <a:p>
            <a:r>
              <a:rPr lang="en-US" dirty="0"/>
              <a:t>ANXIÉTÉ</a:t>
            </a:r>
          </a:p>
        </p:txBody>
      </p:sp>
      <p:sp>
        <p:nvSpPr>
          <p:cNvPr id="30" name="TextBox 29">
            <a:extLst>
              <a:ext uri="{FF2B5EF4-FFF2-40B4-BE49-F238E27FC236}">
                <a16:creationId xmlns:a16="http://schemas.microsoft.com/office/drawing/2014/main" id="{704A4575-AF1D-066F-1EAA-595B9BC9D1FB}"/>
              </a:ext>
            </a:extLst>
          </p:cNvPr>
          <p:cNvSpPr txBox="1"/>
          <p:nvPr/>
        </p:nvSpPr>
        <p:spPr>
          <a:xfrm>
            <a:off x="5702596" y="2554320"/>
            <a:ext cx="815088" cy="369332"/>
          </a:xfrm>
          <a:prstGeom prst="rect">
            <a:avLst/>
          </a:prstGeom>
          <a:noFill/>
        </p:spPr>
        <p:txBody>
          <a:bodyPr wrap="square" rtlCol="0">
            <a:spAutoFit/>
          </a:bodyPr>
          <a:lstStyle/>
          <a:p>
            <a:r>
              <a:rPr lang="en-US" dirty="0" err="1"/>
              <a:t>Élevée</a:t>
            </a:r>
            <a:endParaRPr lang="en-US" dirty="0"/>
          </a:p>
        </p:txBody>
      </p:sp>
      <p:sp>
        <p:nvSpPr>
          <p:cNvPr id="31" name="TextBox 30">
            <a:extLst>
              <a:ext uri="{FF2B5EF4-FFF2-40B4-BE49-F238E27FC236}">
                <a16:creationId xmlns:a16="http://schemas.microsoft.com/office/drawing/2014/main" id="{923FA31D-A16B-7F32-7CEA-4C26F9BC1388}"/>
              </a:ext>
            </a:extLst>
          </p:cNvPr>
          <p:cNvSpPr txBox="1"/>
          <p:nvPr/>
        </p:nvSpPr>
        <p:spPr>
          <a:xfrm>
            <a:off x="5732369" y="4364363"/>
            <a:ext cx="785315" cy="369332"/>
          </a:xfrm>
          <a:prstGeom prst="rect">
            <a:avLst/>
          </a:prstGeom>
          <a:noFill/>
        </p:spPr>
        <p:txBody>
          <a:bodyPr wrap="square" rtlCol="0">
            <a:spAutoFit/>
          </a:bodyPr>
          <a:lstStyle/>
          <a:p>
            <a:r>
              <a:rPr lang="en-US" dirty="0" err="1"/>
              <a:t>Faible</a:t>
            </a:r>
            <a:endParaRPr lang="en-US" dirty="0"/>
          </a:p>
        </p:txBody>
      </p:sp>
      <p:sp>
        <p:nvSpPr>
          <p:cNvPr id="32" name="TextBox 31">
            <a:extLst>
              <a:ext uri="{FF2B5EF4-FFF2-40B4-BE49-F238E27FC236}">
                <a16:creationId xmlns:a16="http://schemas.microsoft.com/office/drawing/2014/main" id="{80F40B3C-46EB-D2B7-BD55-E63C81C6C413}"/>
              </a:ext>
            </a:extLst>
          </p:cNvPr>
          <p:cNvSpPr txBox="1"/>
          <p:nvPr/>
        </p:nvSpPr>
        <p:spPr>
          <a:xfrm>
            <a:off x="6517684" y="4691356"/>
            <a:ext cx="4898139" cy="369332"/>
          </a:xfrm>
          <a:prstGeom prst="rect">
            <a:avLst/>
          </a:prstGeom>
          <a:noFill/>
        </p:spPr>
        <p:txBody>
          <a:bodyPr wrap="square" rtlCol="0">
            <a:spAutoFit/>
          </a:bodyPr>
          <a:lstStyle/>
          <a:p>
            <a:pPr marL="228600"/>
            <a:r>
              <a:rPr lang="fr-CA" sz="1800" dirty="0">
                <a:effectLst/>
                <a:latin typeface="Arial" panose="020B0604020202020204" pitchFamily="34" charset="0"/>
                <a:ea typeface="Times New Roman" panose="02020603050405020304" pitchFamily="18" charset="0"/>
              </a:rPr>
              <a:t>TEMPS passé dans une situation redoutée</a:t>
            </a:r>
            <a:endParaRPr lang="en-CA" sz="1800" dirty="0">
              <a:effectLst/>
              <a:latin typeface="Times New Roman" panose="02020603050405020304" pitchFamily="18" charset="0"/>
              <a:ea typeface="Times New Roman" panose="02020603050405020304" pitchFamily="18" charset="0"/>
            </a:endParaRPr>
          </a:p>
        </p:txBody>
      </p:sp>
      <p:sp>
        <p:nvSpPr>
          <p:cNvPr id="33" name="TextBox 32">
            <a:extLst>
              <a:ext uri="{FF2B5EF4-FFF2-40B4-BE49-F238E27FC236}">
                <a16:creationId xmlns:a16="http://schemas.microsoft.com/office/drawing/2014/main" id="{543D3BAB-01B6-EACA-AFE5-F2F7E8A6F13B}"/>
              </a:ext>
            </a:extLst>
          </p:cNvPr>
          <p:cNvSpPr txBox="1"/>
          <p:nvPr/>
        </p:nvSpPr>
        <p:spPr>
          <a:xfrm>
            <a:off x="6605953" y="4257084"/>
            <a:ext cx="1176315" cy="369332"/>
          </a:xfrm>
          <a:prstGeom prst="rect">
            <a:avLst/>
          </a:prstGeom>
          <a:noFill/>
        </p:spPr>
        <p:txBody>
          <a:bodyPr wrap="square" rtlCol="0">
            <a:spAutoFit/>
          </a:bodyPr>
          <a:lstStyle/>
          <a:p>
            <a:r>
              <a:rPr lang="en-US" dirty="0" err="1"/>
              <a:t>Évitement</a:t>
            </a:r>
            <a:endParaRPr lang="en-US" dirty="0"/>
          </a:p>
        </p:txBody>
      </p:sp>
    </p:spTree>
    <p:extLst>
      <p:ext uri="{BB962C8B-B14F-4D97-AF65-F5344CB8AC3E}">
        <p14:creationId xmlns:p14="http://schemas.microsoft.com/office/powerpoint/2010/main" val="866055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Tm revised presentation slides - class 1" id="{F4939149-0639-E344-A5EA-BC484D40E070}" vid="{0AF0BFE4-FDBE-2949-BFCB-18892F34B4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23245</TotalTime>
  <Words>9902</Words>
  <Application>Microsoft Macintosh PowerPoint</Application>
  <PresentationFormat>Widescreen</PresentationFormat>
  <Paragraphs>530</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Times New Roman</vt:lpstr>
      <vt:lpstr>Office Theme</vt:lpstr>
      <vt:lpstr>PowerPoint Presentation</vt:lpstr>
      <vt:lpstr>Règles de base</vt:lpstr>
      <vt:lpstr>PowerPoint Presentation</vt:lpstr>
      <vt:lpstr>PowerPoint Presentation</vt:lpstr>
      <vt:lpstr>PowerPoint Presentation</vt:lpstr>
      <vt:lpstr>Le modèle de la TCC </vt:lpstr>
      <vt:lpstr>PowerPoint Presentation</vt:lpstr>
      <vt:lpstr>Théorie comportementale de l’anxiété</vt:lpstr>
      <vt:lpstr>PowerPoint Presentation</vt:lpstr>
      <vt:lpstr>PowerPoint Presentation</vt:lpstr>
      <vt:lpstr>PowerPoint Presentation</vt:lpstr>
      <vt:lpstr>PowerPoint Presentation</vt:lpstr>
      <vt:lpstr>Vie saine</vt:lpstr>
      <vt:lpstr>Exercise</vt:lpstr>
      <vt:lpstr>Nutrition</vt:lpstr>
      <vt:lpstr>Nutrition : Comment trouver un diététiste</vt:lpstr>
      <vt:lpstr>Nutrition : Groupe d’éducation à la santé</vt:lpstr>
      <vt:lpstr>Caféine</vt:lpstr>
      <vt:lpstr>Consommation d’alcool et la santé mentale</vt:lpstr>
      <vt:lpstr> Repères canadiens sur l’alcool et la santé</vt:lpstr>
      <vt:lpstr>Les risques du sexe et du genre sur la consommation d’alcool </vt:lpstr>
      <vt:lpstr>Limitez votre consommation d’alcool</vt:lpstr>
      <vt:lpstr>Pour en savoir plus sur les Lignes directrices sur la consommation d’alcool à faible risque...</vt:lpstr>
      <vt:lpstr>Consommation de drogues</vt:lpstr>
      <vt:lpstr>Consommation de cannabis</vt:lpstr>
      <vt:lpstr>Lignes directrices sur la consommation de cannabis à faible risque</vt:lpstr>
      <vt:lpstr>Objectifs de vie saine</vt:lpstr>
      <vt:lpstr>PowerPoint Presentation</vt:lpstr>
      <vt:lpstr>PowerPoint Presentation</vt:lpstr>
      <vt:lpstr>Sommeil</vt:lpstr>
      <vt:lpstr>Conseils sur le sommeil</vt:lpstr>
      <vt:lpstr>Conseils sur le sommeil</vt:lpstr>
      <vt:lpstr>Conseils sur le sommeil</vt:lpstr>
      <vt:lpstr>Conseils sur le sommeil</vt:lpstr>
      <vt:lpstr>Conseils sur le sommeil en ce qui concerne le travail par quarts</vt:lpstr>
      <vt:lpstr>Conseils sur le sommeil en ce qui concerne les cauchemars</vt:lpstr>
      <vt:lpstr>Si le sommeil est un problème pour vous…</vt:lpstr>
      <vt:lpstr>Amélioration du sommeil</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Papineau</dc:creator>
  <cp:lastModifiedBy>Kelsey Papineau</cp:lastModifiedBy>
  <cp:revision>36</cp:revision>
  <cp:lastPrinted>2022-03-12T00:52:13Z</cp:lastPrinted>
  <dcterms:created xsi:type="dcterms:W3CDTF">2022-04-06T19:14:49Z</dcterms:created>
  <dcterms:modified xsi:type="dcterms:W3CDTF">2023-02-27T20:31:02Z</dcterms:modified>
</cp:coreProperties>
</file>