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8"/>
  </p:notesMasterIdLst>
  <p:handoutMasterIdLst>
    <p:handoutMasterId r:id="rId39"/>
  </p:handoutMasterIdLst>
  <p:sldIdLst>
    <p:sldId id="257" r:id="rId2"/>
    <p:sldId id="286" r:id="rId3"/>
    <p:sldId id="349" r:id="rId4"/>
    <p:sldId id="262" r:id="rId5"/>
    <p:sldId id="333" r:id="rId6"/>
    <p:sldId id="283" r:id="rId7"/>
    <p:sldId id="267" r:id="rId8"/>
    <p:sldId id="350" r:id="rId9"/>
    <p:sldId id="313" r:id="rId10"/>
    <p:sldId id="312" r:id="rId11"/>
    <p:sldId id="311" r:id="rId12"/>
    <p:sldId id="336" r:id="rId13"/>
    <p:sldId id="337" r:id="rId14"/>
    <p:sldId id="338" r:id="rId15"/>
    <p:sldId id="318" r:id="rId16"/>
    <p:sldId id="315" r:id="rId17"/>
    <p:sldId id="339" r:id="rId18"/>
    <p:sldId id="340" r:id="rId19"/>
    <p:sldId id="317" r:id="rId20"/>
    <p:sldId id="320" r:id="rId21"/>
    <p:sldId id="351" r:id="rId22"/>
    <p:sldId id="325" r:id="rId23"/>
    <p:sldId id="331" r:id="rId24"/>
    <p:sldId id="327" r:id="rId25"/>
    <p:sldId id="326" r:id="rId26"/>
    <p:sldId id="330" r:id="rId27"/>
    <p:sldId id="342" r:id="rId28"/>
    <p:sldId id="343" r:id="rId29"/>
    <p:sldId id="344" r:id="rId30"/>
    <p:sldId id="345" r:id="rId31"/>
    <p:sldId id="346" r:id="rId32"/>
    <p:sldId id="332" r:id="rId33"/>
    <p:sldId id="347" r:id="rId34"/>
    <p:sldId id="290" r:id="rId35"/>
    <p:sldId id="352"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682"/>
    <a:srgbClr val="CEDAF0"/>
    <a:srgbClr val="4B53B2"/>
    <a:srgbClr val="8870AE"/>
    <a:srgbClr val="947BC0"/>
    <a:srgbClr val="424AB0"/>
    <a:srgbClr val="8B73B3"/>
    <a:srgbClr val="4147A1"/>
    <a:srgbClr val="D2E5D1"/>
    <a:srgbClr val="D6ED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97673-02E8-49F6-AF95-BE5610303FBD}" v="1" dt="2022-05-27T17:38:56.076"/>
    <p1510:client id="{E68B4BA7-473D-46D2-A70B-099E3B5ABEA0}" v="8" dt="2022-05-27T17:33:00.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97"/>
    <p:restoredTop sz="52817"/>
  </p:normalViewPr>
  <p:slideViewPr>
    <p:cSldViewPr snapToGrid="0" snapToObjects="1">
      <p:cViewPr varScale="1">
        <p:scale>
          <a:sx n="62" d="100"/>
          <a:sy n="62" d="100"/>
        </p:scale>
        <p:origin x="2336" y="176"/>
      </p:cViewPr>
      <p:guideLst/>
    </p:cSldViewPr>
  </p:slideViewPr>
  <p:outlineViewPr>
    <p:cViewPr>
      <p:scale>
        <a:sx n="33" d="100"/>
        <a:sy n="33" d="100"/>
      </p:scale>
      <p:origin x="0" y="0"/>
    </p:cViewPr>
  </p:outlineViewPr>
  <p:notesTextViewPr>
    <p:cViewPr>
      <p:scale>
        <a:sx n="85" d="100"/>
        <a:sy n="85" d="100"/>
      </p:scale>
      <p:origin x="0" y="0"/>
    </p:cViewPr>
  </p:notesTextViewPr>
  <p:notesViewPr>
    <p:cSldViewPr snapToGrid="0" snapToObjects="1">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sence Perera" userId="/E9Nmg/7FE/p42x/Q0aPp6b9enXsbqM8pWuPB5flZuA=" providerId="None" clId="Web-{E68B4BA7-473D-46D2-A70B-099E3B5ABEA0}"/>
    <pc:docChg chg="modSld">
      <pc:chgData name="Essence Perera" userId="/E9Nmg/7FE/p42x/Q0aPp6b9enXsbqM8pWuPB5flZuA=" providerId="None" clId="Web-{E68B4BA7-473D-46D2-A70B-099E3B5ABEA0}" dt="2022-05-27T17:33:00.703" v="6" actId="1076"/>
      <pc:docMkLst>
        <pc:docMk/>
      </pc:docMkLst>
      <pc:sldChg chg="addSp delSp modSp">
        <pc:chgData name="Essence Perera" userId="/E9Nmg/7FE/p42x/Q0aPp6b9enXsbqM8pWuPB5flZuA=" providerId="None" clId="Web-{E68B4BA7-473D-46D2-A70B-099E3B5ABEA0}" dt="2022-05-27T17:33:00.703" v="6" actId="1076"/>
        <pc:sldMkLst>
          <pc:docMk/>
          <pc:sldMk cId="2606611232" sldId="312"/>
        </pc:sldMkLst>
        <pc:picChg chg="del">
          <ac:chgData name="Essence Perera" userId="/E9Nmg/7FE/p42x/Q0aPp6b9enXsbqM8pWuPB5flZuA=" providerId="None" clId="Web-{E68B4BA7-473D-46D2-A70B-099E3B5ABEA0}" dt="2022-05-27T17:32:41.999" v="0"/>
          <ac:picMkLst>
            <pc:docMk/>
            <pc:sldMk cId="2606611232" sldId="312"/>
            <ac:picMk id="3" creationId="{9AAC0933-14A3-28D9-B8B6-6FAE9E0940CC}"/>
          </ac:picMkLst>
        </pc:picChg>
        <pc:picChg chg="add mod">
          <ac:chgData name="Essence Perera" userId="/E9Nmg/7FE/p42x/Q0aPp6b9enXsbqM8pWuPB5flZuA=" providerId="None" clId="Web-{E68B4BA7-473D-46D2-A70B-099E3B5ABEA0}" dt="2022-05-27T17:33:00.703" v="6" actId="1076"/>
          <ac:picMkLst>
            <pc:docMk/>
            <pc:sldMk cId="2606611232" sldId="312"/>
            <ac:picMk id="4" creationId="{F6F73041-66C9-C3EC-4AD1-C2C742561169}"/>
          </ac:picMkLst>
        </pc:picChg>
      </pc:sldChg>
    </pc:docChg>
  </pc:docChgLst>
  <pc:docChgLst>
    <pc:chgData name="Essence Perera" userId="/E9Nmg/7FE/p42x/Q0aPp6b9enXsbqM8pWuPB5flZuA=" providerId="None" clId="Web-{42297673-02E8-49F6-AF95-BE5610303FBD}"/>
    <pc:docChg chg="modSld">
      <pc:chgData name="Essence Perera" userId="/E9Nmg/7FE/p42x/Q0aPp6b9enXsbqM8pWuPB5flZuA=" providerId="None" clId="Web-{42297673-02E8-49F6-AF95-BE5610303FBD}" dt="2022-05-27T17:38:54.030" v="0"/>
      <pc:docMkLst>
        <pc:docMk/>
      </pc:docMkLst>
      <pc:sldChg chg="modNotes">
        <pc:chgData name="Essence Perera" userId="/E9Nmg/7FE/p42x/Q0aPp6b9enXsbqM8pWuPB5flZuA=" providerId="None" clId="Web-{42297673-02E8-49F6-AF95-BE5610303FBD}" dt="2022-05-27T17:38:54.030" v="0"/>
        <pc:sldMkLst>
          <pc:docMk/>
          <pc:sldMk cId="205424102" sldId="257"/>
        </pc:sldMkLst>
      </pc:sldChg>
    </pc:docChg>
  </pc:docChgLst>
</pc:chgInfo>
</file>

<file path=ppt/diagrams/_rels/data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svg"/></Relationships>
</file>

<file path=ppt/diagrams/_rels/data24.xml.rels><?xml version="1.0" encoding="UTF-8" standalone="yes"?>
<Relationships xmlns="http://schemas.openxmlformats.org/package/2006/relationships"><Relationship Id="rId3" Type="http://schemas.openxmlformats.org/officeDocument/2006/relationships/hyperlink" Target="https://self-compassion.org/" TargetMode="External"/><Relationship Id="rId2" Type="http://schemas.openxmlformats.org/officeDocument/2006/relationships/hyperlink" Target="https://www.heretohelp.bc.ca/wellness-module/wellness-module-4-problem-solving" TargetMode="External"/><Relationship Id="rId1" Type="http://schemas.openxmlformats.org/officeDocument/2006/relationships/hyperlink" Target="https://vimeo.com/65859796" TargetMode="External"/></Relationships>
</file>

<file path=ppt/diagrams/_rels/data25.xml.rels><?xml version="1.0" encoding="UTF-8" standalone="yes"?>
<Relationships xmlns="http://schemas.openxmlformats.org/package/2006/relationships"><Relationship Id="rId2" Type="http://schemas.openxmlformats.org/officeDocument/2006/relationships/hyperlink" Target="https://espoirpourlemieuxetre.ca/homeFR.html" TargetMode="External"/><Relationship Id="rId1" Type="http://schemas.openxmlformats.org/officeDocument/2006/relationships/hyperlink" Target="https://reasontolive.ca/" TargetMode="External"/></Relationships>
</file>

<file path=ppt/diagrams/_rels/drawing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svg"/></Relationships>
</file>

<file path=ppt/diagrams/_rels/drawing24.xml.rels><?xml version="1.0" encoding="UTF-8" standalone="yes"?>
<Relationships xmlns="http://schemas.openxmlformats.org/package/2006/relationships"><Relationship Id="rId3" Type="http://schemas.openxmlformats.org/officeDocument/2006/relationships/hyperlink" Target="https://www.heretohelp.bc.ca/wellness-module/wellness-module-4-problem-solving" TargetMode="External"/><Relationship Id="rId2" Type="http://schemas.openxmlformats.org/officeDocument/2006/relationships/hyperlink" Target="https://vimeo.com/65859796" TargetMode="External"/><Relationship Id="rId1" Type="http://schemas.openxmlformats.org/officeDocument/2006/relationships/hyperlink" Target="https://self-compassion.org/" TargetMode="External"/></Relationships>
</file>

<file path=ppt/diagrams/_rels/drawing25.xml.rels><?xml version="1.0" encoding="UTF-8" standalone="yes"?>
<Relationships xmlns="http://schemas.openxmlformats.org/package/2006/relationships"><Relationship Id="rId2" Type="http://schemas.openxmlformats.org/officeDocument/2006/relationships/hyperlink" Target="https://espoirpourlemieuxetre.ca/homeFR.html" TargetMode="External"/><Relationship Id="rId1" Type="http://schemas.openxmlformats.org/officeDocument/2006/relationships/hyperlink" Target="https://reasontolive.c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B59DC-815D-4B28-B914-71C3D30BD71F}"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C4FF27AC-6189-4FAB-BCB9-FC9F2D2E181A}">
      <dgm:prSet/>
      <dgm:spPr>
        <a:solidFill>
          <a:srgbClr val="4B53B2"/>
        </a:solidFill>
      </dgm:spPr>
      <dgm:t>
        <a:bodyPr/>
        <a:lstStyle/>
        <a:p>
          <a:r>
            <a:rPr lang="en-US" dirty="0"/>
            <a:t>Respecter les </a:t>
          </a:r>
          <a:r>
            <a:rPr lang="en-US" dirty="0" err="1"/>
            <a:t>autres</a:t>
          </a:r>
          <a:endParaRPr lang="en-US" dirty="0"/>
        </a:p>
      </dgm:t>
    </dgm:pt>
    <dgm:pt modelId="{84E9230F-1CD3-4D89-882B-C2DBDCF1E2F1}" type="parTrans" cxnId="{19814E73-31B4-4DBA-8CD2-B9B15A83CC1E}">
      <dgm:prSet/>
      <dgm:spPr/>
      <dgm:t>
        <a:bodyPr/>
        <a:lstStyle/>
        <a:p>
          <a:endParaRPr lang="en-US"/>
        </a:p>
      </dgm:t>
    </dgm:pt>
    <dgm:pt modelId="{841CE284-3121-4AE6-BE16-7C1440FE4B24}" type="sibTrans" cxnId="{19814E73-31B4-4DBA-8CD2-B9B15A83CC1E}">
      <dgm:prSet/>
      <dgm:spPr/>
      <dgm:t>
        <a:bodyPr/>
        <a:lstStyle/>
        <a:p>
          <a:endParaRPr lang="en-US"/>
        </a:p>
      </dgm:t>
    </dgm:pt>
    <dgm:pt modelId="{53ABB2E3-4F65-41C6-94D1-C7888A6C23CE}">
      <dgm:prSet custT="1"/>
      <dgm:spPr>
        <a:solidFill>
          <a:srgbClr val="EDF2F2">
            <a:alpha val="90000"/>
          </a:srgbClr>
        </a:solidFill>
        <a:ln>
          <a:noFill/>
        </a:ln>
      </dgm:spPr>
      <dgm:t>
        <a:bodyPr/>
        <a:lstStyle/>
        <a:p>
          <a:r>
            <a:rPr lang="en-US" sz="2400" dirty="0" err="1"/>
            <a:t>Veuillez</a:t>
          </a:r>
          <a:r>
            <a:rPr lang="en-US" sz="2400" dirty="0"/>
            <a:t> respecter la </a:t>
          </a:r>
          <a:r>
            <a:rPr lang="en-US" sz="2400" dirty="0" err="1"/>
            <a:t>confidentialité</a:t>
          </a:r>
          <a:r>
            <a:rPr lang="en-US" sz="2400" dirty="0"/>
            <a:t> de </a:t>
          </a:r>
          <a:r>
            <a:rPr lang="en-US" sz="2400" dirty="0" err="1"/>
            <a:t>chacun</a:t>
          </a:r>
          <a:r>
            <a:rPr lang="en-US" sz="2400" dirty="0"/>
            <a:t>.</a:t>
          </a:r>
        </a:p>
      </dgm:t>
    </dgm:pt>
    <dgm:pt modelId="{5C00735B-2143-4431-A880-79EA608957FF}" type="parTrans" cxnId="{5992EEE3-87C4-4FBF-BA75-727348BC7542}">
      <dgm:prSet/>
      <dgm:spPr/>
      <dgm:t>
        <a:bodyPr/>
        <a:lstStyle/>
        <a:p>
          <a:endParaRPr lang="en-US"/>
        </a:p>
      </dgm:t>
    </dgm:pt>
    <dgm:pt modelId="{6C820EA3-FC33-48D9-84A9-BE15A48D299C}" type="sibTrans" cxnId="{5992EEE3-87C4-4FBF-BA75-727348BC7542}">
      <dgm:prSet/>
      <dgm:spPr/>
      <dgm:t>
        <a:bodyPr/>
        <a:lstStyle/>
        <a:p>
          <a:endParaRPr lang="en-US"/>
        </a:p>
      </dgm:t>
    </dgm:pt>
    <dgm:pt modelId="{2A8E6CCF-0AA9-4320-A5C6-C184BA53CAA4}">
      <dgm:prSet custT="1"/>
      <dgm:spPr>
        <a:solidFill>
          <a:srgbClr val="EDF2F2">
            <a:alpha val="90000"/>
          </a:srgbClr>
        </a:solidFill>
        <a:ln>
          <a:noFill/>
        </a:ln>
      </dgm:spPr>
      <dgm:t>
        <a:bodyPr/>
        <a:lstStyle/>
        <a:p>
          <a:r>
            <a:rPr lang="fr-CA" sz="2400" dirty="0"/>
            <a:t>Veuillez ne pas raconter au groupe des histoires personnelles de traumatismes, de pensées suicidaires ou violentes.</a:t>
          </a:r>
          <a:endParaRPr lang="en-US" sz="2400" dirty="0"/>
        </a:p>
      </dgm:t>
    </dgm:pt>
    <dgm:pt modelId="{C6FCB75E-C423-4CE3-B68C-4506DC39BDFC}" type="parTrans" cxnId="{8C6CAFE8-1270-4BCA-AA06-E55461CDDE72}">
      <dgm:prSet/>
      <dgm:spPr/>
      <dgm:t>
        <a:bodyPr/>
        <a:lstStyle/>
        <a:p>
          <a:endParaRPr lang="en-US"/>
        </a:p>
      </dgm:t>
    </dgm:pt>
    <dgm:pt modelId="{EC2397FD-10B7-4422-970E-14C0C4EA5A2F}" type="sibTrans" cxnId="{8C6CAFE8-1270-4BCA-AA06-E55461CDDE72}">
      <dgm:prSet/>
      <dgm:spPr/>
      <dgm:t>
        <a:bodyPr/>
        <a:lstStyle/>
        <a:p>
          <a:endParaRPr lang="en-US"/>
        </a:p>
      </dgm:t>
    </dgm:pt>
    <dgm:pt modelId="{F6AE8A05-2B8C-4391-A383-E81EF32C21B5}">
      <dgm:prSet/>
      <dgm:spPr>
        <a:solidFill>
          <a:srgbClr val="4B53B2"/>
        </a:solidFill>
      </dgm:spPr>
      <dgm:t>
        <a:bodyPr/>
        <a:lstStyle/>
        <a:p>
          <a:r>
            <a:rPr lang="en-US" dirty="0" err="1"/>
            <a:t>Demande</a:t>
          </a:r>
          <a:r>
            <a:rPr lang="en-US" dirty="0"/>
            <a:t> </a:t>
          </a:r>
          <a:r>
            <a:rPr lang="en-US" dirty="0" err="1"/>
            <a:t>notre</a:t>
          </a:r>
          <a:r>
            <a:rPr lang="en-US" dirty="0"/>
            <a:t> conseil</a:t>
          </a:r>
        </a:p>
      </dgm:t>
    </dgm:pt>
    <dgm:pt modelId="{3CB1006C-4255-4942-AC49-0B72558C72F8}" type="parTrans" cxnId="{A4DAEA10-3989-45D1-97CF-56E1B1009233}">
      <dgm:prSet/>
      <dgm:spPr/>
      <dgm:t>
        <a:bodyPr/>
        <a:lstStyle/>
        <a:p>
          <a:endParaRPr lang="en-US"/>
        </a:p>
      </dgm:t>
    </dgm:pt>
    <dgm:pt modelId="{1F13EE47-489C-4C1E-8D71-57CC75545AD9}" type="sibTrans" cxnId="{A4DAEA10-3989-45D1-97CF-56E1B1009233}">
      <dgm:prSet/>
      <dgm:spPr/>
      <dgm:t>
        <a:bodyPr/>
        <a:lstStyle/>
        <a:p>
          <a:endParaRPr lang="en-US"/>
        </a:p>
      </dgm:t>
    </dgm:pt>
    <dgm:pt modelId="{450C4C29-F8B6-4BCE-98BC-9B56C63EF55B}">
      <dgm:prSet custT="1"/>
      <dgm:spPr>
        <a:solidFill>
          <a:srgbClr val="EDF2F2">
            <a:alpha val="90000"/>
          </a:srgbClr>
        </a:solidFill>
        <a:ln>
          <a:noFill/>
        </a:ln>
      </dgm:spPr>
      <dgm:t>
        <a:bodyPr/>
        <a:lstStyle/>
        <a:p>
          <a:r>
            <a:rPr lang="fr-CA" sz="2400" dirty="0"/>
            <a:t>Si vous êtes en détresse, veuillez en parler aux membres du personnel individuellement.</a:t>
          </a:r>
          <a:endParaRPr lang="en-US" sz="2400" dirty="0"/>
        </a:p>
      </dgm:t>
    </dgm:pt>
    <dgm:pt modelId="{2781D5DD-3562-4F6D-A467-15951D12DCC9}" type="parTrans" cxnId="{D4F68298-96BC-46A1-A1BC-5CEE1E557580}">
      <dgm:prSet/>
      <dgm:spPr/>
      <dgm:t>
        <a:bodyPr/>
        <a:lstStyle/>
        <a:p>
          <a:endParaRPr lang="en-US"/>
        </a:p>
      </dgm:t>
    </dgm:pt>
    <dgm:pt modelId="{E9B6857F-5B67-4939-9F81-FB820DCAFBD8}" type="sibTrans" cxnId="{D4F68298-96BC-46A1-A1BC-5CEE1E557580}">
      <dgm:prSet/>
      <dgm:spPr/>
      <dgm:t>
        <a:bodyPr/>
        <a:lstStyle/>
        <a:p>
          <a:endParaRPr lang="en-US"/>
        </a:p>
      </dgm:t>
    </dgm:pt>
    <dgm:pt modelId="{9AD154E3-2139-3A48-8F73-8E94F40B7473}" type="pres">
      <dgm:prSet presAssocID="{C77B59DC-815D-4B28-B914-71C3D30BD71F}" presName="Name0" presStyleCnt="0">
        <dgm:presLayoutVars>
          <dgm:dir/>
          <dgm:animLvl val="lvl"/>
          <dgm:resizeHandles val="exact"/>
        </dgm:presLayoutVars>
      </dgm:prSet>
      <dgm:spPr/>
    </dgm:pt>
    <dgm:pt modelId="{AFDEA251-8FCD-364A-9E2B-43EB7049A0DC}" type="pres">
      <dgm:prSet presAssocID="{C4FF27AC-6189-4FAB-BCB9-FC9F2D2E181A}" presName="composite" presStyleCnt="0"/>
      <dgm:spPr/>
    </dgm:pt>
    <dgm:pt modelId="{C33EE868-ED3A-5F46-B78C-C9DC3DDF1F02}" type="pres">
      <dgm:prSet presAssocID="{C4FF27AC-6189-4FAB-BCB9-FC9F2D2E181A}" presName="parTx" presStyleLbl="alignNode1" presStyleIdx="0" presStyleCnt="2">
        <dgm:presLayoutVars>
          <dgm:chMax val="0"/>
          <dgm:chPref val="0"/>
        </dgm:presLayoutVars>
      </dgm:prSet>
      <dgm:spPr/>
    </dgm:pt>
    <dgm:pt modelId="{7C051925-934E-B141-B9B9-E5CDA3E5AB00}" type="pres">
      <dgm:prSet presAssocID="{C4FF27AC-6189-4FAB-BCB9-FC9F2D2E181A}" presName="desTx" presStyleLbl="alignAccFollowNode1" presStyleIdx="0" presStyleCnt="2">
        <dgm:presLayoutVars/>
      </dgm:prSet>
      <dgm:spPr/>
    </dgm:pt>
    <dgm:pt modelId="{B456E49C-4FCA-0D4E-95C0-BFE9F6623807}" type="pres">
      <dgm:prSet presAssocID="{841CE284-3121-4AE6-BE16-7C1440FE4B24}" presName="space" presStyleCnt="0"/>
      <dgm:spPr/>
    </dgm:pt>
    <dgm:pt modelId="{C04C0BDC-AAE6-E04F-A75E-A1E4A135F38B}" type="pres">
      <dgm:prSet presAssocID="{F6AE8A05-2B8C-4391-A383-E81EF32C21B5}" presName="composite" presStyleCnt="0"/>
      <dgm:spPr/>
    </dgm:pt>
    <dgm:pt modelId="{B7254B67-CA8D-6C42-9776-A8094766D18C}" type="pres">
      <dgm:prSet presAssocID="{F6AE8A05-2B8C-4391-A383-E81EF32C21B5}" presName="parTx" presStyleLbl="alignNode1" presStyleIdx="1" presStyleCnt="2">
        <dgm:presLayoutVars>
          <dgm:chMax val="0"/>
          <dgm:chPref val="0"/>
        </dgm:presLayoutVars>
      </dgm:prSet>
      <dgm:spPr/>
    </dgm:pt>
    <dgm:pt modelId="{A0789506-E2EF-8C4D-B4A3-169A4526AD83}" type="pres">
      <dgm:prSet presAssocID="{F6AE8A05-2B8C-4391-A383-E81EF32C21B5}" presName="desTx" presStyleLbl="alignAccFollowNode1" presStyleIdx="1" presStyleCnt="2">
        <dgm:presLayoutVars/>
      </dgm:prSet>
      <dgm:spPr/>
    </dgm:pt>
  </dgm:ptLst>
  <dgm:cxnLst>
    <dgm:cxn modelId="{74C5D904-4A04-DB41-8713-BE6FA131E237}" type="presOf" srcId="{C77B59DC-815D-4B28-B914-71C3D30BD71F}" destId="{9AD154E3-2139-3A48-8F73-8E94F40B7473}" srcOrd="0" destOrd="0" presId="urn:microsoft.com/office/officeart/2016/7/layout/HorizontalActionList"/>
    <dgm:cxn modelId="{1BB2F60F-BA82-DF45-8D1D-3EAF28644347}" type="presOf" srcId="{F6AE8A05-2B8C-4391-A383-E81EF32C21B5}" destId="{B7254B67-CA8D-6C42-9776-A8094766D18C}" srcOrd="0" destOrd="0" presId="urn:microsoft.com/office/officeart/2016/7/layout/HorizontalActionList"/>
    <dgm:cxn modelId="{A4DAEA10-3989-45D1-97CF-56E1B1009233}" srcId="{C77B59DC-815D-4B28-B914-71C3D30BD71F}" destId="{F6AE8A05-2B8C-4391-A383-E81EF32C21B5}" srcOrd="1" destOrd="0" parTransId="{3CB1006C-4255-4942-AC49-0B72558C72F8}" sibTransId="{1F13EE47-489C-4C1E-8D71-57CC75545AD9}"/>
    <dgm:cxn modelId="{F4ECCF25-F978-9C4B-87FA-DE168F1A8EC0}" type="presOf" srcId="{53ABB2E3-4F65-41C6-94D1-C7888A6C23CE}" destId="{7C051925-934E-B141-B9B9-E5CDA3E5AB00}" srcOrd="0" destOrd="0" presId="urn:microsoft.com/office/officeart/2016/7/layout/HorizontalActionList"/>
    <dgm:cxn modelId="{3426F05F-370F-E241-830D-7849FEDD59F5}" type="presOf" srcId="{450C4C29-F8B6-4BCE-98BC-9B56C63EF55B}" destId="{A0789506-E2EF-8C4D-B4A3-169A4526AD83}" srcOrd="0" destOrd="0" presId="urn:microsoft.com/office/officeart/2016/7/layout/HorizontalActionList"/>
    <dgm:cxn modelId="{19814E73-31B4-4DBA-8CD2-B9B15A83CC1E}" srcId="{C77B59DC-815D-4B28-B914-71C3D30BD71F}" destId="{C4FF27AC-6189-4FAB-BCB9-FC9F2D2E181A}" srcOrd="0" destOrd="0" parTransId="{84E9230F-1CD3-4D89-882B-C2DBDCF1E2F1}" sibTransId="{841CE284-3121-4AE6-BE16-7C1440FE4B24}"/>
    <dgm:cxn modelId="{E86A2289-5C15-EF46-99BE-446E97F41E2F}" type="presOf" srcId="{2A8E6CCF-0AA9-4320-A5C6-C184BA53CAA4}" destId="{7C051925-934E-B141-B9B9-E5CDA3E5AB00}" srcOrd="0" destOrd="1" presId="urn:microsoft.com/office/officeart/2016/7/layout/HorizontalActionList"/>
    <dgm:cxn modelId="{C6DBD192-76E9-0442-A746-67C1EF24E738}" type="presOf" srcId="{C4FF27AC-6189-4FAB-BCB9-FC9F2D2E181A}" destId="{C33EE868-ED3A-5F46-B78C-C9DC3DDF1F02}" srcOrd="0" destOrd="0" presId="urn:microsoft.com/office/officeart/2016/7/layout/HorizontalActionList"/>
    <dgm:cxn modelId="{D4F68298-96BC-46A1-A1BC-5CEE1E557580}" srcId="{F6AE8A05-2B8C-4391-A383-E81EF32C21B5}" destId="{450C4C29-F8B6-4BCE-98BC-9B56C63EF55B}" srcOrd="0" destOrd="0" parTransId="{2781D5DD-3562-4F6D-A467-15951D12DCC9}" sibTransId="{E9B6857F-5B67-4939-9F81-FB820DCAFBD8}"/>
    <dgm:cxn modelId="{5992EEE3-87C4-4FBF-BA75-727348BC7542}" srcId="{C4FF27AC-6189-4FAB-BCB9-FC9F2D2E181A}" destId="{53ABB2E3-4F65-41C6-94D1-C7888A6C23CE}" srcOrd="0" destOrd="0" parTransId="{5C00735B-2143-4431-A880-79EA608957FF}" sibTransId="{6C820EA3-FC33-48D9-84A9-BE15A48D299C}"/>
    <dgm:cxn modelId="{8C6CAFE8-1270-4BCA-AA06-E55461CDDE72}" srcId="{C4FF27AC-6189-4FAB-BCB9-FC9F2D2E181A}" destId="{2A8E6CCF-0AA9-4320-A5C6-C184BA53CAA4}" srcOrd="1" destOrd="0" parTransId="{C6FCB75E-C423-4CE3-B68C-4506DC39BDFC}" sibTransId="{EC2397FD-10B7-4422-970E-14C0C4EA5A2F}"/>
    <dgm:cxn modelId="{8823FCD6-F64D-AF45-B1C2-2CDD95F16FEC}" type="presParOf" srcId="{9AD154E3-2139-3A48-8F73-8E94F40B7473}" destId="{AFDEA251-8FCD-364A-9E2B-43EB7049A0DC}" srcOrd="0" destOrd="0" presId="urn:microsoft.com/office/officeart/2016/7/layout/HorizontalActionList"/>
    <dgm:cxn modelId="{3CF8076A-85E9-6148-A113-0F4FBD4A9B22}" type="presParOf" srcId="{AFDEA251-8FCD-364A-9E2B-43EB7049A0DC}" destId="{C33EE868-ED3A-5F46-B78C-C9DC3DDF1F02}" srcOrd="0" destOrd="0" presId="urn:microsoft.com/office/officeart/2016/7/layout/HorizontalActionList"/>
    <dgm:cxn modelId="{4C653442-8F14-9847-8036-B51C51626F1D}" type="presParOf" srcId="{AFDEA251-8FCD-364A-9E2B-43EB7049A0DC}" destId="{7C051925-934E-B141-B9B9-E5CDA3E5AB00}" srcOrd="1" destOrd="0" presId="urn:microsoft.com/office/officeart/2016/7/layout/HorizontalActionList"/>
    <dgm:cxn modelId="{663C6EC3-DC42-0D4D-8B11-6CC7EF0CFE4E}" type="presParOf" srcId="{9AD154E3-2139-3A48-8F73-8E94F40B7473}" destId="{B456E49C-4FCA-0D4E-95C0-BFE9F6623807}" srcOrd="1" destOrd="0" presId="urn:microsoft.com/office/officeart/2016/7/layout/HorizontalActionList"/>
    <dgm:cxn modelId="{01AA662C-3A2B-E849-AADB-CC2B4EFCCFF6}" type="presParOf" srcId="{9AD154E3-2139-3A48-8F73-8E94F40B7473}" destId="{C04C0BDC-AAE6-E04F-A75E-A1E4A135F38B}" srcOrd="2" destOrd="0" presId="urn:microsoft.com/office/officeart/2016/7/layout/HorizontalActionList"/>
    <dgm:cxn modelId="{7B617F90-8E45-CA4C-8558-0CE6D1893848}" type="presParOf" srcId="{C04C0BDC-AAE6-E04F-A75E-A1E4A135F38B}" destId="{B7254B67-CA8D-6C42-9776-A8094766D18C}" srcOrd="0" destOrd="0" presId="urn:microsoft.com/office/officeart/2016/7/layout/HorizontalActionList"/>
    <dgm:cxn modelId="{82EE8F70-8796-9B46-85E0-0B81B1327107}" type="presParOf" srcId="{C04C0BDC-AAE6-E04F-A75E-A1E4A135F38B}" destId="{A0789506-E2EF-8C4D-B4A3-169A4526AD83}"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E743D5-AA49-9C41-8442-8B95D58791E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82DCB14-7F45-404F-827D-CDE91FB3497D}">
      <dgm:prSet custT="1"/>
      <dgm:spPr/>
      <dgm:t>
        <a:bodyPr/>
        <a:lstStyle/>
        <a:p>
          <a:r>
            <a:rPr lang="fr-CA" sz="2400"/>
            <a:t>Langage corporel et comportements non verbaux</a:t>
          </a:r>
          <a:endParaRPr lang="en-CA" sz="2400" dirty="0"/>
        </a:p>
      </dgm:t>
    </dgm:pt>
    <dgm:pt modelId="{EE993C42-EB3C-D84B-9C65-8609BA95DC76}" type="parTrans" cxnId="{1F80EA87-3B77-6047-9D59-6239787D278D}">
      <dgm:prSet/>
      <dgm:spPr/>
      <dgm:t>
        <a:bodyPr/>
        <a:lstStyle/>
        <a:p>
          <a:endParaRPr lang="en-US" sz="2400"/>
        </a:p>
      </dgm:t>
    </dgm:pt>
    <dgm:pt modelId="{A09DAB9B-8EED-8246-B377-226CFA2E7016}" type="sibTrans" cxnId="{1F80EA87-3B77-6047-9D59-6239787D278D}">
      <dgm:prSet/>
      <dgm:spPr/>
      <dgm:t>
        <a:bodyPr/>
        <a:lstStyle/>
        <a:p>
          <a:endParaRPr lang="en-US" sz="2400"/>
        </a:p>
      </dgm:t>
    </dgm:pt>
    <dgm:pt modelId="{66DCA583-A6B1-EC45-8225-164F0B5195BF}">
      <dgm:prSet/>
      <dgm:spPr/>
      <dgm:t>
        <a:bodyPr/>
        <a:lstStyle/>
        <a:p>
          <a:r>
            <a:rPr lang="fr-CA"/>
            <a:t>Obtenez des renseignements supplémentaires</a:t>
          </a:r>
          <a:endParaRPr lang="en-CA"/>
        </a:p>
      </dgm:t>
    </dgm:pt>
    <dgm:pt modelId="{B8B7C284-1810-B142-BF29-9FA668E35038}" type="parTrans" cxnId="{B9697238-7203-3E43-AA52-CA9020310A43}">
      <dgm:prSet/>
      <dgm:spPr/>
      <dgm:t>
        <a:bodyPr/>
        <a:lstStyle/>
        <a:p>
          <a:endParaRPr lang="en-US"/>
        </a:p>
      </dgm:t>
    </dgm:pt>
    <dgm:pt modelId="{C0DB489F-D10A-1D4B-929E-0D4C6FDCA720}" type="sibTrans" cxnId="{B9697238-7203-3E43-AA52-CA9020310A43}">
      <dgm:prSet/>
      <dgm:spPr/>
      <dgm:t>
        <a:bodyPr/>
        <a:lstStyle/>
        <a:p>
          <a:endParaRPr lang="en-US"/>
        </a:p>
      </dgm:t>
    </dgm:pt>
    <dgm:pt modelId="{71323959-D080-C146-A03A-90BAD20BF544}">
      <dgm:prSet/>
      <dgm:spPr/>
      <dgm:t>
        <a:bodyPr/>
        <a:lstStyle/>
        <a:p>
          <a:r>
            <a:rPr lang="fr-CA"/>
            <a:t>Vérifiez vos propres distorsions/pièges de la pensée</a:t>
          </a:r>
          <a:endParaRPr lang="en-CA"/>
        </a:p>
      </dgm:t>
    </dgm:pt>
    <dgm:pt modelId="{C104D16A-7948-504C-B226-324006FAC3FD}" type="parTrans" cxnId="{82052A14-1E20-F04C-9494-F8788EAB7EE8}">
      <dgm:prSet/>
      <dgm:spPr/>
      <dgm:t>
        <a:bodyPr/>
        <a:lstStyle/>
        <a:p>
          <a:endParaRPr lang="en-US"/>
        </a:p>
      </dgm:t>
    </dgm:pt>
    <dgm:pt modelId="{B4C1DAF4-CED8-D941-AC79-FE81B2D4898A}" type="sibTrans" cxnId="{82052A14-1E20-F04C-9494-F8788EAB7EE8}">
      <dgm:prSet/>
      <dgm:spPr/>
      <dgm:t>
        <a:bodyPr/>
        <a:lstStyle/>
        <a:p>
          <a:endParaRPr lang="en-US"/>
        </a:p>
      </dgm:t>
    </dgm:pt>
    <dgm:pt modelId="{25341545-9345-654C-B101-89DBE248B8F7}">
      <dgm:prSet/>
      <dgm:spPr/>
      <dgm:t>
        <a:bodyPr/>
        <a:lstStyle/>
        <a:p>
          <a:r>
            <a:rPr lang="fr-CA"/>
            <a:t>Déclarations « Je »</a:t>
          </a:r>
          <a:endParaRPr lang="en-CA"/>
        </a:p>
      </dgm:t>
    </dgm:pt>
    <dgm:pt modelId="{5E7F90CD-C07F-C048-9DAB-2B903180A54C}" type="parTrans" cxnId="{2688EA5B-2C6E-8243-8B8C-2CB2EF7631F8}">
      <dgm:prSet/>
      <dgm:spPr/>
      <dgm:t>
        <a:bodyPr/>
        <a:lstStyle/>
        <a:p>
          <a:endParaRPr lang="en-US"/>
        </a:p>
      </dgm:t>
    </dgm:pt>
    <dgm:pt modelId="{45BD933E-7754-7846-B758-D131EFC4E961}" type="sibTrans" cxnId="{2688EA5B-2C6E-8243-8B8C-2CB2EF7631F8}">
      <dgm:prSet/>
      <dgm:spPr/>
      <dgm:t>
        <a:bodyPr/>
        <a:lstStyle/>
        <a:p>
          <a:endParaRPr lang="en-US"/>
        </a:p>
      </dgm:t>
    </dgm:pt>
    <dgm:pt modelId="{D5D684F0-B874-0F40-BE4C-CB0EBA8D39D0}">
      <dgm:prSet/>
      <dgm:spPr/>
      <dgm:t>
        <a:bodyPr/>
        <a:lstStyle/>
        <a:p>
          <a:r>
            <a:rPr lang="fr-CA"/>
            <a:t>Exprimez clairement vos souhaits</a:t>
          </a:r>
          <a:endParaRPr lang="en-CA"/>
        </a:p>
      </dgm:t>
    </dgm:pt>
    <dgm:pt modelId="{99D456F5-C0E3-B942-A25E-E6A27F0EC6B7}" type="parTrans" cxnId="{0B53D853-ECCF-1248-849D-9D44F4C71607}">
      <dgm:prSet/>
      <dgm:spPr/>
      <dgm:t>
        <a:bodyPr/>
        <a:lstStyle/>
        <a:p>
          <a:endParaRPr lang="en-US"/>
        </a:p>
      </dgm:t>
    </dgm:pt>
    <dgm:pt modelId="{2D716BE8-76BD-E94A-B25D-E0572E581BDD}" type="sibTrans" cxnId="{0B53D853-ECCF-1248-849D-9D44F4C71607}">
      <dgm:prSet/>
      <dgm:spPr/>
      <dgm:t>
        <a:bodyPr/>
        <a:lstStyle/>
        <a:p>
          <a:endParaRPr lang="en-US"/>
        </a:p>
      </dgm:t>
    </dgm:pt>
    <dgm:pt modelId="{9BB23FDB-D3A5-404D-A576-269BF6701CD3}">
      <dgm:prSet/>
      <dgm:spPr/>
      <dgm:t>
        <a:bodyPr/>
        <a:lstStyle/>
        <a:p>
          <a:r>
            <a:rPr lang="fr-CA"/>
            <a:t>Essayer d’écouter les souhaits des autres</a:t>
          </a:r>
          <a:endParaRPr lang="en-CA"/>
        </a:p>
      </dgm:t>
    </dgm:pt>
    <dgm:pt modelId="{0B7A6285-B3BE-6141-A0ED-2BF15591611A}" type="parTrans" cxnId="{18345D91-6EB9-BA4E-813E-6DD251FF4B23}">
      <dgm:prSet/>
      <dgm:spPr/>
      <dgm:t>
        <a:bodyPr/>
        <a:lstStyle/>
        <a:p>
          <a:endParaRPr lang="en-US"/>
        </a:p>
      </dgm:t>
    </dgm:pt>
    <dgm:pt modelId="{95036108-550A-CF4C-A658-AA00CC86A862}" type="sibTrans" cxnId="{18345D91-6EB9-BA4E-813E-6DD251FF4B23}">
      <dgm:prSet/>
      <dgm:spPr/>
      <dgm:t>
        <a:bodyPr/>
        <a:lstStyle/>
        <a:p>
          <a:endParaRPr lang="en-US"/>
        </a:p>
      </dgm:t>
    </dgm:pt>
    <dgm:pt modelId="{BD6F5655-BB2C-BF4F-ABE6-C9C6694E8BDD}">
      <dgm:prSet/>
      <dgm:spPr/>
      <dgm:t>
        <a:bodyPr/>
        <a:lstStyle/>
        <a:p>
          <a:r>
            <a:rPr lang="fr-CA"/>
            <a:t>Il est acceptable de « gagner du temps »</a:t>
          </a:r>
          <a:endParaRPr lang="en-CA"/>
        </a:p>
      </dgm:t>
    </dgm:pt>
    <dgm:pt modelId="{C7E94129-4E5E-A741-9265-8F50B42CF9CA}" type="parTrans" cxnId="{D72846F7-DEC9-D04D-AF5A-9557EE3C538F}">
      <dgm:prSet/>
      <dgm:spPr/>
      <dgm:t>
        <a:bodyPr/>
        <a:lstStyle/>
        <a:p>
          <a:endParaRPr lang="en-US"/>
        </a:p>
      </dgm:t>
    </dgm:pt>
    <dgm:pt modelId="{877D14A9-24CC-5547-AAC9-77C831014EFE}" type="sibTrans" cxnId="{D72846F7-DEC9-D04D-AF5A-9557EE3C538F}">
      <dgm:prSet/>
      <dgm:spPr/>
      <dgm:t>
        <a:bodyPr/>
        <a:lstStyle/>
        <a:p>
          <a:endParaRPr lang="en-US"/>
        </a:p>
      </dgm:t>
    </dgm:pt>
    <dgm:pt modelId="{03800617-36BC-AA42-A001-662EDD9DF219}" type="pres">
      <dgm:prSet presAssocID="{A1E743D5-AA49-9C41-8442-8B95D58791E4}" presName="diagram" presStyleCnt="0">
        <dgm:presLayoutVars>
          <dgm:dir/>
          <dgm:resizeHandles val="exact"/>
        </dgm:presLayoutVars>
      </dgm:prSet>
      <dgm:spPr/>
    </dgm:pt>
    <dgm:pt modelId="{83C4ED3F-805E-6F4C-8BDA-FEC430F58CA7}" type="pres">
      <dgm:prSet presAssocID="{E82DCB14-7F45-404F-827D-CDE91FB3497D}" presName="node" presStyleLbl="node1" presStyleIdx="0" presStyleCnt="7">
        <dgm:presLayoutVars>
          <dgm:bulletEnabled val="1"/>
        </dgm:presLayoutVars>
      </dgm:prSet>
      <dgm:spPr/>
    </dgm:pt>
    <dgm:pt modelId="{AE78AF72-5E51-1B42-A020-A53CE7478D97}" type="pres">
      <dgm:prSet presAssocID="{A09DAB9B-8EED-8246-B377-226CFA2E7016}" presName="sibTrans" presStyleCnt="0"/>
      <dgm:spPr/>
    </dgm:pt>
    <dgm:pt modelId="{D3AF065A-205C-8D44-B71D-748DD9CC6405}" type="pres">
      <dgm:prSet presAssocID="{66DCA583-A6B1-EC45-8225-164F0B5195BF}" presName="node" presStyleLbl="node1" presStyleIdx="1" presStyleCnt="7">
        <dgm:presLayoutVars>
          <dgm:bulletEnabled val="1"/>
        </dgm:presLayoutVars>
      </dgm:prSet>
      <dgm:spPr/>
    </dgm:pt>
    <dgm:pt modelId="{E61575CB-8E54-2D4C-B7A8-639315F215C5}" type="pres">
      <dgm:prSet presAssocID="{C0DB489F-D10A-1D4B-929E-0D4C6FDCA720}" presName="sibTrans" presStyleCnt="0"/>
      <dgm:spPr/>
    </dgm:pt>
    <dgm:pt modelId="{858C9F8C-43F7-AD4C-9A32-938560F6D49B}" type="pres">
      <dgm:prSet presAssocID="{71323959-D080-C146-A03A-90BAD20BF544}" presName="node" presStyleLbl="node1" presStyleIdx="2" presStyleCnt="7">
        <dgm:presLayoutVars>
          <dgm:bulletEnabled val="1"/>
        </dgm:presLayoutVars>
      </dgm:prSet>
      <dgm:spPr/>
    </dgm:pt>
    <dgm:pt modelId="{FA2E366E-B5BD-7C4F-8D80-5DE985C6E91F}" type="pres">
      <dgm:prSet presAssocID="{B4C1DAF4-CED8-D941-AC79-FE81B2D4898A}" presName="sibTrans" presStyleCnt="0"/>
      <dgm:spPr/>
    </dgm:pt>
    <dgm:pt modelId="{040CD470-F21D-BC4C-92CC-4FA780ADAE07}" type="pres">
      <dgm:prSet presAssocID="{25341545-9345-654C-B101-89DBE248B8F7}" presName="node" presStyleLbl="node1" presStyleIdx="3" presStyleCnt="7">
        <dgm:presLayoutVars>
          <dgm:bulletEnabled val="1"/>
        </dgm:presLayoutVars>
      </dgm:prSet>
      <dgm:spPr/>
    </dgm:pt>
    <dgm:pt modelId="{07054120-E3EB-A741-B08D-8E399EEB9936}" type="pres">
      <dgm:prSet presAssocID="{45BD933E-7754-7846-B758-D131EFC4E961}" presName="sibTrans" presStyleCnt="0"/>
      <dgm:spPr/>
    </dgm:pt>
    <dgm:pt modelId="{08294647-462B-F94F-B426-BB33E1AD3CF2}" type="pres">
      <dgm:prSet presAssocID="{D5D684F0-B874-0F40-BE4C-CB0EBA8D39D0}" presName="node" presStyleLbl="node1" presStyleIdx="4" presStyleCnt="7">
        <dgm:presLayoutVars>
          <dgm:bulletEnabled val="1"/>
        </dgm:presLayoutVars>
      </dgm:prSet>
      <dgm:spPr/>
    </dgm:pt>
    <dgm:pt modelId="{5C7A1A71-A052-B845-A308-4EE609D85BAD}" type="pres">
      <dgm:prSet presAssocID="{2D716BE8-76BD-E94A-B25D-E0572E581BDD}" presName="sibTrans" presStyleCnt="0"/>
      <dgm:spPr/>
    </dgm:pt>
    <dgm:pt modelId="{17AE1538-232F-714A-9AA0-4E9263E2F31B}" type="pres">
      <dgm:prSet presAssocID="{9BB23FDB-D3A5-404D-A576-269BF6701CD3}" presName="node" presStyleLbl="node1" presStyleIdx="5" presStyleCnt="7">
        <dgm:presLayoutVars>
          <dgm:bulletEnabled val="1"/>
        </dgm:presLayoutVars>
      </dgm:prSet>
      <dgm:spPr/>
    </dgm:pt>
    <dgm:pt modelId="{AE4F447E-686B-9D42-A3CC-56D9BFA9294B}" type="pres">
      <dgm:prSet presAssocID="{95036108-550A-CF4C-A658-AA00CC86A862}" presName="sibTrans" presStyleCnt="0"/>
      <dgm:spPr/>
    </dgm:pt>
    <dgm:pt modelId="{012B2CA2-3F4F-B448-A7DB-8A770AFA3A97}" type="pres">
      <dgm:prSet presAssocID="{BD6F5655-BB2C-BF4F-ABE6-C9C6694E8BDD}" presName="node" presStyleLbl="node1" presStyleIdx="6" presStyleCnt="7">
        <dgm:presLayoutVars>
          <dgm:bulletEnabled val="1"/>
        </dgm:presLayoutVars>
      </dgm:prSet>
      <dgm:spPr/>
    </dgm:pt>
  </dgm:ptLst>
  <dgm:cxnLst>
    <dgm:cxn modelId="{4DF03512-C449-2E48-B6ED-9D2F5000B1CD}" type="presOf" srcId="{BD6F5655-BB2C-BF4F-ABE6-C9C6694E8BDD}" destId="{012B2CA2-3F4F-B448-A7DB-8A770AFA3A97}" srcOrd="0" destOrd="0" presId="urn:microsoft.com/office/officeart/2005/8/layout/default"/>
    <dgm:cxn modelId="{82052A14-1E20-F04C-9494-F8788EAB7EE8}" srcId="{A1E743D5-AA49-9C41-8442-8B95D58791E4}" destId="{71323959-D080-C146-A03A-90BAD20BF544}" srcOrd="2" destOrd="0" parTransId="{C104D16A-7948-504C-B226-324006FAC3FD}" sibTransId="{B4C1DAF4-CED8-D941-AC79-FE81B2D4898A}"/>
    <dgm:cxn modelId="{1ADAA018-43C4-F542-90CF-059FBED7CEE1}" type="presOf" srcId="{A1E743D5-AA49-9C41-8442-8B95D58791E4}" destId="{03800617-36BC-AA42-A001-662EDD9DF219}" srcOrd="0" destOrd="0" presId="urn:microsoft.com/office/officeart/2005/8/layout/default"/>
    <dgm:cxn modelId="{B191D426-2FBD-A549-9AC4-794A0505507D}" type="presOf" srcId="{66DCA583-A6B1-EC45-8225-164F0B5195BF}" destId="{D3AF065A-205C-8D44-B71D-748DD9CC6405}" srcOrd="0" destOrd="0" presId="urn:microsoft.com/office/officeart/2005/8/layout/default"/>
    <dgm:cxn modelId="{B9697238-7203-3E43-AA52-CA9020310A43}" srcId="{A1E743D5-AA49-9C41-8442-8B95D58791E4}" destId="{66DCA583-A6B1-EC45-8225-164F0B5195BF}" srcOrd="1" destOrd="0" parTransId="{B8B7C284-1810-B142-BF29-9FA668E35038}" sibTransId="{C0DB489F-D10A-1D4B-929E-0D4C6FDCA720}"/>
    <dgm:cxn modelId="{2FF5C845-2A0E-C14F-8A19-FE8D345486C3}" type="presOf" srcId="{25341545-9345-654C-B101-89DBE248B8F7}" destId="{040CD470-F21D-BC4C-92CC-4FA780ADAE07}" srcOrd="0" destOrd="0" presId="urn:microsoft.com/office/officeart/2005/8/layout/default"/>
    <dgm:cxn modelId="{0B53D853-ECCF-1248-849D-9D44F4C71607}" srcId="{A1E743D5-AA49-9C41-8442-8B95D58791E4}" destId="{D5D684F0-B874-0F40-BE4C-CB0EBA8D39D0}" srcOrd="4" destOrd="0" parTransId="{99D456F5-C0E3-B942-A25E-E6A27F0EC6B7}" sibTransId="{2D716BE8-76BD-E94A-B25D-E0572E581BDD}"/>
    <dgm:cxn modelId="{6481AD57-10BB-4443-9D4B-B50667952A31}" type="presOf" srcId="{D5D684F0-B874-0F40-BE4C-CB0EBA8D39D0}" destId="{08294647-462B-F94F-B426-BB33E1AD3CF2}" srcOrd="0" destOrd="0" presId="urn:microsoft.com/office/officeart/2005/8/layout/default"/>
    <dgm:cxn modelId="{2688EA5B-2C6E-8243-8B8C-2CB2EF7631F8}" srcId="{A1E743D5-AA49-9C41-8442-8B95D58791E4}" destId="{25341545-9345-654C-B101-89DBE248B8F7}" srcOrd="3" destOrd="0" parTransId="{5E7F90CD-C07F-C048-9DAB-2B903180A54C}" sibTransId="{45BD933E-7754-7846-B758-D131EFC4E961}"/>
    <dgm:cxn modelId="{1F80EA87-3B77-6047-9D59-6239787D278D}" srcId="{A1E743D5-AA49-9C41-8442-8B95D58791E4}" destId="{E82DCB14-7F45-404F-827D-CDE91FB3497D}" srcOrd="0" destOrd="0" parTransId="{EE993C42-EB3C-D84B-9C65-8609BA95DC76}" sibTransId="{A09DAB9B-8EED-8246-B377-226CFA2E7016}"/>
    <dgm:cxn modelId="{18345D91-6EB9-BA4E-813E-6DD251FF4B23}" srcId="{A1E743D5-AA49-9C41-8442-8B95D58791E4}" destId="{9BB23FDB-D3A5-404D-A576-269BF6701CD3}" srcOrd="5" destOrd="0" parTransId="{0B7A6285-B3BE-6141-A0ED-2BF15591611A}" sibTransId="{95036108-550A-CF4C-A658-AA00CC86A862}"/>
    <dgm:cxn modelId="{D12D42CD-E883-2647-A951-4A5A4B330757}" type="presOf" srcId="{E82DCB14-7F45-404F-827D-CDE91FB3497D}" destId="{83C4ED3F-805E-6F4C-8BDA-FEC430F58CA7}" srcOrd="0" destOrd="0" presId="urn:microsoft.com/office/officeart/2005/8/layout/default"/>
    <dgm:cxn modelId="{C04AE1DC-F9AD-3849-97BE-C7778CAC1AB9}" type="presOf" srcId="{9BB23FDB-D3A5-404D-A576-269BF6701CD3}" destId="{17AE1538-232F-714A-9AA0-4E9263E2F31B}" srcOrd="0" destOrd="0" presId="urn:microsoft.com/office/officeart/2005/8/layout/default"/>
    <dgm:cxn modelId="{D72846F7-DEC9-D04D-AF5A-9557EE3C538F}" srcId="{A1E743D5-AA49-9C41-8442-8B95D58791E4}" destId="{BD6F5655-BB2C-BF4F-ABE6-C9C6694E8BDD}" srcOrd="6" destOrd="0" parTransId="{C7E94129-4E5E-A741-9265-8F50B42CF9CA}" sibTransId="{877D14A9-24CC-5547-AAC9-77C831014EFE}"/>
    <dgm:cxn modelId="{F8CAF9F9-1C8F-2E4A-9CC4-1C8C5C958C2F}" type="presOf" srcId="{71323959-D080-C146-A03A-90BAD20BF544}" destId="{858C9F8C-43F7-AD4C-9A32-938560F6D49B}" srcOrd="0" destOrd="0" presId="urn:microsoft.com/office/officeart/2005/8/layout/default"/>
    <dgm:cxn modelId="{E4F2CE53-2FF9-F246-836A-2C7F32DFE461}" type="presParOf" srcId="{03800617-36BC-AA42-A001-662EDD9DF219}" destId="{83C4ED3F-805E-6F4C-8BDA-FEC430F58CA7}" srcOrd="0" destOrd="0" presId="urn:microsoft.com/office/officeart/2005/8/layout/default"/>
    <dgm:cxn modelId="{B3F55D8A-F903-7C4A-B703-5DEC8B3ECDE0}" type="presParOf" srcId="{03800617-36BC-AA42-A001-662EDD9DF219}" destId="{AE78AF72-5E51-1B42-A020-A53CE7478D97}" srcOrd="1" destOrd="0" presId="urn:microsoft.com/office/officeart/2005/8/layout/default"/>
    <dgm:cxn modelId="{003BEA7B-CFC3-6A40-AC13-B607B18F886C}" type="presParOf" srcId="{03800617-36BC-AA42-A001-662EDD9DF219}" destId="{D3AF065A-205C-8D44-B71D-748DD9CC6405}" srcOrd="2" destOrd="0" presId="urn:microsoft.com/office/officeart/2005/8/layout/default"/>
    <dgm:cxn modelId="{16584373-B858-774D-A7FC-C6DDD6DF99B7}" type="presParOf" srcId="{03800617-36BC-AA42-A001-662EDD9DF219}" destId="{E61575CB-8E54-2D4C-B7A8-639315F215C5}" srcOrd="3" destOrd="0" presId="urn:microsoft.com/office/officeart/2005/8/layout/default"/>
    <dgm:cxn modelId="{CBA6E267-C61A-A544-A5FB-5BD3DCA8A326}" type="presParOf" srcId="{03800617-36BC-AA42-A001-662EDD9DF219}" destId="{858C9F8C-43F7-AD4C-9A32-938560F6D49B}" srcOrd="4" destOrd="0" presId="urn:microsoft.com/office/officeart/2005/8/layout/default"/>
    <dgm:cxn modelId="{9D9A6F87-42A2-0B42-B4E1-3CA4A3521FD0}" type="presParOf" srcId="{03800617-36BC-AA42-A001-662EDD9DF219}" destId="{FA2E366E-B5BD-7C4F-8D80-5DE985C6E91F}" srcOrd="5" destOrd="0" presId="urn:microsoft.com/office/officeart/2005/8/layout/default"/>
    <dgm:cxn modelId="{6E5A9866-FA95-6F4D-8AC1-0B310BCB9C15}" type="presParOf" srcId="{03800617-36BC-AA42-A001-662EDD9DF219}" destId="{040CD470-F21D-BC4C-92CC-4FA780ADAE07}" srcOrd="6" destOrd="0" presId="urn:microsoft.com/office/officeart/2005/8/layout/default"/>
    <dgm:cxn modelId="{37EF8006-4254-F04D-857F-0152506EF0DC}" type="presParOf" srcId="{03800617-36BC-AA42-A001-662EDD9DF219}" destId="{07054120-E3EB-A741-B08D-8E399EEB9936}" srcOrd="7" destOrd="0" presId="urn:microsoft.com/office/officeart/2005/8/layout/default"/>
    <dgm:cxn modelId="{BD3AEB14-14D5-654F-BC6E-A8043801EB42}" type="presParOf" srcId="{03800617-36BC-AA42-A001-662EDD9DF219}" destId="{08294647-462B-F94F-B426-BB33E1AD3CF2}" srcOrd="8" destOrd="0" presId="urn:microsoft.com/office/officeart/2005/8/layout/default"/>
    <dgm:cxn modelId="{A95E1309-D28D-C74D-97AC-F7C24DD9B8FB}" type="presParOf" srcId="{03800617-36BC-AA42-A001-662EDD9DF219}" destId="{5C7A1A71-A052-B845-A308-4EE609D85BAD}" srcOrd="9" destOrd="0" presId="urn:microsoft.com/office/officeart/2005/8/layout/default"/>
    <dgm:cxn modelId="{013DFC26-CF4C-434D-9F10-7CEBCF979EC6}" type="presParOf" srcId="{03800617-36BC-AA42-A001-662EDD9DF219}" destId="{17AE1538-232F-714A-9AA0-4E9263E2F31B}" srcOrd="10" destOrd="0" presId="urn:microsoft.com/office/officeart/2005/8/layout/default"/>
    <dgm:cxn modelId="{211140B6-6C62-4E4D-A4C5-0C2BEB179335}" type="presParOf" srcId="{03800617-36BC-AA42-A001-662EDD9DF219}" destId="{AE4F447E-686B-9D42-A3CC-56D9BFA9294B}" srcOrd="11" destOrd="0" presId="urn:microsoft.com/office/officeart/2005/8/layout/default"/>
    <dgm:cxn modelId="{D9F87AC4-6543-C041-BBFF-82551A5781AC}" type="presParOf" srcId="{03800617-36BC-AA42-A001-662EDD9DF219}" destId="{012B2CA2-3F4F-B448-A7DB-8A770AFA3A97}" srcOrd="1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DC8727-400B-4C72-8566-2E2535C99A0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3586079-8128-423E-A3A5-C4976E44FFBE}">
      <dgm:prSet/>
      <dgm:spPr>
        <a:solidFill>
          <a:srgbClr val="8B73B3"/>
        </a:solidFill>
      </dgm:spPr>
      <dgm:t>
        <a:bodyPr/>
        <a:lstStyle/>
        <a:p>
          <a:r>
            <a:rPr lang="fr-CA"/>
            <a:t>Préparez-vous à la résistance des autres</a:t>
          </a:r>
          <a:endParaRPr lang="en-US" dirty="0"/>
        </a:p>
      </dgm:t>
    </dgm:pt>
    <dgm:pt modelId="{1147BD30-57EE-41A6-BE72-4FE7FDF75F86}" type="parTrans" cxnId="{01B0B18E-2625-496E-9844-656304403A11}">
      <dgm:prSet/>
      <dgm:spPr/>
      <dgm:t>
        <a:bodyPr/>
        <a:lstStyle/>
        <a:p>
          <a:endParaRPr lang="en-US"/>
        </a:p>
      </dgm:t>
    </dgm:pt>
    <dgm:pt modelId="{1C8502FC-0B27-4E53-8A5E-F56432C8800E}" type="sibTrans" cxnId="{01B0B18E-2625-496E-9844-656304403A11}">
      <dgm:prSet phldrT="01" phldr="0"/>
      <dgm:spPr/>
      <dgm:t>
        <a:bodyPr/>
        <a:lstStyle/>
        <a:p>
          <a:endParaRPr lang="en-US"/>
        </a:p>
      </dgm:t>
    </dgm:pt>
    <dgm:pt modelId="{24635758-0260-6741-9F84-FB7DB4582BE8}">
      <dgm:prSet/>
      <dgm:spPr>
        <a:solidFill>
          <a:srgbClr val="8870AE"/>
        </a:solidFill>
      </dgm:spPr>
      <dgm:t>
        <a:bodyPr/>
        <a:lstStyle/>
        <a:p>
          <a:r>
            <a:rPr lang="fr-CA" dirty="0"/>
            <a:t>Ne fixez pas de limites que vous ne respecterez pas</a:t>
          </a:r>
          <a:endParaRPr lang="en-CA" dirty="0"/>
        </a:p>
      </dgm:t>
    </dgm:pt>
    <dgm:pt modelId="{E5EB9931-FD27-6348-8139-B72282057810}" type="parTrans" cxnId="{5DD9891C-72D2-DA49-BFB3-A086F16B074B}">
      <dgm:prSet/>
      <dgm:spPr/>
      <dgm:t>
        <a:bodyPr/>
        <a:lstStyle/>
        <a:p>
          <a:endParaRPr lang="en-US"/>
        </a:p>
      </dgm:t>
    </dgm:pt>
    <dgm:pt modelId="{D2006694-3E20-FF48-9C30-5822B501540D}" type="sibTrans" cxnId="{5DD9891C-72D2-DA49-BFB3-A086F16B074B}">
      <dgm:prSet/>
      <dgm:spPr/>
      <dgm:t>
        <a:bodyPr/>
        <a:lstStyle/>
        <a:p>
          <a:endParaRPr lang="en-US"/>
        </a:p>
      </dgm:t>
    </dgm:pt>
    <dgm:pt modelId="{981AE91C-2064-1941-B4F1-4079C9161C06}">
      <dgm:prSet/>
      <dgm:spPr>
        <a:solidFill>
          <a:srgbClr val="8870AE"/>
        </a:solidFill>
      </dgm:spPr>
      <dgm:t>
        <a:bodyPr/>
        <a:lstStyle/>
        <a:p>
          <a:r>
            <a:rPr lang="fr-CA" dirty="0"/>
            <a:t>Commencez par une seule relation, pas la plus conflictuelle.</a:t>
          </a:r>
          <a:endParaRPr lang="en-CA" dirty="0"/>
        </a:p>
      </dgm:t>
    </dgm:pt>
    <dgm:pt modelId="{1A70B2CA-D092-DE4A-A873-C54DB84CC3F8}" type="parTrans" cxnId="{C4AD6592-60BB-3248-94EA-ABBEA437CE7F}">
      <dgm:prSet/>
      <dgm:spPr/>
      <dgm:t>
        <a:bodyPr/>
        <a:lstStyle/>
        <a:p>
          <a:endParaRPr lang="en-US"/>
        </a:p>
      </dgm:t>
    </dgm:pt>
    <dgm:pt modelId="{7E09EBFA-9069-E74D-B331-350E81B07926}" type="sibTrans" cxnId="{C4AD6592-60BB-3248-94EA-ABBEA437CE7F}">
      <dgm:prSet/>
      <dgm:spPr/>
      <dgm:t>
        <a:bodyPr/>
        <a:lstStyle/>
        <a:p>
          <a:endParaRPr lang="en-US"/>
        </a:p>
      </dgm:t>
    </dgm:pt>
    <dgm:pt modelId="{8E97F169-F575-0B45-87B9-7919766D43DD}">
      <dgm:prSet/>
      <dgm:spPr>
        <a:solidFill>
          <a:srgbClr val="8870AE"/>
        </a:solidFill>
      </dgm:spPr>
      <dgm:t>
        <a:bodyPr/>
        <a:lstStyle/>
        <a:p>
          <a:r>
            <a:rPr lang="fr-CA" dirty="0"/>
            <a:t>Ne surcompensez pas par l’agressivité</a:t>
          </a:r>
          <a:endParaRPr lang="en-CA" dirty="0"/>
        </a:p>
      </dgm:t>
    </dgm:pt>
    <dgm:pt modelId="{B5763622-6F19-1242-9493-4FD53BDFF9C9}" type="parTrans" cxnId="{77F7D6A8-34EB-E54A-B089-C423CA810E99}">
      <dgm:prSet/>
      <dgm:spPr/>
      <dgm:t>
        <a:bodyPr/>
        <a:lstStyle/>
        <a:p>
          <a:endParaRPr lang="en-US"/>
        </a:p>
      </dgm:t>
    </dgm:pt>
    <dgm:pt modelId="{F3D64AE4-17CF-5943-96E8-6DA0A5A83791}" type="sibTrans" cxnId="{77F7D6A8-34EB-E54A-B089-C423CA810E99}">
      <dgm:prSet/>
      <dgm:spPr/>
      <dgm:t>
        <a:bodyPr/>
        <a:lstStyle/>
        <a:p>
          <a:endParaRPr lang="en-US"/>
        </a:p>
      </dgm:t>
    </dgm:pt>
    <dgm:pt modelId="{EC1A65EE-EBC3-344F-B250-D813A217BA19}">
      <dgm:prSet/>
      <dgm:spPr>
        <a:solidFill>
          <a:srgbClr val="8870AE"/>
        </a:solidFill>
      </dgm:spPr>
      <dgm:t>
        <a:bodyPr/>
        <a:lstStyle/>
        <a:p>
          <a:r>
            <a:rPr lang="fr-CA" dirty="0"/>
            <a:t>N’essayez pas d’en faire une question de victoire</a:t>
          </a:r>
          <a:endParaRPr lang="en-CA" dirty="0"/>
        </a:p>
      </dgm:t>
    </dgm:pt>
    <dgm:pt modelId="{BA81789B-83E2-1D41-B0CD-03761FEB9C29}" type="parTrans" cxnId="{45D16B7A-9D4D-6945-B2C2-007AD9070707}">
      <dgm:prSet/>
      <dgm:spPr/>
      <dgm:t>
        <a:bodyPr/>
        <a:lstStyle/>
        <a:p>
          <a:endParaRPr lang="en-US"/>
        </a:p>
      </dgm:t>
    </dgm:pt>
    <dgm:pt modelId="{09A8C0F8-5406-FC42-8422-5E7DFC4D0D0C}" type="sibTrans" cxnId="{45D16B7A-9D4D-6945-B2C2-007AD9070707}">
      <dgm:prSet/>
      <dgm:spPr/>
      <dgm:t>
        <a:bodyPr/>
        <a:lstStyle/>
        <a:p>
          <a:endParaRPr lang="en-US"/>
        </a:p>
      </dgm:t>
    </dgm:pt>
    <dgm:pt modelId="{88F9E7BF-60C5-CB48-806D-5E6FB57C7A70}" type="pres">
      <dgm:prSet presAssocID="{C4DC8727-400B-4C72-8566-2E2535C99A0B}" presName="diagram" presStyleCnt="0">
        <dgm:presLayoutVars>
          <dgm:dir/>
          <dgm:resizeHandles val="exact"/>
        </dgm:presLayoutVars>
      </dgm:prSet>
      <dgm:spPr/>
    </dgm:pt>
    <dgm:pt modelId="{1B40D445-5B13-134B-AC55-169560030EA4}" type="pres">
      <dgm:prSet presAssocID="{D3586079-8128-423E-A3A5-C4976E44FFBE}" presName="node" presStyleLbl="node1" presStyleIdx="0" presStyleCnt="5">
        <dgm:presLayoutVars>
          <dgm:bulletEnabled val="1"/>
        </dgm:presLayoutVars>
      </dgm:prSet>
      <dgm:spPr/>
    </dgm:pt>
    <dgm:pt modelId="{E3718A13-4DD5-2446-9CEB-93F33161DCDA}" type="pres">
      <dgm:prSet presAssocID="{1C8502FC-0B27-4E53-8A5E-F56432C8800E}" presName="sibTrans" presStyleCnt="0"/>
      <dgm:spPr/>
    </dgm:pt>
    <dgm:pt modelId="{F2AE4447-48E0-8D46-9E94-62189D35F822}" type="pres">
      <dgm:prSet presAssocID="{24635758-0260-6741-9F84-FB7DB4582BE8}" presName="node" presStyleLbl="node1" presStyleIdx="1" presStyleCnt="5">
        <dgm:presLayoutVars>
          <dgm:bulletEnabled val="1"/>
        </dgm:presLayoutVars>
      </dgm:prSet>
      <dgm:spPr/>
    </dgm:pt>
    <dgm:pt modelId="{99CC4A1D-6E07-DD48-BE7D-DF46765B0CFB}" type="pres">
      <dgm:prSet presAssocID="{D2006694-3E20-FF48-9C30-5822B501540D}" presName="sibTrans" presStyleCnt="0"/>
      <dgm:spPr/>
    </dgm:pt>
    <dgm:pt modelId="{477C810D-087D-2644-A593-33340DA23D55}" type="pres">
      <dgm:prSet presAssocID="{981AE91C-2064-1941-B4F1-4079C9161C06}" presName="node" presStyleLbl="node1" presStyleIdx="2" presStyleCnt="5">
        <dgm:presLayoutVars>
          <dgm:bulletEnabled val="1"/>
        </dgm:presLayoutVars>
      </dgm:prSet>
      <dgm:spPr/>
    </dgm:pt>
    <dgm:pt modelId="{E91D3FD4-B1BB-8549-A79C-C1DD9C7D3F58}" type="pres">
      <dgm:prSet presAssocID="{7E09EBFA-9069-E74D-B331-350E81B07926}" presName="sibTrans" presStyleCnt="0"/>
      <dgm:spPr/>
    </dgm:pt>
    <dgm:pt modelId="{B5147BD0-1FE9-1D44-8199-37A3EE5418E8}" type="pres">
      <dgm:prSet presAssocID="{8E97F169-F575-0B45-87B9-7919766D43DD}" presName="node" presStyleLbl="node1" presStyleIdx="3" presStyleCnt="5">
        <dgm:presLayoutVars>
          <dgm:bulletEnabled val="1"/>
        </dgm:presLayoutVars>
      </dgm:prSet>
      <dgm:spPr/>
    </dgm:pt>
    <dgm:pt modelId="{183C6830-D409-9B48-B887-BFC6B9BC3CDE}" type="pres">
      <dgm:prSet presAssocID="{F3D64AE4-17CF-5943-96E8-6DA0A5A83791}" presName="sibTrans" presStyleCnt="0"/>
      <dgm:spPr/>
    </dgm:pt>
    <dgm:pt modelId="{CD732B2E-740B-874F-9F90-694DFFEA97F5}" type="pres">
      <dgm:prSet presAssocID="{EC1A65EE-EBC3-344F-B250-D813A217BA19}" presName="node" presStyleLbl="node1" presStyleIdx="4" presStyleCnt="5">
        <dgm:presLayoutVars>
          <dgm:bulletEnabled val="1"/>
        </dgm:presLayoutVars>
      </dgm:prSet>
      <dgm:spPr/>
    </dgm:pt>
  </dgm:ptLst>
  <dgm:cxnLst>
    <dgm:cxn modelId="{535D3614-88C4-3D40-B719-4A02E178409C}" type="presOf" srcId="{EC1A65EE-EBC3-344F-B250-D813A217BA19}" destId="{CD732B2E-740B-874F-9F90-694DFFEA97F5}" srcOrd="0" destOrd="0" presId="urn:microsoft.com/office/officeart/2005/8/layout/default"/>
    <dgm:cxn modelId="{5DD9891C-72D2-DA49-BFB3-A086F16B074B}" srcId="{C4DC8727-400B-4C72-8566-2E2535C99A0B}" destId="{24635758-0260-6741-9F84-FB7DB4582BE8}" srcOrd="1" destOrd="0" parTransId="{E5EB9931-FD27-6348-8139-B72282057810}" sibTransId="{D2006694-3E20-FF48-9C30-5822B501540D}"/>
    <dgm:cxn modelId="{C0014966-76D6-884F-97F6-05B10B4FCF25}" type="presOf" srcId="{D3586079-8128-423E-A3A5-C4976E44FFBE}" destId="{1B40D445-5B13-134B-AC55-169560030EA4}" srcOrd="0" destOrd="0" presId="urn:microsoft.com/office/officeart/2005/8/layout/default"/>
    <dgm:cxn modelId="{45D16B7A-9D4D-6945-B2C2-007AD9070707}" srcId="{C4DC8727-400B-4C72-8566-2E2535C99A0B}" destId="{EC1A65EE-EBC3-344F-B250-D813A217BA19}" srcOrd="4" destOrd="0" parTransId="{BA81789B-83E2-1D41-B0CD-03761FEB9C29}" sibTransId="{09A8C0F8-5406-FC42-8422-5E7DFC4D0D0C}"/>
    <dgm:cxn modelId="{01B0B18E-2625-496E-9844-656304403A11}" srcId="{C4DC8727-400B-4C72-8566-2E2535C99A0B}" destId="{D3586079-8128-423E-A3A5-C4976E44FFBE}" srcOrd="0" destOrd="0" parTransId="{1147BD30-57EE-41A6-BE72-4FE7FDF75F86}" sibTransId="{1C8502FC-0B27-4E53-8A5E-F56432C8800E}"/>
    <dgm:cxn modelId="{59417390-44DE-7E4D-8A3F-51FE056B5B2D}" type="presOf" srcId="{24635758-0260-6741-9F84-FB7DB4582BE8}" destId="{F2AE4447-48E0-8D46-9E94-62189D35F822}" srcOrd="0" destOrd="0" presId="urn:microsoft.com/office/officeart/2005/8/layout/default"/>
    <dgm:cxn modelId="{B5CE0592-D88E-D84B-B3DD-0283C69498B8}" type="presOf" srcId="{981AE91C-2064-1941-B4F1-4079C9161C06}" destId="{477C810D-087D-2644-A593-33340DA23D55}" srcOrd="0" destOrd="0" presId="urn:microsoft.com/office/officeart/2005/8/layout/default"/>
    <dgm:cxn modelId="{C4AD6592-60BB-3248-94EA-ABBEA437CE7F}" srcId="{C4DC8727-400B-4C72-8566-2E2535C99A0B}" destId="{981AE91C-2064-1941-B4F1-4079C9161C06}" srcOrd="2" destOrd="0" parTransId="{1A70B2CA-D092-DE4A-A873-C54DB84CC3F8}" sibTransId="{7E09EBFA-9069-E74D-B331-350E81B07926}"/>
    <dgm:cxn modelId="{77F7D6A8-34EB-E54A-B089-C423CA810E99}" srcId="{C4DC8727-400B-4C72-8566-2E2535C99A0B}" destId="{8E97F169-F575-0B45-87B9-7919766D43DD}" srcOrd="3" destOrd="0" parTransId="{B5763622-6F19-1242-9493-4FD53BDFF9C9}" sibTransId="{F3D64AE4-17CF-5943-96E8-6DA0A5A83791}"/>
    <dgm:cxn modelId="{68EEBEAC-79E7-BF49-93A8-844C96A5931A}" type="presOf" srcId="{8E97F169-F575-0B45-87B9-7919766D43DD}" destId="{B5147BD0-1FE9-1D44-8199-37A3EE5418E8}" srcOrd="0" destOrd="0" presId="urn:microsoft.com/office/officeart/2005/8/layout/default"/>
    <dgm:cxn modelId="{B39E67D8-2C6E-254E-87F0-A65370F5207C}" type="presOf" srcId="{C4DC8727-400B-4C72-8566-2E2535C99A0B}" destId="{88F9E7BF-60C5-CB48-806D-5E6FB57C7A70}" srcOrd="0" destOrd="0" presId="urn:microsoft.com/office/officeart/2005/8/layout/default"/>
    <dgm:cxn modelId="{8C94DCB7-1FDB-4C43-97BA-33AA94795899}" type="presParOf" srcId="{88F9E7BF-60C5-CB48-806D-5E6FB57C7A70}" destId="{1B40D445-5B13-134B-AC55-169560030EA4}" srcOrd="0" destOrd="0" presId="urn:microsoft.com/office/officeart/2005/8/layout/default"/>
    <dgm:cxn modelId="{EB09AC2E-375C-2A49-8752-7168A7BD771A}" type="presParOf" srcId="{88F9E7BF-60C5-CB48-806D-5E6FB57C7A70}" destId="{E3718A13-4DD5-2446-9CEB-93F33161DCDA}" srcOrd="1" destOrd="0" presId="urn:microsoft.com/office/officeart/2005/8/layout/default"/>
    <dgm:cxn modelId="{0F504ED3-8F3B-234A-8452-204C1D8FE486}" type="presParOf" srcId="{88F9E7BF-60C5-CB48-806D-5E6FB57C7A70}" destId="{F2AE4447-48E0-8D46-9E94-62189D35F822}" srcOrd="2" destOrd="0" presId="urn:microsoft.com/office/officeart/2005/8/layout/default"/>
    <dgm:cxn modelId="{1238D89E-8412-4249-8D25-F49C619778A8}" type="presParOf" srcId="{88F9E7BF-60C5-CB48-806D-5E6FB57C7A70}" destId="{99CC4A1D-6E07-DD48-BE7D-DF46765B0CFB}" srcOrd="3" destOrd="0" presId="urn:microsoft.com/office/officeart/2005/8/layout/default"/>
    <dgm:cxn modelId="{A8D06DC6-173B-5B45-8D1C-8014D6CE5538}" type="presParOf" srcId="{88F9E7BF-60C5-CB48-806D-5E6FB57C7A70}" destId="{477C810D-087D-2644-A593-33340DA23D55}" srcOrd="4" destOrd="0" presId="urn:microsoft.com/office/officeart/2005/8/layout/default"/>
    <dgm:cxn modelId="{979CDCA1-08BB-8148-B210-81069F576637}" type="presParOf" srcId="{88F9E7BF-60C5-CB48-806D-5E6FB57C7A70}" destId="{E91D3FD4-B1BB-8549-A79C-C1DD9C7D3F58}" srcOrd="5" destOrd="0" presId="urn:microsoft.com/office/officeart/2005/8/layout/default"/>
    <dgm:cxn modelId="{5916F6A3-FA55-9344-91F9-A763E7F5030B}" type="presParOf" srcId="{88F9E7BF-60C5-CB48-806D-5E6FB57C7A70}" destId="{B5147BD0-1FE9-1D44-8199-37A3EE5418E8}" srcOrd="6" destOrd="0" presId="urn:microsoft.com/office/officeart/2005/8/layout/default"/>
    <dgm:cxn modelId="{D7DEBCE3-C77C-6E43-B406-E713D866F806}" type="presParOf" srcId="{88F9E7BF-60C5-CB48-806D-5E6FB57C7A70}" destId="{183C6830-D409-9B48-B887-BFC6B9BC3CDE}" srcOrd="7" destOrd="0" presId="urn:microsoft.com/office/officeart/2005/8/layout/default"/>
    <dgm:cxn modelId="{EF6E3BC7-0F78-CC45-9076-B6DA39965180}" type="presParOf" srcId="{88F9E7BF-60C5-CB48-806D-5E6FB57C7A70}" destId="{CD732B2E-740B-874F-9F90-694DFFEA97F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4A570D-2333-46BF-8517-BFA346FBC61E}"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n-US"/>
        </a:p>
      </dgm:t>
    </dgm:pt>
    <dgm:pt modelId="{96A2ECDA-4377-4370-9015-85BDE7D4732E}">
      <dgm:prSet custT="1"/>
      <dgm:spPr>
        <a:solidFill>
          <a:srgbClr val="CEDAF0">
            <a:alpha val="90000"/>
          </a:srgbClr>
        </a:solidFill>
      </dgm:spPr>
      <dgm:t>
        <a:bodyPr/>
        <a:lstStyle/>
        <a:p>
          <a:r>
            <a:rPr lang="fr-CA" sz="2800" dirty="0"/>
            <a:t>Autocompassion par opposition à jugement de soi</a:t>
          </a:r>
          <a:endParaRPr lang="en-US" sz="2800" dirty="0"/>
        </a:p>
      </dgm:t>
    </dgm:pt>
    <dgm:pt modelId="{4E20838B-AFF2-4A11-AFE5-BE22C9AA5CDD}" type="parTrans" cxnId="{D141E052-E990-4C06-957A-7CE7FAA3DE1C}">
      <dgm:prSet/>
      <dgm:spPr/>
      <dgm:t>
        <a:bodyPr/>
        <a:lstStyle/>
        <a:p>
          <a:endParaRPr lang="en-US"/>
        </a:p>
      </dgm:t>
    </dgm:pt>
    <dgm:pt modelId="{F366517E-6083-4C44-B9F1-6A2EB42480A1}" type="sibTrans" cxnId="{D141E052-E990-4C06-957A-7CE7FAA3DE1C}">
      <dgm:prSet phldrT="1" phldr="0"/>
      <dgm:spPr/>
      <dgm:t>
        <a:bodyPr/>
        <a:lstStyle/>
        <a:p>
          <a:endParaRPr lang="en-US"/>
        </a:p>
      </dgm:t>
    </dgm:pt>
    <dgm:pt modelId="{599A2DDE-3AF3-CE4B-A0BD-F19080B4F18E}">
      <dgm:prSet/>
      <dgm:spPr>
        <a:solidFill>
          <a:srgbClr val="CEDAF0">
            <a:alpha val="90000"/>
          </a:srgbClr>
        </a:solidFill>
      </dgm:spPr>
      <dgm:t>
        <a:bodyPr/>
        <a:lstStyle/>
        <a:p>
          <a:r>
            <a:rPr lang="fr-CA"/>
            <a:t>Humanité commune par opposition à isolement </a:t>
          </a:r>
          <a:endParaRPr lang="en-CA"/>
        </a:p>
      </dgm:t>
    </dgm:pt>
    <dgm:pt modelId="{5EFB2432-1F6A-AA46-84A5-B582A4977E69}" type="parTrans" cxnId="{69202919-C532-3B4F-AF47-4D93323939DB}">
      <dgm:prSet/>
      <dgm:spPr/>
      <dgm:t>
        <a:bodyPr/>
        <a:lstStyle/>
        <a:p>
          <a:endParaRPr lang="en-US"/>
        </a:p>
      </dgm:t>
    </dgm:pt>
    <dgm:pt modelId="{44849CA3-ECD3-2945-B35C-E6EFDDABE231}" type="sibTrans" cxnId="{69202919-C532-3B4F-AF47-4D93323939DB}">
      <dgm:prSet/>
      <dgm:spPr/>
      <dgm:t>
        <a:bodyPr/>
        <a:lstStyle/>
        <a:p>
          <a:endParaRPr lang="en-US"/>
        </a:p>
      </dgm:t>
    </dgm:pt>
    <dgm:pt modelId="{3994AD2B-64B7-FF4D-AC21-230DBDB653E5}">
      <dgm:prSet/>
      <dgm:spPr>
        <a:solidFill>
          <a:srgbClr val="CEDAF0">
            <a:alpha val="90000"/>
          </a:srgbClr>
        </a:solidFill>
      </dgm:spPr>
      <dgm:t>
        <a:bodyPr/>
        <a:lstStyle/>
        <a:p>
          <a:r>
            <a:rPr lang="fr-CA" dirty="0"/>
            <a:t>Pleine conscience par opposition à sur identification</a:t>
          </a:r>
          <a:endParaRPr lang="en-CA" dirty="0"/>
        </a:p>
      </dgm:t>
    </dgm:pt>
    <dgm:pt modelId="{BD9EC135-9CAA-7447-8243-0906080196C1}" type="parTrans" cxnId="{2C22BBF5-EF28-F646-8F92-BAA7E5DF4539}">
      <dgm:prSet/>
      <dgm:spPr/>
      <dgm:t>
        <a:bodyPr/>
        <a:lstStyle/>
        <a:p>
          <a:endParaRPr lang="en-US"/>
        </a:p>
      </dgm:t>
    </dgm:pt>
    <dgm:pt modelId="{F302393A-BD87-8247-80A8-0D1591B4F021}" type="sibTrans" cxnId="{2C22BBF5-EF28-F646-8F92-BAA7E5DF4539}">
      <dgm:prSet/>
      <dgm:spPr/>
      <dgm:t>
        <a:bodyPr/>
        <a:lstStyle/>
        <a:p>
          <a:endParaRPr lang="en-US"/>
        </a:p>
      </dgm:t>
    </dgm:pt>
    <dgm:pt modelId="{8BCEE2A9-19F3-6941-9D36-1871A5F0CB72}" type="pres">
      <dgm:prSet presAssocID="{254A570D-2333-46BF-8517-BFA346FBC61E}" presName="hierChild1" presStyleCnt="0">
        <dgm:presLayoutVars>
          <dgm:chPref val="1"/>
          <dgm:dir/>
          <dgm:animOne val="branch"/>
          <dgm:animLvl val="lvl"/>
          <dgm:resizeHandles/>
        </dgm:presLayoutVars>
      </dgm:prSet>
      <dgm:spPr/>
    </dgm:pt>
    <dgm:pt modelId="{660AC8F2-C4F5-A746-B7A8-D2AB0491450F}" type="pres">
      <dgm:prSet presAssocID="{96A2ECDA-4377-4370-9015-85BDE7D4732E}" presName="hierRoot1" presStyleCnt="0"/>
      <dgm:spPr/>
    </dgm:pt>
    <dgm:pt modelId="{08A84955-8899-0344-9E2D-0D32C7789F43}" type="pres">
      <dgm:prSet presAssocID="{96A2ECDA-4377-4370-9015-85BDE7D4732E}" presName="composite" presStyleCnt="0"/>
      <dgm:spPr/>
    </dgm:pt>
    <dgm:pt modelId="{69184616-ED95-5A49-8517-7083CE1D7702}" type="pres">
      <dgm:prSet presAssocID="{96A2ECDA-4377-4370-9015-85BDE7D4732E}" presName="background" presStyleLbl="node0" presStyleIdx="0" presStyleCnt="3"/>
      <dgm:spPr>
        <a:solidFill>
          <a:srgbClr val="4B53B2"/>
        </a:solidFill>
      </dgm:spPr>
    </dgm:pt>
    <dgm:pt modelId="{F78ECCED-501E-6E45-9754-05F0C6DB144A}" type="pres">
      <dgm:prSet presAssocID="{96A2ECDA-4377-4370-9015-85BDE7D4732E}" presName="text" presStyleLbl="fgAcc0" presStyleIdx="0" presStyleCnt="3">
        <dgm:presLayoutVars>
          <dgm:chPref val="3"/>
        </dgm:presLayoutVars>
      </dgm:prSet>
      <dgm:spPr/>
    </dgm:pt>
    <dgm:pt modelId="{B94EADF6-7338-E249-A3E7-5776BF3319F4}" type="pres">
      <dgm:prSet presAssocID="{96A2ECDA-4377-4370-9015-85BDE7D4732E}" presName="hierChild2" presStyleCnt="0"/>
      <dgm:spPr/>
    </dgm:pt>
    <dgm:pt modelId="{478477C1-0FCB-BF42-AFFD-438B7ABB8CBB}" type="pres">
      <dgm:prSet presAssocID="{599A2DDE-3AF3-CE4B-A0BD-F19080B4F18E}" presName="hierRoot1" presStyleCnt="0"/>
      <dgm:spPr/>
    </dgm:pt>
    <dgm:pt modelId="{D531C516-6144-3F48-8F45-E869DB25E1F6}" type="pres">
      <dgm:prSet presAssocID="{599A2DDE-3AF3-CE4B-A0BD-F19080B4F18E}" presName="composite" presStyleCnt="0"/>
      <dgm:spPr/>
    </dgm:pt>
    <dgm:pt modelId="{2CA98DE9-DF02-B74D-B461-B4AF5A091185}" type="pres">
      <dgm:prSet presAssocID="{599A2DDE-3AF3-CE4B-A0BD-F19080B4F18E}" presName="background" presStyleLbl="node0" presStyleIdx="1" presStyleCnt="3"/>
      <dgm:spPr>
        <a:solidFill>
          <a:srgbClr val="4B53B2"/>
        </a:solidFill>
      </dgm:spPr>
    </dgm:pt>
    <dgm:pt modelId="{2A3E973C-A6C3-D84A-8BBB-B542754FB1BA}" type="pres">
      <dgm:prSet presAssocID="{599A2DDE-3AF3-CE4B-A0BD-F19080B4F18E}" presName="text" presStyleLbl="fgAcc0" presStyleIdx="1" presStyleCnt="3">
        <dgm:presLayoutVars>
          <dgm:chPref val="3"/>
        </dgm:presLayoutVars>
      </dgm:prSet>
      <dgm:spPr/>
    </dgm:pt>
    <dgm:pt modelId="{C48DCFEF-78FA-6747-97A7-B2C7F9580BD7}" type="pres">
      <dgm:prSet presAssocID="{599A2DDE-3AF3-CE4B-A0BD-F19080B4F18E}" presName="hierChild2" presStyleCnt="0"/>
      <dgm:spPr/>
    </dgm:pt>
    <dgm:pt modelId="{EDC7714A-0AC4-5B4A-9BED-1CA65841CA9E}" type="pres">
      <dgm:prSet presAssocID="{3994AD2B-64B7-FF4D-AC21-230DBDB653E5}" presName="hierRoot1" presStyleCnt="0"/>
      <dgm:spPr/>
    </dgm:pt>
    <dgm:pt modelId="{61D7112A-320D-2145-B333-EB3CDD568E5D}" type="pres">
      <dgm:prSet presAssocID="{3994AD2B-64B7-FF4D-AC21-230DBDB653E5}" presName="composite" presStyleCnt="0"/>
      <dgm:spPr/>
    </dgm:pt>
    <dgm:pt modelId="{C9125586-6010-A84B-8697-8E8D78935FFB}" type="pres">
      <dgm:prSet presAssocID="{3994AD2B-64B7-FF4D-AC21-230DBDB653E5}" presName="background" presStyleLbl="node0" presStyleIdx="2" presStyleCnt="3"/>
      <dgm:spPr>
        <a:solidFill>
          <a:srgbClr val="4B53B2"/>
        </a:solidFill>
      </dgm:spPr>
    </dgm:pt>
    <dgm:pt modelId="{A9B07D91-F62A-E74A-80A6-D7A5D52F6C36}" type="pres">
      <dgm:prSet presAssocID="{3994AD2B-64B7-FF4D-AC21-230DBDB653E5}" presName="text" presStyleLbl="fgAcc0" presStyleIdx="2" presStyleCnt="3">
        <dgm:presLayoutVars>
          <dgm:chPref val="3"/>
        </dgm:presLayoutVars>
      </dgm:prSet>
      <dgm:spPr/>
    </dgm:pt>
    <dgm:pt modelId="{B9FDADED-69A1-3446-8C2C-B7D81A106A1B}" type="pres">
      <dgm:prSet presAssocID="{3994AD2B-64B7-FF4D-AC21-230DBDB653E5}" presName="hierChild2" presStyleCnt="0"/>
      <dgm:spPr/>
    </dgm:pt>
  </dgm:ptLst>
  <dgm:cxnLst>
    <dgm:cxn modelId="{69202919-C532-3B4F-AF47-4D93323939DB}" srcId="{254A570D-2333-46BF-8517-BFA346FBC61E}" destId="{599A2DDE-3AF3-CE4B-A0BD-F19080B4F18E}" srcOrd="1" destOrd="0" parTransId="{5EFB2432-1F6A-AA46-84A5-B582A4977E69}" sibTransId="{44849CA3-ECD3-2945-B35C-E6EFDDABE231}"/>
    <dgm:cxn modelId="{5B33BF3B-7EF0-F548-92B6-C377137D1C95}" type="presOf" srcId="{96A2ECDA-4377-4370-9015-85BDE7D4732E}" destId="{F78ECCED-501E-6E45-9754-05F0C6DB144A}" srcOrd="0" destOrd="0" presId="urn:microsoft.com/office/officeart/2005/8/layout/hierarchy1"/>
    <dgm:cxn modelId="{D141E052-E990-4C06-957A-7CE7FAA3DE1C}" srcId="{254A570D-2333-46BF-8517-BFA346FBC61E}" destId="{96A2ECDA-4377-4370-9015-85BDE7D4732E}" srcOrd="0" destOrd="0" parTransId="{4E20838B-AFF2-4A11-AFE5-BE22C9AA5CDD}" sibTransId="{F366517E-6083-4C44-B9F1-6A2EB42480A1}"/>
    <dgm:cxn modelId="{D8DA6A9F-8784-A341-95A0-A9425F517A0D}" type="presOf" srcId="{3994AD2B-64B7-FF4D-AC21-230DBDB653E5}" destId="{A9B07D91-F62A-E74A-80A6-D7A5D52F6C36}" srcOrd="0" destOrd="0" presId="urn:microsoft.com/office/officeart/2005/8/layout/hierarchy1"/>
    <dgm:cxn modelId="{6549A6D9-7B90-2C4D-A1A7-2056A47E0A4F}" type="presOf" srcId="{599A2DDE-3AF3-CE4B-A0BD-F19080B4F18E}" destId="{2A3E973C-A6C3-D84A-8BBB-B542754FB1BA}" srcOrd="0" destOrd="0" presId="urn:microsoft.com/office/officeart/2005/8/layout/hierarchy1"/>
    <dgm:cxn modelId="{B4BF52DB-F48A-3E40-9079-26E2901D1165}" type="presOf" srcId="{254A570D-2333-46BF-8517-BFA346FBC61E}" destId="{8BCEE2A9-19F3-6941-9D36-1871A5F0CB72}" srcOrd="0" destOrd="0" presId="urn:microsoft.com/office/officeart/2005/8/layout/hierarchy1"/>
    <dgm:cxn modelId="{2C22BBF5-EF28-F646-8F92-BAA7E5DF4539}" srcId="{254A570D-2333-46BF-8517-BFA346FBC61E}" destId="{3994AD2B-64B7-FF4D-AC21-230DBDB653E5}" srcOrd="2" destOrd="0" parTransId="{BD9EC135-9CAA-7447-8243-0906080196C1}" sibTransId="{F302393A-BD87-8247-80A8-0D1591B4F021}"/>
    <dgm:cxn modelId="{C712A9D6-0DAB-6149-81EC-F98A205C4278}" type="presParOf" srcId="{8BCEE2A9-19F3-6941-9D36-1871A5F0CB72}" destId="{660AC8F2-C4F5-A746-B7A8-D2AB0491450F}" srcOrd="0" destOrd="0" presId="urn:microsoft.com/office/officeart/2005/8/layout/hierarchy1"/>
    <dgm:cxn modelId="{8D6DE5F6-43AE-1341-A86F-4EA982F4F187}" type="presParOf" srcId="{660AC8F2-C4F5-A746-B7A8-D2AB0491450F}" destId="{08A84955-8899-0344-9E2D-0D32C7789F43}" srcOrd="0" destOrd="0" presId="urn:microsoft.com/office/officeart/2005/8/layout/hierarchy1"/>
    <dgm:cxn modelId="{7385FA4E-5B82-D54F-B6D9-30DF1FE2EC78}" type="presParOf" srcId="{08A84955-8899-0344-9E2D-0D32C7789F43}" destId="{69184616-ED95-5A49-8517-7083CE1D7702}" srcOrd="0" destOrd="0" presId="urn:microsoft.com/office/officeart/2005/8/layout/hierarchy1"/>
    <dgm:cxn modelId="{8B131A6C-78BB-3B45-9DA5-1B8B805FD25E}" type="presParOf" srcId="{08A84955-8899-0344-9E2D-0D32C7789F43}" destId="{F78ECCED-501E-6E45-9754-05F0C6DB144A}" srcOrd="1" destOrd="0" presId="urn:microsoft.com/office/officeart/2005/8/layout/hierarchy1"/>
    <dgm:cxn modelId="{80AFF7D0-CB77-DE4C-9CC4-A83C9353A172}" type="presParOf" srcId="{660AC8F2-C4F5-A746-B7A8-D2AB0491450F}" destId="{B94EADF6-7338-E249-A3E7-5776BF3319F4}" srcOrd="1" destOrd="0" presId="urn:microsoft.com/office/officeart/2005/8/layout/hierarchy1"/>
    <dgm:cxn modelId="{3DD325E8-66AE-0846-8C4A-83C4618C88A3}" type="presParOf" srcId="{8BCEE2A9-19F3-6941-9D36-1871A5F0CB72}" destId="{478477C1-0FCB-BF42-AFFD-438B7ABB8CBB}" srcOrd="1" destOrd="0" presId="urn:microsoft.com/office/officeart/2005/8/layout/hierarchy1"/>
    <dgm:cxn modelId="{F7223631-5320-1149-A504-C672ED5B5F58}" type="presParOf" srcId="{478477C1-0FCB-BF42-AFFD-438B7ABB8CBB}" destId="{D531C516-6144-3F48-8F45-E869DB25E1F6}" srcOrd="0" destOrd="0" presId="urn:microsoft.com/office/officeart/2005/8/layout/hierarchy1"/>
    <dgm:cxn modelId="{65B1A8A1-9764-B344-A1DF-112BAB165A1E}" type="presParOf" srcId="{D531C516-6144-3F48-8F45-E869DB25E1F6}" destId="{2CA98DE9-DF02-B74D-B461-B4AF5A091185}" srcOrd="0" destOrd="0" presId="urn:microsoft.com/office/officeart/2005/8/layout/hierarchy1"/>
    <dgm:cxn modelId="{C43701D9-A048-E044-AD5A-9D0C595B27B2}" type="presParOf" srcId="{D531C516-6144-3F48-8F45-E869DB25E1F6}" destId="{2A3E973C-A6C3-D84A-8BBB-B542754FB1BA}" srcOrd="1" destOrd="0" presId="urn:microsoft.com/office/officeart/2005/8/layout/hierarchy1"/>
    <dgm:cxn modelId="{DFA1B296-BE5D-254B-A637-CB11F6560AAD}" type="presParOf" srcId="{478477C1-0FCB-BF42-AFFD-438B7ABB8CBB}" destId="{C48DCFEF-78FA-6747-97A7-B2C7F9580BD7}" srcOrd="1" destOrd="0" presId="urn:microsoft.com/office/officeart/2005/8/layout/hierarchy1"/>
    <dgm:cxn modelId="{916841DE-A5B7-0F49-B39B-376F4C347D5E}" type="presParOf" srcId="{8BCEE2A9-19F3-6941-9D36-1871A5F0CB72}" destId="{EDC7714A-0AC4-5B4A-9BED-1CA65841CA9E}" srcOrd="2" destOrd="0" presId="urn:microsoft.com/office/officeart/2005/8/layout/hierarchy1"/>
    <dgm:cxn modelId="{B5C44D6D-14C4-E54D-A66F-DAC3611E5397}" type="presParOf" srcId="{EDC7714A-0AC4-5B4A-9BED-1CA65841CA9E}" destId="{61D7112A-320D-2145-B333-EB3CDD568E5D}" srcOrd="0" destOrd="0" presId="urn:microsoft.com/office/officeart/2005/8/layout/hierarchy1"/>
    <dgm:cxn modelId="{6617CADE-3BF2-D644-B0E5-AE707081DD51}" type="presParOf" srcId="{61D7112A-320D-2145-B333-EB3CDD568E5D}" destId="{C9125586-6010-A84B-8697-8E8D78935FFB}" srcOrd="0" destOrd="0" presId="urn:microsoft.com/office/officeart/2005/8/layout/hierarchy1"/>
    <dgm:cxn modelId="{5FEE966A-1B29-5A4D-8011-57CBFB8737D6}" type="presParOf" srcId="{61D7112A-320D-2145-B333-EB3CDD568E5D}" destId="{A9B07D91-F62A-E74A-80A6-D7A5D52F6C36}" srcOrd="1" destOrd="0" presId="urn:microsoft.com/office/officeart/2005/8/layout/hierarchy1"/>
    <dgm:cxn modelId="{FB8089DD-E8DE-3B4C-9544-E2FE1BBBE1A6}" type="presParOf" srcId="{EDC7714A-0AC4-5B4A-9BED-1CA65841CA9E}" destId="{B9FDADED-69A1-3446-8C2C-B7D81A106A1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006CE8-EC0E-4C66-8472-0ECC704CE18F}"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01A68548-C4E5-4B6E-8DBD-3E3DB95BC14F}">
      <dgm:prSet custT="1"/>
      <dgm:spPr/>
      <dgm:t>
        <a:bodyPr/>
        <a:lstStyle/>
        <a:p>
          <a:r>
            <a:rPr lang="en-US" sz="3200" dirty="0" err="1">
              <a:solidFill>
                <a:schemeClr val="tx1"/>
              </a:solidFill>
            </a:rPr>
            <a:t>Pleine</a:t>
          </a:r>
          <a:r>
            <a:rPr lang="en-US" sz="3200" dirty="0">
              <a:solidFill>
                <a:schemeClr val="tx1"/>
              </a:solidFill>
            </a:rPr>
            <a:t> conscience</a:t>
          </a:r>
        </a:p>
      </dgm:t>
    </dgm:pt>
    <dgm:pt modelId="{9F579EF3-D07F-44E4-9B3B-6357DB4FC62E}" type="parTrans" cxnId="{4CA74544-47FC-437D-BC9F-5DE5335FB7E0}">
      <dgm:prSet/>
      <dgm:spPr/>
      <dgm:t>
        <a:bodyPr/>
        <a:lstStyle/>
        <a:p>
          <a:endParaRPr lang="en-US" sz="3200"/>
        </a:p>
      </dgm:t>
    </dgm:pt>
    <dgm:pt modelId="{D073B8B4-6572-41F2-9B89-37BE24450EEC}" type="sibTrans" cxnId="{4CA74544-47FC-437D-BC9F-5DE5335FB7E0}">
      <dgm:prSet/>
      <dgm:spPr/>
      <dgm:t>
        <a:bodyPr/>
        <a:lstStyle/>
        <a:p>
          <a:endParaRPr lang="en-US" sz="3200"/>
        </a:p>
      </dgm:t>
    </dgm:pt>
    <dgm:pt modelId="{38697340-0B11-4770-BD17-96BFD1ED2D40}">
      <dgm:prSet custT="1"/>
      <dgm:spPr/>
      <dgm:t>
        <a:bodyPr/>
        <a:lstStyle/>
        <a:p>
          <a:r>
            <a:rPr lang="fr-CA" sz="3200" dirty="0"/>
            <a:t>Mise en application des techniques</a:t>
          </a:r>
          <a:endParaRPr lang="en-US" sz="3200" dirty="0"/>
        </a:p>
      </dgm:t>
    </dgm:pt>
    <dgm:pt modelId="{A41FA8EF-7A68-4722-A6CE-3A4F6693F7B9}" type="parTrans" cxnId="{75AF9A18-1364-4B26-A50E-1455708036A7}">
      <dgm:prSet/>
      <dgm:spPr/>
      <dgm:t>
        <a:bodyPr/>
        <a:lstStyle/>
        <a:p>
          <a:endParaRPr lang="en-US" sz="3200"/>
        </a:p>
      </dgm:t>
    </dgm:pt>
    <dgm:pt modelId="{8B473CCC-74E8-4136-8044-947371E4DB66}" type="sibTrans" cxnId="{75AF9A18-1364-4B26-A50E-1455708036A7}">
      <dgm:prSet/>
      <dgm:spPr/>
      <dgm:t>
        <a:bodyPr/>
        <a:lstStyle/>
        <a:p>
          <a:endParaRPr lang="en-US" sz="3200"/>
        </a:p>
      </dgm:t>
    </dgm:pt>
    <dgm:pt modelId="{8166BFDF-26A6-454A-B0E5-EAB1F5DFB237}">
      <dgm:prSet custT="1"/>
      <dgm:spPr/>
      <dgm:t>
        <a:bodyPr anchor="ctr"/>
        <a:lstStyle/>
        <a:p>
          <a:pPr>
            <a:lnSpc>
              <a:spcPct val="100000"/>
            </a:lnSpc>
            <a:spcAft>
              <a:spcPts val="0"/>
            </a:spcAft>
          </a:pPr>
          <a:r>
            <a:rPr lang="fr-CA" sz="3200" dirty="0"/>
            <a:t>Examen de la mise en application des </a:t>
          </a:r>
        </a:p>
        <a:p>
          <a:pPr>
            <a:lnSpc>
              <a:spcPct val="100000"/>
            </a:lnSpc>
            <a:spcAft>
              <a:spcPts val="0"/>
            </a:spcAft>
          </a:pPr>
          <a:r>
            <a:rPr lang="fr-CA" sz="3200" dirty="0"/>
            <a:t>techniques</a:t>
          </a:r>
          <a:endParaRPr lang="en-US" sz="3200" dirty="0">
            <a:solidFill>
              <a:schemeClr val="tx1"/>
            </a:solidFill>
          </a:endParaRPr>
        </a:p>
      </dgm:t>
    </dgm:pt>
    <dgm:pt modelId="{335AB63D-91B2-544F-9CBC-05723E0E7D79}" type="parTrans" cxnId="{174ED9B0-4A39-B44A-8335-CC39D768E1B3}">
      <dgm:prSet/>
      <dgm:spPr/>
      <dgm:t>
        <a:bodyPr/>
        <a:lstStyle/>
        <a:p>
          <a:endParaRPr lang="en-US" sz="3200"/>
        </a:p>
      </dgm:t>
    </dgm:pt>
    <dgm:pt modelId="{F0541181-C782-4E41-BA7E-0858CCE47740}" type="sibTrans" cxnId="{174ED9B0-4A39-B44A-8335-CC39D768E1B3}">
      <dgm:prSet/>
      <dgm:spPr/>
      <dgm:t>
        <a:bodyPr/>
        <a:lstStyle/>
        <a:p>
          <a:endParaRPr lang="en-US" sz="3200"/>
        </a:p>
      </dgm:t>
    </dgm:pt>
    <dgm:pt modelId="{CECE1D2C-DCC7-5C44-8AD9-49AC867EB878}">
      <dgm:prSet custT="1"/>
      <dgm:spPr/>
      <dgm:t>
        <a:bodyPr/>
        <a:lstStyle/>
        <a:p>
          <a:r>
            <a:rPr lang="fr-CA" sz="3200" dirty="0"/>
            <a:t>Colère, assertivité, autocompassion</a:t>
          </a:r>
          <a:endParaRPr lang="en-US" sz="3200" dirty="0"/>
        </a:p>
      </dgm:t>
    </dgm:pt>
    <dgm:pt modelId="{38B2DBE3-EFEF-594F-8220-23CFC0CF35A8}" type="parTrans" cxnId="{F05F6E1A-B1E4-7E44-AA8E-82DEEF674C49}">
      <dgm:prSet/>
      <dgm:spPr/>
      <dgm:t>
        <a:bodyPr/>
        <a:lstStyle/>
        <a:p>
          <a:endParaRPr lang="en-US" sz="3200"/>
        </a:p>
      </dgm:t>
    </dgm:pt>
    <dgm:pt modelId="{07A0E9AA-1180-AA49-A761-F22709F9972D}" type="sibTrans" cxnId="{F05F6E1A-B1E4-7E44-AA8E-82DEEF674C49}">
      <dgm:prSet/>
      <dgm:spPr/>
      <dgm:t>
        <a:bodyPr/>
        <a:lstStyle/>
        <a:p>
          <a:endParaRPr lang="en-US" sz="3200"/>
        </a:p>
      </dgm:t>
    </dgm:pt>
    <dgm:pt modelId="{876E3564-52D3-3B43-B508-F3523D26093C}">
      <dgm:prSet custT="1"/>
      <dgm:spPr/>
      <dgm:t>
        <a:bodyPr/>
        <a:lstStyle/>
        <a:p>
          <a:r>
            <a:rPr lang="fr-CA" sz="3200" dirty="0">
              <a:solidFill>
                <a:schemeClr val="bg1"/>
              </a:solidFill>
            </a:rPr>
            <a:t>Résolution de problèmes</a:t>
          </a:r>
          <a:endParaRPr lang="en-US" sz="3200" dirty="0">
            <a:solidFill>
              <a:schemeClr val="bg1"/>
            </a:solidFill>
          </a:endParaRPr>
        </a:p>
      </dgm:t>
    </dgm:pt>
    <dgm:pt modelId="{B9956ACD-04FB-664A-B123-8EC0CCECABAF}" type="sibTrans" cxnId="{7419A1EC-2B31-9149-9399-EEAA6DC28AF2}">
      <dgm:prSet/>
      <dgm:spPr/>
      <dgm:t>
        <a:bodyPr/>
        <a:lstStyle/>
        <a:p>
          <a:endParaRPr lang="en-US" sz="3200"/>
        </a:p>
      </dgm:t>
    </dgm:pt>
    <dgm:pt modelId="{86BC370D-3A1F-7F4C-83F3-3A0415022A6A}" type="parTrans" cxnId="{7419A1EC-2B31-9149-9399-EEAA6DC28AF2}">
      <dgm:prSet/>
      <dgm:spPr/>
      <dgm:t>
        <a:bodyPr/>
        <a:lstStyle/>
        <a:p>
          <a:endParaRPr lang="en-US" sz="3200"/>
        </a:p>
      </dgm:t>
    </dgm:pt>
    <dgm:pt modelId="{A6769B2E-A214-1F42-A81D-76ACCEBA6BE5}" type="pres">
      <dgm:prSet presAssocID="{D8006CE8-EC0E-4C66-8472-0ECC704CE18F}" presName="vert0" presStyleCnt="0">
        <dgm:presLayoutVars>
          <dgm:dir/>
          <dgm:animOne val="branch"/>
          <dgm:animLvl val="lvl"/>
        </dgm:presLayoutVars>
      </dgm:prSet>
      <dgm:spPr/>
    </dgm:pt>
    <dgm:pt modelId="{35F88DB4-B5B4-324E-BA33-FBB3776C2E8A}" type="pres">
      <dgm:prSet presAssocID="{01A68548-C4E5-4B6E-8DBD-3E3DB95BC14F}" presName="thickLine" presStyleLbl="alignNode1" presStyleIdx="0" presStyleCnt="5" custLinFactNeighborX="-2393" custLinFactNeighborY="-17357"/>
      <dgm:spPr/>
    </dgm:pt>
    <dgm:pt modelId="{DED6F4F8-D824-1644-AE21-A8817DC1C3C4}" type="pres">
      <dgm:prSet presAssocID="{01A68548-C4E5-4B6E-8DBD-3E3DB95BC14F}" presName="horz1" presStyleCnt="0"/>
      <dgm:spPr/>
    </dgm:pt>
    <dgm:pt modelId="{AAAA9F28-D715-0B43-B0C8-89E23164F15F}" type="pres">
      <dgm:prSet presAssocID="{01A68548-C4E5-4B6E-8DBD-3E3DB95BC14F}" presName="tx1" presStyleLbl="revTx" presStyleIdx="0" presStyleCnt="5"/>
      <dgm:spPr/>
    </dgm:pt>
    <dgm:pt modelId="{292138F1-CA2D-F64F-94D7-0BFE0A7F8DDB}" type="pres">
      <dgm:prSet presAssocID="{01A68548-C4E5-4B6E-8DBD-3E3DB95BC14F}" presName="vert1" presStyleCnt="0"/>
      <dgm:spPr/>
    </dgm:pt>
    <dgm:pt modelId="{5101AC9F-6A3E-2D42-B02C-8E4B7833609A}" type="pres">
      <dgm:prSet presAssocID="{8166BFDF-26A6-454A-B0E5-EAB1F5DFB237}" presName="thickLine" presStyleLbl="alignNode1" presStyleIdx="1" presStyleCnt="5"/>
      <dgm:spPr/>
    </dgm:pt>
    <dgm:pt modelId="{C31D8BBB-320E-BF42-9548-623A6B9E766C}" type="pres">
      <dgm:prSet presAssocID="{8166BFDF-26A6-454A-B0E5-EAB1F5DFB237}" presName="horz1" presStyleCnt="0"/>
      <dgm:spPr/>
    </dgm:pt>
    <dgm:pt modelId="{3AE147F0-43FC-FD45-BEA8-B6B1404B6FD2}" type="pres">
      <dgm:prSet presAssocID="{8166BFDF-26A6-454A-B0E5-EAB1F5DFB237}" presName="tx1" presStyleLbl="revTx" presStyleIdx="1" presStyleCnt="5"/>
      <dgm:spPr/>
    </dgm:pt>
    <dgm:pt modelId="{849A9B67-7EB3-4940-BC2E-783B3407DFC9}" type="pres">
      <dgm:prSet presAssocID="{8166BFDF-26A6-454A-B0E5-EAB1F5DFB237}" presName="vert1" presStyleCnt="0"/>
      <dgm:spPr/>
    </dgm:pt>
    <dgm:pt modelId="{C91CDDA6-CA6E-8C49-85E5-68477EB3E684}" type="pres">
      <dgm:prSet presAssocID="{CECE1D2C-DCC7-5C44-8AD9-49AC867EB878}" presName="thickLine" presStyleLbl="alignNode1" presStyleIdx="2" presStyleCnt="5"/>
      <dgm:spPr/>
    </dgm:pt>
    <dgm:pt modelId="{FD705501-EE56-DE48-99A7-786E06FBE629}" type="pres">
      <dgm:prSet presAssocID="{CECE1D2C-DCC7-5C44-8AD9-49AC867EB878}" presName="horz1" presStyleCnt="0"/>
      <dgm:spPr/>
    </dgm:pt>
    <dgm:pt modelId="{0C620517-96CD-B04B-86BA-D419C0358163}" type="pres">
      <dgm:prSet presAssocID="{CECE1D2C-DCC7-5C44-8AD9-49AC867EB878}" presName="tx1" presStyleLbl="revTx" presStyleIdx="2" presStyleCnt="5"/>
      <dgm:spPr/>
    </dgm:pt>
    <dgm:pt modelId="{FF8A63D2-CC1B-5649-B2D5-39F1325C9A5A}" type="pres">
      <dgm:prSet presAssocID="{CECE1D2C-DCC7-5C44-8AD9-49AC867EB878}" presName="vert1" presStyleCnt="0"/>
      <dgm:spPr/>
    </dgm:pt>
    <dgm:pt modelId="{61A612D0-8D9F-FA44-8271-4C7426E167C2}" type="pres">
      <dgm:prSet presAssocID="{876E3564-52D3-3B43-B508-F3523D26093C}" presName="thickLine" presStyleLbl="alignNode1" presStyleIdx="3" presStyleCnt="5"/>
      <dgm:spPr/>
    </dgm:pt>
    <dgm:pt modelId="{D5D33563-EC21-7E48-A7C9-735A9C2AECA8}" type="pres">
      <dgm:prSet presAssocID="{876E3564-52D3-3B43-B508-F3523D26093C}" presName="horz1" presStyleCnt="0"/>
      <dgm:spPr/>
    </dgm:pt>
    <dgm:pt modelId="{85ADA892-C4A1-F745-8496-DB81C7C1570F}" type="pres">
      <dgm:prSet presAssocID="{876E3564-52D3-3B43-B508-F3523D26093C}" presName="tx1" presStyleLbl="revTx" presStyleIdx="3" presStyleCnt="5"/>
      <dgm:spPr/>
    </dgm:pt>
    <dgm:pt modelId="{F0C64C84-9A5F-1A4A-88D4-574C07C6EB5D}" type="pres">
      <dgm:prSet presAssocID="{876E3564-52D3-3B43-B508-F3523D26093C}" presName="vert1" presStyleCnt="0"/>
      <dgm:spPr/>
    </dgm:pt>
    <dgm:pt modelId="{7B5E5E29-6FBE-D14B-82C9-4A27A3D55221}" type="pres">
      <dgm:prSet presAssocID="{38697340-0B11-4770-BD17-96BFD1ED2D40}" presName="thickLine" presStyleLbl="alignNode1" presStyleIdx="4" presStyleCnt="5"/>
      <dgm:spPr/>
    </dgm:pt>
    <dgm:pt modelId="{F2A2821C-7F01-DF44-852F-5FE24DE58523}" type="pres">
      <dgm:prSet presAssocID="{38697340-0B11-4770-BD17-96BFD1ED2D40}" presName="horz1" presStyleCnt="0"/>
      <dgm:spPr/>
    </dgm:pt>
    <dgm:pt modelId="{AA50ED65-2007-2945-8DCA-F20F09746633}" type="pres">
      <dgm:prSet presAssocID="{38697340-0B11-4770-BD17-96BFD1ED2D40}" presName="tx1" presStyleLbl="revTx" presStyleIdx="4" presStyleCnt="5"/>
      <dgm:spPr/>
    </dgm:pt>
    <dgm:pt modelId="{051317DE-DED4-1948-ABCD-239F02780B77}" type="pres">
      <dgm:prSet presAssocID="{38697340-0B11-4770-BD17-96BFD1ED2D40}" presName="vert1" presStyleCnt="0"/>
      <dgm:spPr/>
    </dgm:pt>
  </dgm:ptLst>
  <dgm:cxnLst>
    <dgm:cxn modelId="{A2CC9602-66B6-394E-AFF4-35B5AD935A45}" type="presOf" srcId="{D8006CE8-EC0E-4C66-8472-0ECC704CE18F}" destId="{A6769B2E-A214-1F42-A81D-76ACCEBA6BE5}" srcOrd="0" destOrd="0" presId="urn:microsoft.com/office/officeart/2008/layout/LinedList"/>
    <dgm:cxn modelId="{7E15FA14-3562-0346-A85C-E6C03C67F395}" type="presOf" srcId="{CECE1D2C-DCC7-5C44-8AD9-49AC867EB878}" destId="{0C620517-96CD-B04B-86BA-D419C0358163}" srcOrd="0" destOrd="0" presId="urn:microsoft.com/office/officeart/2008/layout/LinedList"/>
    <dgm:cxn modelId="{9BCAD315-6C34-644D-922E-EEB38BE177D5}" type="presOf" srcId="{01A68548-C4E5-4B6E-8DBD-3E3DB95BC14F}" destId="{AAAA9F28-D715-0B43-B0C8-89E23164F15F}" srcOrd="0" destOrd="0" presId="urn:microsoft.com/office/officeart/2008/layout/LinedList"/>
    <dgm:cxn modelId="{75AF9A18-1364-4B26-A50E-1455708036A7}" srcId="{D8006CE8-EC0E-4C66-8472-0ECC704CE18F}" destId="{38697340-0B11-4770-BD17-96BFD1ED2D40}" srcOrd="4" destOrd="0" parTransId="{A41FA8EF-7A68-4722-A6CE-3A4F6693F7B9}" sibTransId="{8B473CCC-74E8-4136-8044-947371E4DB66}"/>
    <dgm:cxn modelId="{F05F6E1A-B1E4-7E44-AA8E-82DEEF674C49}" srcId="{D8006CE8-EC0E-4C66-8472-0ECC704CE18F}" destId="{CECE1D2C-DCC7-5C44-8AD9-49AC867EB878}" srcOrd="2" destOrd="0" parTransId="{38B2DBE3-EFEF-594F-8220-23CFC0CF35A8}" sibTransId="{07A0E9AA-1180-AA49-A761-F22709F9972D}"/>
    <dgm:cxn modelId="{4CA74544-47FC-437D-BC9F-5DE5335FB7E0}" srcId="{D8006CE8-EC0E-4C66-8472-0ECC704CE18F}" destId="{01A68548-C4E5-4B6E-8DBD-3E3DB95BC14F}" srcOrd="0" destOrd="0" parTransId="{9F579EF3-D07F-44E4-9B3B-6357DB4FC62E}" sibTransId="{D073B8B4-6572-41F2-9B89-37BE24450EEC}"/>
    <dgm:cxn modelId="{8C69C89B-E35E-DB4C-968E-72330E8F7657}" type="presOf" srcId="{8166BFDF-26A6-454A-B0E5-EAB1F5DFB237}" destId="{3AE147F0-43FC-FD45-BEA8-B6B1404B6FD2}" srcOrd="0" destOrd="0" presId="urn:microsoft.com/office/officeart/2008/layout/LinedList"/>
    <dgm:cxn modelId="{174ED9B0-4A39-B44A-8335-CC39D768E1B3}" srcId="{D8006CE8-EC0E-4C66-8472-0ECC704CE18F}" destId="{8166BFDF-26A6-454A-B0E5-EAB1F5DFB237}" srcOrd="1" destOrd="0" parTransId="{335AB63D-91B2-544F-9CBC-05723E0E7D79}" sibTransId="{F0541181-C782-4E41-BA7E-0858CCE47740}"/>
    <dgm:cxn modelId="{BEB5F5EA-8438-414A-AAB0-786F0C7D24C1}" type="presOf" srcId="{876E3564-52D3-3B43-B508-F3523D26093C}" destId="{85ADA892-C4A1-F745-8496-DB81C7C1570F}" srcOrd="0" destOrd="0" presId="urn:microsoft.com/office/officeart/2008/layout/LinedList"/>
    <dgm:cxn modelId="{7419A1EC-2B31-9149-9399-EEAA6DC28AF2}" srcId="{D8006CE8-EC0E-4C66-8472-0ECC704CE18F}" destId="{876E3564-52D3-3B43-B508-F3523D26093C}" srcOrd="3" destOrd="0" parTransId="{86BC370D-3A1F-7F4C-83F3-3A0415022A6A}" sibTransId="{B9956ACD-04FB-664A-B123-8EC0CCECABAF}"/>
    <dgm:cxn modelId="{D6BEB0EC-FAD9-8845-9048-6613FA19259C}" type="presOf" srcId="{38697340-0B11-4770-BD17-96BFD1ED2D40}" destId="{AA50ED65-2007-2945-8DCA-F20F09746633}" srcOrd="0" destOrd="0" presId="urn:microsoft.com/office/officeart/2008/layout/LinedList"/>
    <dgm:cxn modelId="{7985122C-CC4B-3549-9A05-9B3DBEA6B890}" type="presParOf" srcId="{A6769B2E-A214-1F42-A81D-76ACCEBA6BE5}" destId="{35F88DB4-B5B4-324E-BA33-FBB3776C2E8A}" srcOrd="0" destOrd="0" presId="urn:microsoft.com/office/officeart/2008/layout/LinedList"/>
    <dgm:cxn modelId="{A0AC8A00-AE38-EF4A-AF1D-7712DCB75D03}" type="presParOf" srcId="{A6769B2E-A214-1F42-A81D-76ACCEBA6BE5}" destId="{DED6F4F8-D824-1644-AE21-A8817DC1C3C4}" srcOrd="1" destOrd="0" presId="urn:microsoft.com/office/officeart/2008/layout/LinedList"/>
    <dgm:cxn modelId="{BAE10C84-0DC6-364C-80FC-02EF6F692E5E}" type="presParOf" srcId="{DED6F4F8-D824-1644-AE21-A8817DC1C3C4}" destId="{AAAA9F28-D715-0B43-B0C8-89E23164F15F}" srcOrd="0" destOrd="0" presId="urn:microsoft.com/office/officeart/2008/layout/LinedList"/>
    <dgm:cxn modelId="{18F10B85-CDCD-B045-BE9B-529EB8CE089B}" type="presParOf" srcId="{DED6F4F8-D824-1644-AE21-A8817DC1C3C4}" destId="{292138F1-CA2D-F64F-94D7-0BFE0A7F8DDB}" srcOrd="1" destOrd="0" presId="urn:microsoft.com/office/officeart/2008/layout/LinedList"/>
    <dgm:cxn modelId="{477574A9-DE68-B645-852B-432E7BA66156}" type="presParOf" srcId="{A6769B2E-A214-1F42-A81D-76ACCEBA6BE5}" destId="{5101AC9F-6A3E-2D42-B02C-8E4B7833609A}" srcOrd="2" destOrd="0" presId="urn:microsoft.com/office/officeart/2008/layout/LinedList"/>
    <dgm:cxn modelId="{048AA2C8-3F8D-1F4E-872B-6E9B01C6C0BD}" type="presParOf" srcId="{A6769B2E-A214-1F42-A81D-76ACCEBA6BE5}" destId="{C31D8BBB-320E-BF42-9548-623A6B9E766C}" srcOrd="3" destOrd="0" presId="urn:microsoft.com/office/officeart/2008/layout/LinedList"/>
    <dgm:cxn modelId="{7322D74F-9CC5-C346-9894-E09D5758973C}" type="presParOf" srcId="{C31D8BBB-320E-BF42-9548-623A6B9E766C}" destId="{3AE147F0-43FC-FD45-BEA8-B6B1404B6FD2}" srcOrd="0" destOrd="0" presId="urn:microsoft.com/office/officeart/2008/layout/LinedList"/>
    <dgm:cxn modelId="{62CB78D3-0592-C84C-B56E-41A102BFE5C8}" type="presParOf" srcId="{C31D8BBB-320E-BF42-9548-623A6B9E766C}" destId="{849A9B67-7EB3-4940-BC2E-783B3407DFC9}" srcOrd="1" destOrd="0" presId="urn:microsoft.com/office/officeart/2008/layout/LinedList"/>
    <dgm:cxn modelId="{FA451981-D059-E74D-BF10-5915EBC798E0}" type="presParOf" srcId="{A6769B2E-A214-1F42-A81D-76ACCEBA6BE5}" destId="{C91CDDA6-CA6E-8C49-85E5-68477EB3E684}" srcOrd="4" destOrd="0" presId="urn:microsoft.com/office/officeart/2008/layout/LinedList"/>
    <dgm:cxn modelId="{9F75C994-5E13-5249-97F9-3F8732DED39E}" type="presParOf" srcId="{A6769B2E-A214-1F42-A81D-76ACCEBA6BE5}" destId="{FD705501-EE56-DE48-99A7-786E06FBE629}" srcOrd="5" destOrd="0" presId="urn:microsoft.com/office/officeart/2008/layout/LinedList"/>
    <dgm:cxn modelId="{6A512CC5-9B05-734B-B0D6-B90F9270EACA}" type="presParOf" srcId="{FD705501-EE56-DE48-99A7-786E06FBE629}" destId="{0C620517-96CD-B04B-86BA-D419C0358163}" srcOrd="0" destOrd="0" presId="urn:microsoft.com/office/officeart/2008/layout/LinedList"/>
    <dgm:cxn modelId="{219ABF72-605B-9041-BADE-0038A72F32E4}" type="presParOf" srcId="{FD705501-EE56-DE48-99A7-786E06FBE629}" destId="{FF8A63D2-CC1B-5649-B2D5-39F1325C9A5A}" srcOrd="1" destOrd="0" presId="urn:microsoft.com/office/officeart/2008/layout/LinedList"/>
    <dgm:cxn modelId="{717A8F66-1B54-3E4E-A5CB-95D95343F0A5}" type="presParOf" srcId="{A6769B2E-A214-1F42-A81D-76ACCEBA6BE5}" destId="{61A612D0-8D9F-FA44-8271-4C7426E167C2}" srcOrd="6" destOrd="0" presId="urn:microsoft.com/office/officeart/2008/layout/LinedList"/>
    <dgm:cxn modelId="{6E48C41E-6FED-4D42-9871-0A0242F605B0}" type="presParOf" srcId="{A6769B2E-A214-1F42-A81D-76ACCEBA6BE5}" destId="{D5D33563-EC21-7E48-A7C9-735A9C2AECA8}" srcOrd="7" destOrd="0" presId="urn:microsoft.com/office/officeart/2008/layout/LinedList"/>
    <dgm:cxn modelId="{42C495E0-1158-2849-853A-5EF63BF153AC}" type="presParOf" srcId="{D5D33563-EC21-7E48-A7C9-735A9C2AECA8}" destId="{85ADA892-C4A1-F745-8496-DB81C7C1570F}" srcOrd="0" destOrd="0" presId="urn:microsoft.com/office/officeart/2008/layout/LinedList"/>
    <dgm:cxn modelId="{F67B725A-7894-564F-9392-1CE5862A9F90}" type="presParOf" srcId="{D5D33563-EC21-7E48-A7C9-735A9C2AECA8}" destId="{F0C64C84-9A5F-1A4A-88D4-574C07C6EB5D}" srcOrd="1" destOrd="0" presId="urn:microsoft.com/office/officeart/2008/layout/LinedList"/>
    <dgm:cxn modelId="{76CE5C23-F786-CC4D-A3CE-9CD5FCBBB86B}" type="presParOf" srcId="{A6769B2E-A214-1F42-A81D-76ACCEBA6BE5}" destId="{7B5E5E29-6FBE-D14B-82C9-4A27A3D55221}" srcOrd="8" destOrd="0" presId="urn:microsoft.com/office/officeart/2008/layout/LinedList"/>
    <dgm:cxn modelId="{22A6F881-AEDF-5C45-8809-741E64C28BE2}" type="presParOf" srcId="{A6769B2E-A214-1F42-A81D-76ACCEBA6BE5}" destId="{F2A2821C-7F01-DF44-852F-5FE24DE58523}" srcOrd="9" destOrd="0" presId="urn:microsoft.com/office/officeart/2008/layout/LinedList"/>
    <dgm:cxn modelId="{92649A41-6839-5F4B-8334-A59D74E4ABF7}" type="presParOf" srcId="{F2A2821C-7F01-DF44-852F-5FE24DE58523}" destId="{AA50ED65-2007-2945-8DCA-F20F09746633}" srcOrd="0" destOrd="0" presId="urn:microsoft.com/office/officeart/2008/layout/LinedList"/>
    <dgm:cxn modelId="{36A9587B-EEA0-9548-8E3F-F5B94265438F}" type="presParOf" srcId="{F2A2821C-7F01-DF44-852F-5FE24DE58523}" destId="{051317DE-DED4-1948-ABCD-239F02780B7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1168A8-5139-4A19-AA1C-6DC9AD29DC6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28992A5-0A87-4A42-BE96-564A49B1360C}">
      <dgm:prSet custT="1"/>
      <dgm:spPr/>
      <dgm:t>
        <a:bodyPr/>
        <a:lstStyle/>
        <a:p>
          <a:r>
            <a:rPr lang="fr-CA" sz="2400" dirty="0"/>
            <a:t>Prêtez attention à vos sentiments</a:t>
          </a:r>
        </a:p>
        <a:p>
          <a:r>
            <a:rPr lang="en-GB" sz="2100" dirty="0"/>
            <a:t>	</a:t>
          </a:r>
          <a:r>
            <a:rPr lang="fr-CA" sz="2100" dirty="0"/>
            <a:t>p. ex., êtes-vous frustré? Anxieux? Déprimé?</a:t>
          </a:r>
          <a:endParaRPr lang="en-US" sz="2100" dirty="0"/>
        </a:p>
      </dgm:t>
    </dgm:pt>
    <dgm:pt modelId="{DE7E0055-AC79-4CF6-A7E6-0A1DE5311822}" type="parTrans" cxnId="{512E6DAD-4C85-43D8-ACFF-A9C69130EBF5}">
      <dgm:prSet/>
      <dgm:spPr/>
      <dgm:t>
        <a:bodyPr/>
        <a:lstStyle/>
        <a:p>
          <a:endParaRPr lang="en-US"/>
        </a:p>
      </dgm:t>
    </dgm:pt>
    <dgm:pt modelId="{E3A84930-9C9F-48ED-96FE-18EEEC445337}" type="sibTrans" cxnId="{512E6DAD-4C85-43D8-ACFF-A9C69130EBF5}">
      <dgm:prSet/>
      <dgm:spPr/>
      <dgm:t>
        <a:bodyPr/>
        <a:lstStyle/>
        <a:p>
          <a:endParaRPr lang="en-US"/>
        </a:p>
      </dgm:t>
    </dgm:pt>
    <dgm:pt modelId="{E43D0650-3B2E-45B5-8516-628F529C50BB}">
      <dgm:prSet custT="1"/>
      <dgm:spPr/>
      <dgm:t>
        <a:bodyPr/>
        <a:lstStyle/>
        <a:p>
          <a:r>
            <a:rPr lang="fr-CA" sz="2400" dirty="0"/>
            <a:t>Que se passe-t-il pour vous faire sentir ainsi?</a:t>
          </a:r>
          <a:endParaRPr lang="en-US" sz="2400" dirty="0"/>
        </a:p>
      </dgm:t>
    </dgm:pt>
    <dgm:pt modelId="{032F42ED-FFCA-4794-AF8B-30EAAC217532}" type="parTrans" cxnId="{33A1D87D-A824-459F-B3A8-07DCAAEF7AA2}">
      <dgm:prSet/>
      <dgm:spPr/>
      <dgm:t>
        <a:bodyPr/>
        <a:lstStyle/>
        <a:p>
          <a:endParaRPr lang="en-US"/>
        </a:p>
      </dgm:t>
    </dgm:pt>
    <dgm:pt modelId="{DC2A00A3-2316-4B3B-A039-92584C840702}" type="sibTrans" cxnId="{33A1D87D-A824-459F-B3A8-07DCAAEF7AA2}">
      <dgm:prSet/>
      <dgm:spPr/>
      <dgm:t>
        <a:bodyPr/>
        <a:lstStyle/>
        <a:p>
          <a:endParaRPr lang="en-US"/>
        </a:p>
      </dgm:t>
    </dgm:pt>
    <dgm:pt modelId="{92EEF7EC-023E-43A6-AED0-2222BB5FC035}">
      <dgm:prSet custT="1"/>
      <dgm:spPr/>
      <dgm:t>
        <a:bodyPr/>
        <a:lstStyle/>
        <a:p>
          <a:r>
            <a:rPr lang="fr-CA" sz="2400" dirty="0"/>
            <a:t>Essayez de ne pas vous concentrer sur les aspects négatifs, mais recherchez plutôt les possibilités qui s’offrent à vous.</a:t>
          </a:r>
          <a:endParaRPr lang="en-US" sz="2400" dirty="0"/>
        </a:p>
      </dgm:t>
    </dgm:pt>
    <dgm:pt modelId="{42AD87C2-887B-4609-94AD-1F79B15A1903}" type="parTrans" cxnId="{F5D61A80-DB06-40C7-966E-BCAB98456210}">
      <dgm:prSet/>
      <dgm:spPr/>
      <dgm:t>
        <a:bodyPr/>
        <a:lstStyle/>
        <a:p>
          <a:endParaRPr lang="en-US"/>
        </a:p>
      </dgm:t>
    </dgm:pt>
    <dgm:pt modelId="{2C315826-7E7D-47ED-B057-6A46DDE9E614}" type="sibTrans" cxnId="{F5D61A80-DB06-40C7-966E-BCAB98456210}">
      <dgm:prSet/>
      <dgm:spPr/>
      <dgm:t>
        <a:bodyPr/>
        <a:lstStyle/>
        <a:p>
          <a:endParaRPr lang="en-US"/>
        </a:p>
      </dgm:t>
    </dgm:pt>
    <dgm:pt modelId="{13C2D830-CDD8-466B-91E8-2B75DF47008F}">
      <dgm:prSet custT="1"/>
      <dgm:spPr/>
      <dgm:t>
        <a:bodyPr/>
        <a:lstStyle/>
        <a:p>
          <a:r>
            <a:rPr lang="fr-CA" sz="2400" dirty="0"/>
            <a:t>Essayez de dresser une liste des problèmes qui reviennent sans cesse dans votre vie.</a:t>
          </a:r>
          <a:endParaRPr lang="en-US" sz="2400" dirty="0"/>
        </a:p>
      </dgm:t>
    </dgm:pt>
    <dgm:pt modelId="{A4DC2AC0-CB39-4E24-A9A4-F968437646A8}" type="parTrans" cxnId="{3AA31C54-26D8-45D3-98C3-1E14C5AB24EA}">
      <dgm:prSet/>
      <dgm:spPr/>
      <dgm:t>
        <a:bodyPr/>
        <a:lstStyle/>
        <a:p>
          <a:endParaRPr lang="en-US"/>
        </a:p>
      </dgm:t>
    </dgm:pt>
    <dgm:pt modelId="{6A7104EB-3D41-4950-9654-09D4785B4F42}" type="sibTrans" cxnId="{3AA31C54-26D8-45D3-98C3-1E14C5AB24EA}">
      <dgm:prSet/>
      <dgm:spPr/>
      <dgm:t>
        <a:bodyPr/>
        <a:lstStyle/>
        <a:p>
          <a:endParaRPr lang="en-US"/>
        </a:p>
      </dgm:t>
    </dgm:pt>
    <dgm:pt modelId="{F3A3EC27-8222-4C06-B35C-11AB31B82202}" type="pres">
      <dgm:prSet presAssocID="{191168A8-5139-4A19-AA1C-6DC9AD29DC69}" presName="root" presStyleCnt="0">
        <dgm:presLayoutVars>
          <dgm:dir/>
          <dgm:resizeHandles val="exact"/>
        </dgm:presLayoutVars>
      </dgm:prSet>
      <dgm:spPr/>
    </dgm:pt>
    <dgm:pt modelId="{C7F026F8-B7C2-4825-9014-8F73622DE851}" type="pres">
      <dgm:prSet presAssocID="{528992A5-0A87-4A42-BE96-564A49B1360C}" presName="compNode" presStyleCnt="0"/>
      <dgm:spPr/>
    </dgm:pt>
    <dgm:pt modelId="{FDBEB27E-4E58-4F54-B77B-757D393FAB84}" type="pres">
      <dgm:prSet presAssocID="{528992A5-0A87-4A42-BE96-564A49B1360C}" presName="bgRect" presStyleLbl="bgShp" presStyleIdx="0" presStyleCnt="4"/>
      <dgm:spPr>
        <a:solidFill>
          <a:srgbClr val="EDF2F2"/>
        </a:solidFill>
      </dgm:spPr>
    </dgm:pt>
    <dgm:pt modelId="{5DF47CB2-BD84-4F93-89C5-B3EA2E1720F5}" type="pres">
      <dgm:prSet presAssocID="{528992A5-0A87-4A42-BE96-564A49B1360C}" presName="iconRect" presStyleLbl="node1" presStyleIdx="0" presStyleCnt="4" custScaleX="135999" custScaleY="15408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7A5C01A0-15E6-45D1-BA34-217D92838CD6}" type="pres">
      <dgm:prSet presAssocID="{528992A5-0A87-4A42-BE96-564A49B1360C}" presName="spaceRect" presStyleCnt="0"/>
      <dgm:spPr/>
    </dgm:pt>
    <dgm:pt modelId="{60351D4A-F155-4E85-8711-7ED7BC70D3E4}" type="pres">
      <dgm:prSet presAssocID="{528992A5-0A87-4A42-BE96-564A49B1360C}" presName="parTx" presStyleLbl="revTx" presStyleIdx="0" presStyleCnt="4">
        <dgm:presLayoutVars>
          <dgm:chMax val="0"/>
          <dgm:chPref val="0"/>
        </dgm:presLayoutVars>
      </dgm:prSet>
      <dgm:spPr/>
    </dgm:pt>
    <dgm:pt modelId="{F44A89FE-B543-42C4-B2CF-C333DAD9E4A6}" type="pres">
      <dgm:prSet presAssocID="{E3A84930-9C9F-48ED-96FE-18EEEC445337}" presName="sibTrans" presStyleCnt="0"/>
      <dgm:spPr/>
    </dgm:pt>
    <dgm:pt modelId="{FB0592DD-7B47-4A5E-8D6A-172B8E41C35A}" type="pres">
      <dgm:prSet presAssocID="{E43D0650-3B2E-45B5-8516-628F529C50BB}" presName="compNode" presStyleCnt="0"/>
      <dgm:spPr/>
    </dgm:pt>
    <dgm:pt modelId="{F5959E88-02EB-46FF-97A0-295A922049AD}" type="pres">
      <dgm:prSet presAssocID="{E43D0650-3B2E-45B5-8516-628F529C50BB}" presName="bgRect" presStyleLbl="bgShp" presStyleIdx="1" presStyleCnt="4"/>
      <dgm:spPr>
        <a:solidFill>
          <a:srgbClr val="EDF2F2"/>
        </a:solidFill>
      </dgm:spPr>
    </dgm:pt>
    <dgm:pt modelId="{C5077227-233E-4BEF-B6A5-9F643AE668D5}" type="pres">
      <dgm:prSet presAssocID="{E43D0650-3B2E-45B5-8516-628F529C50B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45BE130D-FA76-4DE3-9A0B-8E104D8C8A06}" type="pres">
      <dgm:prSet presAssocID="{E43D0650-3B2E-45B5-8516-628F529C50BB}" presName="spaceRect" presStyleCnt="0"/>
      <dgm:spPr/>
    </dgm:pt>
    <dgm:pt modelId="{349F589C-5C0C-4897-90D1-E4B22D07F6CF}" type="pres">
      <dgm:prSet presAssocID="{E43D0650-3B2E-45B5-8516-628F529C50BB}" presName="parTx" presStyleLbl="revTx" presStyleIdx="1" presStyleCnt="4">
        <dgm:presLayoutVars>
          <dgm:chMax val="0"/>
          <dgm:chPref val="0"/>
        </dgm:presLayoutVars>
      </dgm:prSet>
      <dgm:spPr/>
    </dgm:pt>
    <dgm:pt modelId="{7EE8A00F-BB2A-44D3-A9CD-BF366FD2E945}" type="pres">
      <dgm:prSet presAssocID="{DC2A00A3-2316-4B3B-A039-92584C840702}" presName="sibTrans" presStyleCnt="0"/>
      <dgm:spPr/>
    </dgm:pt>
    <dgm:pt modelId="{012E6D98-3748-411F-B9F7-F250D86CD583}" type="pres">
      <dgm:prSet presAssocID="{92EEF7EC-023E-43A6-AED0-2222BB5FC035}" presName="compNode" presStyleCnt="0"/>
      <dgm:spPr/>
    </dgm:pt>
    <dgm:pt modelId="{FE26DCC8-4D40-4CC9-8112-A6A4E2962BF7}" type="pres">
      <dgm:prSet presAssocID="{92EEF7EC-023E-43A6-AED0-2222BB5FC035}" presName="bgRect" presStyleLbl="bgShp" presStyleIdx="2" presStyleCnt="4"/>
      <dgm:spPr>
        <a:solidFill>
          <a:srgbClr val="EDF2F2"/>
        </a:solidFill>
      </dgm:spPr>
    </dgm:pt>
    <dgm:pt modelId="{44223AC0-A516-4C2A-947A-7833E9E1D301}" type="pres">
      <dgm:prSet presAssocID="{92EEF7EC-023E-43A6-AED0-2222BB5FC035}"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A1D894AD-C9A0-4397-B0D4-C4C6C5FF9380}" type="pres">
      <dgm:prSet presAssocID="{92EEF7EC-023E-43A6-AED0-2222BB5FC035}" presName="spaceRect" presStyleCnt="0"/>
      <dgm:spPr/>
    </dgm:pt>
    <dgm:pt modelId="{77AA09D4-5275-4CA5-8381-C0F7DB45817B}" type="pres">
      <dgm:prSet presAssocID="{92EEF7EC-023E-43A6-AED0-2222BB5FC035}" presName="parTx" presStyleLbl="revTx" presStyleIdx="2" presStyleCnt="4">
        <dgm:presLayoutVars>
          <dgm:chMax val="0"/>
          <dgm:chPref val="0"/>
        </dgm:presLayoutVars>
      </dgm:prSet>
      <dgm:spPr/>
    </dgm:pt>
    <dgm:pt modelId="{8649601D-C0DF-44B2-B86E-D5BCE7CA0E60}" type="pres">
      <dgm:prSet presAssocID="{2C315826-7E7D-47ED-B057-6A46DDE9E614}" presName="sibTrans" presStyleCnt="0"/>
      <dgm:spPr/>
    </dgm:pt>
    <dgm:pt modelId="{9DFFC119-EA0F-46C6-93A9-80413FF0F306}" type="pres">
      <dgm:prSet presAssocID="{13C2D830-CDD8-466B-91E8-2B75DF47008F}" presName="compNode" presStyleCnt="0"/>
      <dgm:spPr/>
    </dgm:pt>
    <dgm:pt modelId="{5DF869E1-39DB-424E-B66C-4412B4540F00}" type="pres">
      <dgm:prSet presAssocID="{13C2D830-CDD8-466B-91E8-2B75DF47008F}" presName="bgRect" presStyleLbl="bgShp" presStyleIdx="3" presStyleCnt="4"/>
      <dgm:spPr>
        <a:solidFill>
          <a:srgbClr val="EDF2F2"/>
        </a:solidFill>
      </dgm:spPr>
    </dgm:pt>
    <dgm:pt modelId="{C6F50693-BFF1-4A89-8C97-1EAF6FD118E3}" type="pres">
      <dgm:prSet presAssocID="{13C2D830-CDD8-466B-91E8-2B75DF47008F}" presName="iconRect" presStyleLbl="node1" presStyleIdx="3" presStyleCnt="4" custScaleX="176957" custScaleY="176348" custLinFactNeighborX="-18474" custLinFactNeighborY="26720"/>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Clipboard with solid fill"/>
        </a:ext>
      </dgm:extLst>
    </dgm:pt>
    <dgm:pt modelId="{0B8E7691-1FA6-40A3-BDEE-DD20A385C114}" type="pres">
      <dgm:prSet presAssocID="{13C2D830-CDD8-466B-91E8-2B75DF47008F}" presName="spaceRect" presStyleCnt="0"/>
      <dgm:spPr/>
    </dgm:pt>
    <dgm:pt modelId="{CC528FC1-266F-4CEB-8262-254252817434}" type="pres">
      <dgm:prSet presAssocID="{13C2D830-CDD8-466B-91E8-2B75DF47008F}" presName="parTx" presStyleLbl="revTx" presStyleIdx="3" presStyleCnt="4">
        <dgm:presLayoutVars>
          <dgm:chMax val="0"/>
          <dgm:chPref val="0"/>
        </dgm:presLayoutVars>
      </dgm:prSet>
      <dgm:spPr/>
    </dgm:pt>
  </dgm:ptLst>
  <dgm:cxnLst>
    <dgm:cxn modelId="{8CCD0F00-A1C1-47C6-A60B-F10ABF516646}" type="presOf" srcId="{191168A8-5139-4A19-AA1C-6DC9AD29DC69}" destId="{F3A3EC27-8222-4C06-B35C-11AB31B82202}" srcOrd="0" destOrd="0" presId="urn:microsoft.com/office/officeart/2018/2/layout/IconVerticalSolidList"/>
    <dgm:cxn modelId="{3AA31C54-26D8-45D3-98C3-1E14C5AB24EA}" srcId="{191168A8-5139-4A19-AA1C-6DC9AD29DC69}" destId="{13C2D830-CDD8-466B-91E8-2B75DF47008F}" srcOrd="3" destOrd="0" parTransId="{A4DC2AC0-CB39-4E24-A9A4-F968437646A8}" sibTransId="{6A7104EB-3D41-4950-9654-09D4785B4F42}"/>
    <dgm:cxn modelId="{33A1D87D-A824-459F-B3A8-07DCAAEF7AA2}" srcId="{191168A8-5139-4A19-AA1C-6DC9AD29DC69}" destId="{E43D0650-3B2E-45B5-8516-628F529C50BB}" srcOrd="1" destOrd="0" parTransId="{032F42ED-FFCA-4794-AF8B-30EAAC217532}" sibTransId="{DC2A00A3-2316-4B3B-A039-92584C840702}"/>
    <dgm:cxn modelId="{F5D61A80-DB06-40C7-966E-BCAB98456210}" srcId="{191168A8-5139-4A19-AA1C-6DC9AD29DC69}" destId="{92EEF7EC-023E-43A6-AED0-2222BB5FC035}" srcOrd="2" destOrd="0" parTransId="{42AD87C2-887B-4609-94AD-1F79B15A1903}" sibTransId="{2C315826-7E7D-47ED-B057-6A46DDE9E614}"/>
    <dgm:cxn modelId="{F34E3997-9BE0-44E9-BF36-60B2A5404B41}" type="presOf" srcId="{13C2D830-CDD8-466B-91E8-2B75DF47008F}" destId="{CC528FC1-266F-4CEB-8262-254252817434}" srcOrd="0" destOrd="0" presId="urn:microsoft.com/office/officeart/2018/2/layout/IconVerticalSolidList"/>
    <dgm:cxn modelId="{FD9C069A-DEEB-4A58-933E-77F631A8606E}" type="presOf" srcId="{E43D0650-3B2E-45B5-8516-628F529C50BB}" destId="{349F589C-5C0C-4897-90D1-E4B22D07F6CF}" srcOrd="0" destOrd="0" presId="urn:microsoft.com/office/officeart/2018/2/layout/IconVerticalSolidList"/>
    <dgm:cxn modelId="{1E4E3BA3-02A2-4C48-9725-B566ADE959EF}" type="presOf" srcId="{528992A5-0A87-4A42-BE96-564A49B1360C}" destId="{60351D4A-F155-4E85-8711-7ED7BC70D3E4}" srcOrd="0" destOrd="0" presId="urn:microsoft.com/office/officeart/2018/2/layout/IconVerticalSolidList"/>
    <dgm:cxn modelId="{512E6DAD-4C85-43D8-ACFF-A9C69130EBF5}" srcId="{191168A8-5139-4A19-AA1C-6DC9AD29DC69}" destId="{528992A5-0A87-4A42-BE96-564A49B1360C}" srcOrd="0" destOrd="0" parTransId="{DE7E0055-AC79-4CF6-A7E6-0A1DE5311822}" sibTransId="{E3A84930-9C9F-48ED-96FE-18EEEC445337}"/>
    <dgm:cxn modelId="{97CC29C5-2F3F-41DB-98E4-5C563536285E}" type="presOf" srcId="{92EEF7EC-023E-43A6-AED0-2222BB5FC035}" destId="{77AA09D4-5275-4CA5-8381-C0F7DB45817B}" srcOrd="0" destOrd="0" presId="urn:microsoft.com/office/officeart/2018/2/layout/IconVerticalSolidList"/>
    <dgm:cxn modelId="{4A9DF0EC-98BC-4B0E-8258-A8B417FDC7B2}" type="presParOf" srcId="{F3A3EC27-8222-4C06-B35C-11AB31B82202}" destId="{C7F026F8-B7C2-4825-9014-8F73622DE851}" srcOrd="0" destOrd="0" presId="urn:microsoft.com/office/officeart/2018/2/layout/IconVerticalSolidList"/>
    <dgm:cxn modelId="{E42133F3-2A7A-487E-83A7-B2F0D30BDF1C}" type="presParOf" srcId="{C7F026F8-B7C2-4825-9014-8F73622DE851}" destId="{FDBEB27E-4E58-4F54-B77B-757D393FAB84}" srcOrd="0" destOrd="0" presId="urn:microsoft.com/office/officeart/2018/2/layout/IconVerticalSolidList"/>
    <dgm:cxn modelId="{579C3D6C-CF32-41CE-9729-03FB7CAE3DE2}" type="presParOf" srcId="{C7F026F8-B7C2-4825-9014-8F73622DE851}" destId="{5DF47CB2-BD84-4F93-89C5-B3EA2E1720F5}" srcOrd="1" destOrd="0" presId="urn:microsoft.com/office/officeart/2018/2/layout/IconVerticalSolidList"/>
    <dgm:cxn modelId="{CFF14472-1DD6-414B-8103-27F57B5BFDC9}" type="presParOf" srcId="{C7F026F8-B7C2-4825-9014-8F73622DE851}" destId="{7A5C01A0-15E6-45D1-BA34-217D92838CD6}" srcOrd="2" destOrd="0" presId="urn:microsoft.com/office/officeart/2018/2/layout/IconVerticalSolidList"/>
    <dgm:cxn modelId="{E7A01A17-0D4B-404F-8F2C-3B50ABC05A09}" type="presParOf" srcId="{C7F026F8-B7C2-4825-9014-8F73622DE851}" destId="{60351D4A-F155-4E85-8711-7ED7BC70D3E4}" srcOrd="3" destOrd="0" presId="urn:microsoft.com/office/officeart/2018/2/layout/IconVerticalSolidList"/>
    <dgm:cxn modelId="{9C919571-7106-45BF-BC89-A0E2B5AE0629}" type="presParOf" srcId="{F3A3EC27-8222-4C06-B35C-11AB31B82202}" destId="{F44A89FE-B543-42C4-B2CF-C333DAD9E4A6}" srcOrd="1" destOrd="0" presId="urn:microsoft.com/office/officeart/2018/2/layout/IconVerticalSolidList"/>
    <dgm:cxn modelId="{38B87F5E-5E03-4B69-9C59-17ECF92A6D7A}" type="presParOf" srcId="{F3A3EC27-8222-4C06-B35C-11AB31B82202}" destId="{FB0592DD-7B47-4A5E-8D6A-172B8E41C35A}" srcOrd="2" destOrd="0" presId="urn:microsoft.com/office/officeart/2018/2/layout/IconVerticalSolidList"/>
    <dgm:cxn modelId="{2250ECCB-D4B6-4147-A1F1-CA3BC62C715E}" type="presParOf" srcId="{FB0592DD-7B47-4A5E-8D6A-172B8E41C35A}" destId="{F5959E88-02EB-46FF-97A0-295A922049AD}" srcOrd="0" destOrd="0" presId="urn:microsoft.com/office/officeart/2018/2/layout/IconVerticalSolidList"/>
    <dgm:cxn modelId="{A51E4904-AF6E-49C3-8BAE-F1775E4C132B}" type="presParOf" srcId="{FB0592DD-7B47-4A5E-8D6A-172B8E41C35A}" destId="{C5077227-233E-4BEF-B6A5-9F643AE668D5}" srcOrd="1" destOrd="0" presId="urn:microsoft.com/office/officeart/2018/2/layout/IconVerticalSolidList"/>
    <dgm:cxn modelId="{A6DF082C-0EAD-494A-BE7F-54C16973E935}" type="presParOf" srcId="{FB0592DD-7B47-4A5E-8D6A-172B8E41C35A}" destId="{45BE130D-FA76-4DE3-9A0B-8E104D8C8A06}" srcOrd="2" destOrd="0" presId="urn:microsoft.com/office/officeart/2018/2/layout/IconVerticalSolidList"/>
    <dgm:cxn modelId="{6F097F12-8906-4AAE-9447-4D9EDAE36A65}" type="presParOf" srcId="{FB0592DD-7B47-4A5E-8D6A-172B8E41C35A}" destId="{349F589C-5C0C-4897-90D1-E4B22D07F6CF}" srcOrd="3" destOrd="0" presId="urn:microsoft.com/office/officeart/2018/2/layout/IconVerticalSolidList"/>
    <dgm:cxn modelId="{FBBDD11F-0DAE-4D58-B165-BC4F63560646}" type="presParOf" srcId="{F3A3EC27-8222-4C06-B35C-11AB31B82202}" destId="{7EE8A00F-BB2A-44D3-A9CD-BF366FD2E945}" srcOrd="3" destOrd="0" presId="urn:microsoft.com/office/officeart/2018/2/layout/IconVerticalSolidList"/>
    <dgm:cxn modelId="{2352201F-FA3E-44F8-98A5-6D32945C4587}" type="presParOf" srcId="{F3A3EC27-8222-4C06-B35C-11AB31B82202}" destId="{012E6D98-3748-411F-B9F7-F250D86CD583}" srcOrd="4" destOrd="0" presId="urn:microsoft.com/office/officeart/2018/2/layout/IconVerticalSolidList"/>
    <dgm:cxn modelId="{AF2F76CB-D2AE-49D6-824C-9F3837EE0558}" type="presParOf" srcId="{012E6D98-3748-411F-B9F7-F250D86CD583}" destId="{FE26DCC8-4D40-4CC9-8112-A6A4E2962BF7}" srcOrd="0" destOrd="0" presId="urn:microsoft.com/office/officeart/2018/2/layout/IconVerticalSolidList"/>
    <dgm:cxn modelId="{1158BB0F-F8DF-451B-A934-39B206A9D98E}" type="presParOf" srcId="{012E6D98-3748-411F-B9F7-F250D86CD583}" destId="{44223AC0-A516-4C2A-947A-7833E9E1D301}" srcOrd="1" destOrd="0" presId="urn:microsoft.com/office/officeart/2018/2/layout/IconVerticalSolidList"/>
    <dgm:cxn modelId="{560C53A1-EFA2-428F-ADFC-A535C3867846}" type="presParOf" srcId="{012E6D98-3748-411F-B9F7-F250D86CD583}" destId="{A1D894AD-C9A0-4397-B0D4-C4C6C5FF9380}" srcOrd="2" destOrd="0" presId="urn:microsoft.com/office/officeart/2018/2/layout/IconVerticalSolidList"/>
    <dgm:cxn modelId="{D9159F29-9C86-476D-878A-A0A576BF977A}" type="presParOf" srcId="{012E6D98-3748-411F-B9F7-F250D86CD583}" destId="{77AA09D4-5275-4CA5-8381-C0F7DB45817B}" srcOrd="3" destOrd="0" presId="urn:microsoft.com/office/officeart/2018/2/layout/IconVerticalSolidList"/>
    <dgm:cxn modelId="{0EB029DA-92DC-47CC-810C-66D6E7DFC0BB}" type="presParOf" srcId="{F3A3EC27-8222-4C06-B35C-11AB31B82202}" destId="{8649601D-C0DF-44B2-B86E-D5BCE7CA0E60}" srcOrd="5" destOrd="0" presId="urn:microsoft.com/office/officeart/2018/2/layout/IconVerticalSolidList"/>
    <dgm:cxn modelId="{93768ABC-7BA7-4986-B04C-BCB748992602}" type="presParOf" srcId="{F3A3EC27-8222-4C06-B35C-11AB31B82202}" destId="{9DFFC119-EA0F-46C6-93A9-80413FF0F306}" srcOrd="6" destOrd="0" presId="urn:microsoft.com/office/officeart/2018/2/layout/IconVerticalSolidList"/>
    <dgm:cxn modelId="{B4886666-734C-4F5D-B6AE-FB70DD1E83BE}" type="presParOf" srcId="{9DFFC119-EA0F-46C6-93A9-80413FF0F306}" destId="{5DF869E1-39DB-424E-B66C-4412B4540F00}" srcOrd="0" destOrd="0" presId="urn:microsoft.com/office/officeart/2018/2/layout/IconVerticalSolidList"/>
    <dgm:cxn modelId="{DF73ABE5-4A30-4C70-BBDB-00FCA96CDDA7}" type="presParOf" srcId="{9DFFC119-EA0F-46C6-93A9-80413FF0F306}" destId="{C6F50693-BFF1-4A89-8C97-1EAF6FD118E3}" srcOrd="1" destOrd="0" presId="urn:microsoft.com/office/officeart/2018/2/layout/IconVerticalSolidList"/>
    <dgm:cxn modelId="{DCF61CDA-EE6E-40B7-ABC4-358790897AA9}" type="presParOf" srcId="{9DFFC119-EA0F-46C6-93A9-80413FF0F306}" destId="{0B8E7691-1FA6-40A3-BDEE-DD20A385C114}" srcOrd="2" destOrd="0" presId="urn:microsoft.com/office/officeart/2018/2/layout/IconVerticalSolidList"/>
    <dgm:cxn modelId="{E25A82DD-65AA-4ACF-B55E-D1010EAFCC10}" type="presParOf" srcId="{9DFFC119-EA0F-46C6-93A9-80413FF0F306}" destId="{CC528FC1-266F-4CEB-8262-254252817434}"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1F8CF17-B174-D84F-9203-DA6EBAE6AB47}" type="doc">
      <dgm:prSet loTypeId="urn:microsoft.com/office/officeart/2008/layout/NameandTitleOrganizationalChart" loCatId="list" qsTypeId="urn:microsoft.com/office/officeart/2005/8/quickstyle/simple1" qsCatId="simple" csTypeId="urn:microsoft.com/office/officeart/2005/8/colors/accent1_2" csCatId="accent1" phldr="1"/>
      <dgm:spPr/>
      <dgm:t>
        <a:bodyPr/>
        <a:lstStyle/>
        <a:p>
          <a:endParaRPr lang="en-US"/>
        </a:p>
      </dgm:t>
    </dgm:pt>
    <dgm:pt modelId="{8F53F739-F2C6-3845-A082-EF5711559818}">
      <dgm:prSet custT="1"/>
      <dgm:spPr>
        <a:solidFill>
          <a:srgbClr val="424AB0"/>
        </a:solidFill>
      </dgm:spPr>
      <dgm:t>
        <a:bodyPr/>
        <a:lstStyle/>
        <a:p>
          <a:r>
            <a:rPr lang="fr-CA" sz="2400" dirty="0"/>
            <a:t>Afin de déterminer le problème, </a:t>
          </a:r>
          <a:r>
            <a:rPr lang="fr-CA" sz="2400" dirty="0" err="1"/>
            <a:t>posez-vous</a:t>
          </a:r>
          <a:r>
            <a:rPr lang="fr-CA" sz="2400" dirty="0"/>
            <a:t> les trois questions suivantes :</a:t>
          </a:r>
          <a:endParaRPr lang="en-CA" sz="2400" dirty="0"/>
        </a:p>
      </dgm:t>
    </dgm:pt>
    <dgm:pt modelId="{5AF4AD60-BB8C-E340-AF27-BE7043973B28}" type="parTrans" cxnId="{6C852AA3-0224-DA49-B5E9-3FF4BF628529}">
      <dgm:prSet/>
      <dgm:spPr/>
      <dgm:t>
        <a:bodyPr/>
        <a:lstStyle/>
        <a:p>
          <a:endParaRPr lang="en-US" sz="1800"/>
        </a:p>
      </dgm:t>
    </dgm:pt>
    <dgm:pt modelId="{A45B922C-10E0-D148-A54A-2F130DFAA17D}" type="sibTrans" cxnId="{6C852AA3-0224-DA49-B5E9-3FF4BF628529}">
      <dgm:prSet custT="1"/>
      <dgm:spPr>
        <a:ln>
          <a:noFill/>
        </a:ln>
      </dgm:spPr>
      <dgm:t>
        <a:bodyPr/>
        <a:lstStyle/>
        <a:p>
          <a:endParaRPr lang="en-US" sz="1800"/>
        </a:p>
      </dgm:t>
    </dgm:pt>
    <dgm:pt modelId="{D8E9CD7D-8723-AE4E-A802-F7256196AF43}">
      <dgm:prSet custT="1"/>
      <dgm:spPr>
        <a:solidFill>
          <a:srgbClr val="424AB0"/>
        </a:solidFill>
      </dgm:spPr>
      <dgm:t>
        <a:bodyPr/>
        <a:lstStyle/>
        <a:p>
          <a:r>
            <a:rPr lang="fr-CA" sz="2400" dirty="0"/>
            <a:t>1. Quelle est la situation en ce moment? Qu’est-ce qui me contrarie?</a:t>
          </a:r>
          <a:endParaRPr lang="en-CA" sz="2400" dirty="0"/>
        </a:p>
      </dgm:t>
    </dgm:pt>
    <dgm:pt modelId="{9B921BEA-32FB-834E-8CFE-D5FCC18756CC}" type="parTrans" cxnId="{4B881A8C-E306-A843-939E-F2DF85B2AC79}">
      <dgm:prSet/>
      <dgm:spPr/>
      <dgm:t>
        <a:bodyPr/>
        <a:lstStyle/>
        <a:p>
          <a:endParaRPr lang="en-US" sz="1800"/>
        </a:p>
      </dgm:t>
    </dgm:pt>
    <dgm:pt modelId="{9CFA28E8-BE61-804E-AE4C-00FFF77D17CC}" type="sibTrans" cxnId="{4B881A8C-E306-A843-939E-F2DF85B2AC79}">
      <dgm:prSet custT="1"/>
      <dgm:spPr>
        <a:ln>
          <a:noFill/>
        </a:ln>
      </dgm:spPr>
      <dgm:t>
        <a:bodyPr/>
        <a:lstStyle/>
        <a:p>
          <a:endParaRPr lang="en-US" sz="1800"/>
        </a:p>
      </dgm:t>
    </dgm:pt>
    <dgm:pt modelId="{F814E3B9-5B09-774D-9107-C06840880351}">
      <dgm:prSet custT="1"/>
      <dgm:spPr>
        <a:solidFill>
          <a:srgbClr val="424AB0"/>
        </a:solidFill>
      </dgm:spPr>
      <dgm:t>
        <a:bodyPr/>
        <a:lstStyle/>
        <a:p>
          <a:r>
            <a:rPr lang="fr-CA" sz="2400" dirty="0"/>
            <a:t>2. Quelle serait la situation souhaitable?</a:t>
          </a:r>
          <a:endParaRPr lang="en-CA" sz="2400" dirty="0"/>
        </a:p>
      </dgm:t>
    </dgm:pt>
    <dgm:pt modelId="{22108BC6-E99B-F74C-BE6F-EE4333EE1E29}" type="parTrans" cxnId="{5AA004DB-45ED-0C4B-91D6-358EAF779D80}">
      <dgm:prSet/>
      <dgm:spPr/>
      <dgm:t>
        <a:bodyPr/>
        <a:lstStyle/>
        <a:p>
          <a:endParaRPr lang="en-US" sz="1800"/>
        </a:p>
      </dgm:t>
    </dgm:pt>
    <dgm:pt modelId="{A658FC1F-216D-FC46-9790-774B43AA40E5}" type="sibTrans" cxnId="{5AA004DB-45ED-0C4B-91D6-358EAF779D80}">
      <dgm:prSet custT="1"/>
      <dgm:spPr>
        <a:ln>
          <a:noFill/>
        </a:ln>
      </dgm:spPr>
      <dgm:t>
        <a:bodyPr/>
        <a:lstStyle/>
        <a:p>
          <a:endParaRPr lang="en-US" sz="1800"/>
        </a:p>
      </dgm:t>
    </dgm:pt>
    <dgm:pt modelId="{66786236-E009-2043-AB59-FFB0A0391D6C}">
      <dgm:prSet custT="1"/>
      <dgm:spPr>
        <a:solidFill>
          <a:srgbClr val="424AB0"/>
        </a:solidFill>
      </dgm:spPr>
      <dgm:t>
        <a:bodyPr/>
        <a:lstStyle/>
        <a:p>
          <a:r>
            <a:rPr lang="fr-CA" sz="2400" dirty="0"/>
            <a:t>3. Quels sont les obstacles qui se dressent entre la situation souhaitable et la situation actuelle?</a:t>
          </a:r>
          <a:endParaRPr lang="en-CA" sz="2400" dirty="0"/>
        </a:p>
      </dgm:t>
    </dgm:pt>
    <dgm:pt modelId="{1C7A3918-DB9B-9C43-949B-300E5F085CD3}" type="sibTrans" cxnId="{8A40F777-C9A4-E44C-892F-818FF81EC753}">
      <dgm:prSet custT="1"/>
      <dgm:spPr>
        <a:ln>
          <a:noFill/>
        </a:ln>
      </dgm:spPr>
      <dgm:t>
        <a:bodyPr/>
        <a:lstStyle/>
        <a:p>
          <a:endParaRPr lang="en-US" sz="1800"/>
        </a:p>
      </dgm:t>
    </dgm:pt>
    <dgm:pt modelId="{0FEE5326-96D1-DD45-9920-B8B18EDF9B1F}" type="parTrans" cxnId="{8A40F777-C9A4-E44C-892F-818FF81EC753}">
      <dgm:prSet/>
      <dgm:spPr/>
      <dgm:t>
        <a:bodyPr/>
        <a:lstStyle/>
        <a:p>
          <a:endParaRPr lang="en-US" sz="1800"/>
        </a:p>
      </dgm:t>
    </dgm:pt>
    <dgm:pt modelId="{284A4FB6-4EA2-5042-8440-C0F8A1482B62}" type="pres">
      <dgm:prSet presAssocID="{71F8CF17-B174-D84F-9203-DA6EBAE6AB47}" presName="hierChild1" presStyleCnt="0">
        <dgm:presLayoutVars>
          <dgm:orgChart val="1"/>
          <dgm:chPref val="1"/>
          <dgm:dir/>
          <dgm:animOne val="branch"/>
          <dgm:animLvl val="lvl"/>
          <dgm:resizeHandles/>
        </dgm:presLayoutVars>
      </dgm:prSet>
      <dgm:spPr/>
    </dgm:pt>
    <dgm:pt modelId="{2E69961B-3911-D247-9362-83434A00F250}" type="pres">
      <dgm:prSet presAssocID="{8F53F739-F2C6-3845-A082-EF5711559818}" presName="hierRoot1" presStyleCnt="0">
        <dgm:presLayoutVars>
          <dgm:hierBranch val="init"/>
        </dgm:presLayoutVars>
      </dgm:prSet>
      <dgm:spPr/>
    </dgm:pt>
    <dgm:pt modelId="{672E614C-64A6-4E4F-862C-F24381A8A85A}" type="pres">
      <dgm:prSet presAssocID="{8F53F739-F2C6-3845-A082-EF5711559818}" presName="rootComposite1" presStyleCnt="0"/>
      <dgm:spPr/>
    </dgm:pt>
    <dgm:pt modelId="{6CB7BBA0-BD22-E544-99B3-DF0972A5F329}" type="pres">
      <dgm:prSet presAssocID="{8F53F739-F2C6-3845-A082-EF5711559818}" presName="rootText1" presStyleLbl="node0" presStyleIdx="0" presStyleCnt="1" custScaleX="128186" custScaleY="122803">
        <dgm:presLayoutVars>
          <dgm:chMax/>
          <dgm:chPref val="3"/>
        </dgm:presLayoutVars>
      </dgm:prSet>
      <dgm:spPr/>
    </dgm:pt>
    <dgm:pt modelId="{CA31599C-8E8B-1545-BEDC-7DA2323B5A2E}" type="pres">
      <dgm:prSet presAssocID="{8F53F739-F2C6-3845-A082-EF5711559818}" presName="titleText1" presStyleLbl="fgAcc0" presStyleIdx="0" presStyleCnt="1" custLinFactX="27701" custLinFactY="-19040" custLinFactNeighborX="100000" custLinFactNeighborY="-100000">
        <dgm:presLayoutVars>
          <dgm:chMax val="0"/>
          <dgm:chPref val="0"/>
        </dgm:presLayoutVars>
      </dgm:prSet>
      <dgm:spPr/>
    </dgm:pt>
    <dgm:pt modelId="{EC3D1941-ED7E-6E4A-ACAE-5DFD98EB8177}" type="pres">
      <dgm:prSet presAssocID="{8F53F739-F2C6-3845-A082-EF5711559818}" presName="rootConnector1" presStyleLbl="node1" presStyleIdx="0" presStyleCnt="3"/>
      <dgm:spPr/>
    </dgm:pt>
    <dgm:pt modelId="{A852B128-A6DA-5A4B-9C6C-4A2EFD327679}" type="pres">
      <dgm:prSet presAssocID="{8F53F739-F2C6-3845-A082-EF5711559818}" presName="hierChild2" presStyleCnt="0"/>
      <dgm:spPr/>
    </dgm:pt>
    <dgm:pt modelId="{FEF9AB53-B83C-DB46-A54E-1DD8613E3109}" type="pres">
      <dgm:prSet presAssocID="{9B921BEA-32FB-834E-8CFE-D5FCC18756CC}" presName="Name37" presStyleLbl="parChTrans1D2" presStyleIdx="0" presStyleCnt="3"/>
      <dgm:spPr/>
    </dgm:pt>
    <dgm:pt modelId="{E038D53F-70AF-5B46-B2E4-86D32C1D69E6}" type="pres">
      <dgm:prSet presAssocID="{D8E9CD7D-8723-AE4E-A802-F7256196AF43}" presName="hierRoot2" presStyleCnt="0">
        <dgm:presLayoutVars>
          <dgm:hierBranch val="init"/>
        </dgm:presLayoutVars>
      </dgm:prSet>
      <dgm:spPr/>
    </dgm:pt>
    <dgm:pt modelId="{63CDC224-1227-E348-A5CC-E69A4016BC1E}" type="pres">
      <dgm:prSet presAssocID="{D8E9CD7D-8723-AE4E-A802-F7256196AF43}" presName="rootComposite" presStyleCnt="0"/>
      <dgm:spPr/>
    </dgm:pt>
    <dgm:pt modelId="{884B94EA-AD17-834F-96C3-856D1CC35882}" type="pres">
      <dgm:prSet presAssocID="{D8E9CD7D-8723-AE4E-A802-F7256196AF43}" presName="rootText" presStyleLbl="node1" presStyleIdx="0" presStyleCnt="3" custScaleX="119589" custScaleY="157472">
        <dgm:presLayoutVars>
          <dgm:chMax/>
          <dgm:chPref val="3"/>
        </dgm:presLayoutVars>
      </dgm:prSet>
      <dgm:spPr/>
    </dgm:pt>
    <dgm:pt modelId="{3871D7BE-BB03-BC43-8FC5-66B278636047}" type="pres">
      <dgm:prSet presAssocID="{D8E9CD7D-8723-AE4E-A802-F7256196AF43}" presName="titleText2" presStyleLbl="fgAcc1" presStyleIdx="0" presStyleCnt="3" custLinFactX="100500" custLinFactY="-374036" custLinFactNeighborX="200000" custLinFactNeighborY="-400000">
        <dgm:presLayoutVars>
          <dgm:chMax val="0"/>
          <dgm:chPref val="0"/>
        </dgm:presLayoutVars>
      </dgm:prSet>
      <dgm:spPr/>
    </dgm:pt>
    <dgm:pt modelId="{0ED45922-D0F6-4649-9CC2-655979B7DBA6}" type="pres">
      <dgm:prSet presAssocID="{D8E9CD7D-8723-AE4E-A802-F7256196AF43}" presName="rootConnector" presStyleLbl="node2" presStyleIdx="0" presStyleCnt="0"/>
      <dgm:spPr/>
    </dgm:pt>
    <dgm:pt modelId="{7C32F478-E8C1-C44E-8FAB-8D851F7EAEC5}" type="pres">
      <dgm:prSet presAssocID="{D8E9CD7D-8723-AE4E-A802-F7256196AF43}" presName="hierChild4" presStyleCnt="0"/>
      <dgm:spPr/>
    </dgm:pt>
    <dgm:pt modelId="{4AFB43EF-D07E-B941-A3B0-B448D46F2D7C}" type="pres">
      <dgm:prSet presAssocID="{D8E9CD7D-8723-AE4E-A802-F7256196AF43}" presName="hierChild5" presStyleCnt="0"/>
      <dgm:spPr/>
    </dgm:pt>
    <dgm:pt modelId="{FD8BE097-5202-5B45-AC9F-A24927D3EB4F}" type="pres">
      <dgm:prSet presAssocID="{22108BC6-E99B-F74C-BE6F-EE4333EE1E29}" presName="Name37" presStyleLbl="parChTrans1D2" presStyleIdx="1" presStyleCnt="3"/>
      <dgm:spPr/>
    </dgm:pt>
    <dgm:pt modelId="{A28EE5DB-0BC0-214F-95A6-4E58426F4DA6}" type="pres">
      <dgm:prSet presAssocID="{F814E3B9-5B09-774D-9107-C06840880351}" presName="hierRoot2" presStyleCnt="0">
        <dgm:presLayoutVars>
          <dgm:hierBranch val="init"/>
        </dgm:presLayoutVars>
      </dgm:prSet>
      <dgm:spPr/>
    </dgm:pt>
    <dgm:pt modelId="{28638279-2FC3-8346-B278-4F4F3444D71F}" type="pres">
      <dgm:prSet presAssocID="{F814E3B9-5B09-774D-9107-C06840880351}" presName="rootComposite" presStyleCnt="0"/>
      <dgm:spPr/>
    </dgm:pt>
    <dgm:pt modelId="{87AAC74B-9FF4-E844-B99A-1BA4AFE2820B}" type="pres">
      <dgm:prSet presAssocID="{F814E3B9-5B09-774D-9107-C06840880351}" presName="rootText" presStyleLbl="node1" presStyleIdx="1" presStyleCnt="3" custScaleX="119589" custScaleY="157472">
        <dgm:presLayoutVars>
          <dgm:chMax/>
          <dgm:chPref val="3"/>
        </dgm:presLayoutVars>
      </dgm:prSet>
      <dgm:spPr/>
    </dgm:pt>
    <dgm:pt modelId="{D99E4C8E-9327-5641-83CC-163CCA145E99}" type="pres">
      <dgm:prSet presAssocID="{F814E3B9-5B09-774D-9107-C06840880351}" presName="titleText2" presStyleLbl="fgAcc1" presStyleIdx="1" presStyleCnt="3" custLinFactX="26413" custLinFactY="-300000" custLinFactNeighborX="100000" custLinFactNeighborY="-394219">
        <dgm:presLayoutVars>
          <dgm:chMax val="0"/>
          <dgm:chPref val="0"/>
        </dgm:presLayoutVars>
      </dgm:prSet>
      <dgm:spPr/>
    </dgm:pt>
    <dgm:pt modelId="{AAE46688-ABCB-A24C-8A00-86AEA4685C3E}" type="pres">
      <dgm:prSet presAssocID="{F814E3B9-5B09-774D-9107-C06840880351}" presName="rootConnector" presStyleLbl="node2" presStyleIdx="0" presStyleCnt="0"/>
      <dgm:spPr/>
    </dgm:pt>
    <dgm:pt modelId="{3A36E5CE-6555-6F44-92F9-73572AAD06FC}" type="pres">
      <dgm:prSet presAssocID="{F814E3B9-5B09-774D-9107-C06840880351}" presName="hierChild4" presStyleCnt="0"/>
      <dgm:spPr/>
    </dgm:pt>
    <dgm:pt modelId="{C169541A-59D5-9A43-B687-C235CD17E564}" type="pres">
      <dgm:prSet presAssocID="{F814E3B9-5B09-774D-9107-C06840880351}" presName="hierChild5" presStyleCnt="0"/>
      <dgm:spPr/>
    </dgm:pt>
    <dgm:pt modelId="{C1FA7F73-BBF5-8742-AC24-57D87B805157}" type="pres">
      <dgm:prSet presAssocID="{0FEE5326-96D1-DD45-9920-B8B18EDF9B1F}" presName="Name37" presStyleLbl="parChTrans1D2" presStyleIdx="2" presStyleCnt="3"/>
      <dgm:spPr/>
    </dgm:pt>
    <dgm:pt modelId="{674AE27F-054A-F446-A1E7-23FC9C9BBDEE}" type="pres">
      <dgm:prSet presAssocID="{66786236-E009-2043-AB59-FFB0A0391D6C}" presName="hierRoot2" presStyleCnt="0">
        <dgm:presLayoutVars>
          <dgm:hierBranch val="init"/>
        </dgm:presLayoutVars>
      </dgm:prSet>
      <dgm:spPr/>
    </dgm:pt>
    <dgm:pt modelId="{E4677104-C6C6-434B-AEEC-B3A3F99003E9}" type="pres">
      <dgm:prSet presAssocID="{66786236-E009-2043-AB59-FFB0A0391D6C}" presName="rootComposite" presStyleCnt="0"/>
      <dgm:spPr/>
    </dgm:pt>
    <dgm:pt modelId="{14E0A7A4-F56D-624C-8ABD-57F256947FAD}" type="pres">
      <dgm:prSet presAssocID="{66786236-E009-2043-AB59-FFB0A0391D6C}" presName="rootText" presStyleLbl="node1" presStyleIdx="2" presStyleCnt="3" custScaleX="119589" custScaleY="157472">
        <dgm:presLayoutVars>
          <dgm:chMax/>
          <dgm:chPref val="3"/>
        </dgm:presLayoutVars>
      </dgm:prSet>
      <dgm:spPr/>
    </dgm:pt>
    <dgm:pt modelId="{3C198EC1-388D-C14C-A37B-5F154BCC80D0}" type="pres">
      <dgm:prSet presAssocID="{66786236-E009-2043-AB59-FFB0A0391D6C}" presName="titleText2" presStyleLbl="fgAcc1" presStyleIdx="2" presStyleCnt="3" custLinFactY="-243539" custLinFactNeighborX="-9454" custLinFactNeighborY="-300000">
        <dgm:presLayoutVars>
          <dgm:chMax val="0"/>
          <dgm:chPref val="0"/>
        </dgm:presLayoutVars>
      </dgm:prSet>
      <dgm:spPr/>
    </dgm:pt>
    <dgm:pt modelId="{542DE12C-99FE-224F-9F80-F294FCCF9CFA}" type="pres">
      <dgm:prSet presAssocID="{66786236-E009-2043-AB59-FFB0A0391D6C}" presName="rootConnector" presStyleLbl="node2" presStyleIdx="0" presStyleCnt="0"/>
      <dgm:spPr/>
    </dgm:pt>
    <dgm:pt modelId="{E9C241FD-5DB9-174A-A337-1A7A31145931}" type="pres">
      <dgm:prSet presAssocID="{66786236-E009-2043-AB59-FFB0A0391D6C}" presName="hierChild4" presStyleCnt="0"/>
      <dgm:spPr/>
    </dgm:pt>
    <dgm:pt modelId="{4FA446D4-E9B8-0849-9E4A-D4E824C43AEB}" type="pres">
      <dgm:prSet presAssocID="{66786236-E009-2043-AB59-FFB0A0391D6C}" presName="hierChild5" presStyleCnt="0"/>
      <dgm:spPr/>
    </dgm:pt>
    <dgm:pt modelId="{14FFF7C9-AD0D-494F-8F0B-0454D93A0768}" type="pres">
      <dgm:prSet presAssocID="{8F53F739-F2C6-3845-A082-EF5711559818}" presName="hierChild3" presStyleCnt="0"/>
      <dgm:spPr/>
    </dgm:pt>
  </dgm:ptLst>
  <dgm:cxnLst>
    <dgm:cxn modelId="{674E060D-CD49-0649-A3FC-27925FC862FA}" type="presOf" srcId="{71F8CF17-B174-D84F-9203-DA6EBAE6AB47}" destId="{284A4FB6-4EA2-5042-8440-C0F8A1482B62}" srcOrd="0" destOrd="0" presId="urn:microsoft.com/office/officeart/2008/layout/NameandTitleOrganizationalChart"/>
    <dgm:cxn modelId="{80027D24-1008-A445-949B-D6C8FBDCBAF9}" type="presOf" srcId="{A658FC1F-216D-FC46-9790-774B43AA40E5}" destId="{D99E4C8E-9327-5641-83CC-163CCA145E99}" srcOrd="0" destOrd="0" presId="urn:microsoft.com/office/officeart/2008/layout/NameandTitleOrganizationalChart"/>
    <dgm:cxn modelId="{A8CD4F30-9CEF-8142-9582-913B5E8C8EA6}" type="presOf" srcId="{1C7A3918-DB9B-9C43-949B-300E5F085CD3}" destId="{3C198EC1-388D-C14C-A37B-5F154BCC80D0}" srcOrd="0" destOrd="0" presId="urn:microsoft.com/office/officeart/2008/layout/NameandTitleOrganizationalChart"/>
    <dgm:cxn modelId="{A31EAA3C-AC6F-A140-A1A7-CDB8D86E733B}" type="presOf" srcId="{F814E3B9-5B09-774D-9107-C06840880351}" destId="{87AAC74B-9FF4-E844-B99A-1BA4AFE2820B}" srcOrd="0" destOrd="0" presId="urn:microsoft.com/office/officeart/2008/layout/NameandTitleOrganizationalChart"/>
    <dgm:cxn modelId="{9F176841-1640-E640-8642-DBF72D7C6305}" type="presOf" srcId="{9B921BEA-32FB-834E-8CFE-D5FCC18756CC}" destId="{FEF9AB53-B83C-DB46-A54E-1DD8613E3109}" srcOrd="0" destOrd="0" presId="urn:microsoft.com/office/officeart/2008/layout/NameandTitleOrganizationalChart"/>
    <dgm:cxn modelId="{7088656F-E6C9-5B43-9D68-8BE007442E57}" type="presOf" srcId="{D8E9CD7D-8723-AE4E-A802-F7256196AF43}" destId="{0ED45922-D0F6-4649-9CC2-655979B7DBA6}" srcOrd="1" destOrd="0" presId="urn:microsoft.com/office/officeart/2008/layout/NameandTitleOrganizationalChart"/>
    <dgm:cxn modelId="{8A40F777-C9A4-E44C-892F-818FF81EC753}" srcId="{8F53F739-F2C6-3845-A082-EF5711559818}" destId="{66786236-E009-2043-AB59-FFB0A0391D6C}" srcOrd="2" destOrd="0" parTransId="{0FEE5326-96D1-DD45-9920-B8B18EDF9B1F}" sibTransId="{1C7A3918-DB9B-9C43-949B-300E5F085CD3}"/>
    <dgm:cxn modelId="{5B203984-4D95-2C46-9078-4C779F6F2066}" type="presOf" srcId="{66786236-E009-2043-AB59-FFB0A0391D6C}" destId="{542DE12C-99FE-224F-9F80-F294FCCF9CFA}" srcOrd="1" destOrd="0" presId="urn:microsoft.com/office/officeart/2008/layout/NameandTitleOrganizationalChart"/>
    <dgm:cxn modelId="{AA23C187-B910-AD42-A457-C90BEB35E15E}" type="presOf" srcId="{A45B922C-10E0-D148-A54A-2F130DFAA17D}" destId="{CA31599C-8E8B-1545-BEDC-7DA2323B5A2E}" srcOrd="0" destOrd="0" presId="urn:microsoft.com/office/officeart/2008/layout/NameandTitleOrganizationalChart"/>
    <dgm:cxn modelId="{4B881A8C-E306-A843-939E-F2DF85B2AC79}" srcId="{8F53F739-F2C6-3845-A082-EF5711559818}" destId="{D8E9CD7D-8723-AE4E-A802-F7256196AF43}" srcOrd="0" destOrd="0" parTransId="{9B921BEA-32FB-834E-8CFE-D5FCC18756CC}" sibTransId="{9CFA28E8-BE61-804E-AE4C-00FFF77D17CC}"/>
    <dgm:cxn modelId="{60AC7F8E-E86F-2042-AC64-1D69AAC5B568}" type="presOf" srcId="{22108BC6-E99B-F74C-BE6F-EE4333EE1E29}" destId="{FD8BE097-5202-5B45-AC9F-A24927D3EB4F}" srcOrd="0" destOrd="0" presId="urn:microsoft.com/office/officeart/2008/layout/NameandTitleOrganizationalChart"/>
    <dgm:cxn modelId="{80A57792-7674-784F-828D-8852C7EF2922}" type="presOf" srcId="{8F53F739-F2C6-3845-A082-EF5711559818}" destId="{6CB7BBA0-BD22-E544-99B3-DF0972A5F329}" srcOrd="0" destOrd="0" presId="urn:microsoft.com/office/officeart/2008/layout/NameandTitleOrganizationalChart"/>
    <dgm:cxn modelId="{DA61579D-22A5-8543-8DDB-8AB73D97460B}" type="presOf" srcId="{8F53F739-F2C6-3845-A082-EF5711559818}" destId="{EC3D1941-ED7E-6E4A-ACAE-5DFD98EB8177}" srcOrd="1" destOrd="0" presId="urn:microsoft.com/office/officeart/2008/layout/NameandTitleOrganizationalChart"/>
    <dgm:cxn modelId="{6C852AA3-0224-DA49-B5E9-3FF4BF628529}" srcId="{71F8CF17-B174-D84F-9203-DA6EBAE6AB47}" destId="{8F53F739-F2C6-3845-A082-EF5711559818}" srcOrd="0" destOrd="0" parTransId="{5AF4AD60-BB8C-E340-AF27-BE7043973B28}" sibTransId="{A45B922C-10E0-D148-A54A-2F130DFAA17D}"/>
    <dgm:cxn modelId="{6A9B2EB0-174A-8446-9282-659FA9E2BC97}" type="presOf" srcId="{0FEE5326-96D1-DD45-9920-B8B18EDF9B1F}" destId="{C1FA7F73-BBF5-8742-AC24-57D87B805157}" srcOrd="0" destOrd="0" presId="urn:microsoft.com/office/officeart/2008/layout/NameandTitleOrganizationalChart"/>
    <dgm:cxn modelId="{155348CA-6264-1F46-9972-A32E6BA5C63B}" type="presOf" srcId="{66786236-E009-2043-AB59-FFB0A0391D6C}" destId="{14E0A7A4-F56D-624C-8ABD-57F256947FAD}" srcOrd="0" destOrd="0" presId="urn:microsoft.com/office/officeart/2008/layout/NameandTitleOrganizationalChart"/>
    <dgm:cxn modelId="{D920BCCC-6722-5F42-9757-32FB410D529B}" type="presOf" srcId="{9CFA28E8-BE61-804E-AE4C-00FFF77D17CC}" destId="{3871D7BE-BB03-BC43-8FC5-66B278636047}" srcOrd="0" destOrd="0" presId="urn:microsoft.com/office/officeart/2008/layout/NameandTitleOrganizationalChart"/>
    <dgm:cxn modelId="{5AA004DB-45ED-0C4B-91D6-358EAF779D80}" srcId="{8F53F739-F2C6-3845-A082-EF5711559818}" destId="{F814E3B9-5B09-774D-9107-C06840880351}" srcOrd="1" destOrd="0" parTransId="{22108BC6-E99B-F74C-BE6F-EE4333EE1E29}" sibTransId="{A658FC1F-216D-FC46-9790-774B43AA40E5}"/>
    <dgm:cxn modelId="{029B4BF3-FB27-9047-824C-C8E866E01E18}" type="presOf" srcId="{D8E9CD7D-8723-AE4E-A802-F7256196AF43}" destId="{884B94EA-AD17-834F-96C3-856D1CC35882}" srcOrd="0" destOrd="0" presId="urn:microsoft.com/office/officeart/2008/layout/NameandTitleOrganizationalChart"/>
    <dgm:cxn modelId="{671148F7-2F7C-5449-90DE-CB0220CA6A47}" type="presOf" srcId="{F814E3B9-5B09-774D-9107-C06840880351}" destId="{AAE46688-ABCB-A24C-8A00-86AEA4685C3E}" srcOrd="1" destOrd="0" presId="urn:microsoft.com/office/officeart/2008/layout/NameandTitleOrganizationalChart"/>
    <dgm:cxn modelId="{6019C422-C3DE-5D45-9A7F-119E0C960B7B}" type="presParOf" srcId="{284A4FB6-4EA2-5042-8440-C0F8A1482B62}" destId="{2E69961B-3911-D247-9362-83434A00F250}" srcOrd="0" destOrd="0" presId="urn:microsoft.com/office/officeart/2008/layout/NameandTitleOrganizationalChart"/>
    <dgm:cxn modelId="{363CD432-4C45-BF41-807E-FDB6BE3CE1FF}" type="presParOf" srcId="{2E69961B-3911-D247-9362-83434A00F250}" destId="{672E614C-64A6-4E4F-862C-F24381A8A85A}" srcOrd="0" destOrd="0" presId="urn:microsoft.com/office/officeart/2008/layout/NameandTitleOrganizationalChart"/>
    <dgm:cxn modelId="{3202F1C3-C420-6D41-AA4F-E88A0578AA8C}" type="presParOf" srcId="{672E614C-64A6-4E4F-862C-F24381A8A85A}" destId="{6CB7BBA0-BD22-E544-99B3-DF0972A5F329}" srcOrd="0" destOrd="0" presId="urn:microsoft.com/office/officeart/2008/layout/NameandTitleOrganizationalChart"/>
    <dgm:cxn modelId="{BB68C8DA-41D3-EE49-8FBB-9836C5E19F64}" type="presParOf" srcId="{672E614C-64A6-4E4F-862C-F24381A8A85A}" destId="{CA31599C-8E8B-1545-BEDC-7DA2323B5A2E}" srcOrd="1" destOrd="0" presId="urn:microsoft.com/office/officeart/2008/layout/NameandTitleOrganizationalChart"/>
    <dgm:cxn modelId="{08B7C881-BB96-2C40-B582-E86F3EEC45A8}" type="presParOf" srcId="{672E614C-64A6-4E4F-862C-F24381A8A85A}" destId="{EC3D1941-ED7E-6E4A-ACAE-5DFD98EB8177}" srcOrd="2" destOrd="0" presId="urn:microsoft.com/office/officeart/2008/layout/NameandTitleOrganizationalChart"/>
    <dgm:cxn modelId="{9E6919E4-1DBC-794D-BEC3-A1B5C5263657}" type="presParOf" srcId="{2E69961B-3911-D247-9362-83434A00F250}" destId="{A852B128-A6DA-5A4B-9C6C-4A2EFD327679}" srcOrd="1" destOrd="0" presId="urn:microsoft.com/office/officeart/2008/layout/NameandTitleOrganizationalChart"/>
    <dgm:cxn modelId="{B745CCEF-F048-F24D-BA97-234EF5C3F45A}" type="presParOf" srcId="{A852B128-A6DA-5A4B-9C6C-4A2EFD327679}" destId="{FEF9AB53-B83C-DB46-A54E-1DD8613E3109}" srcOrd="0" destOrd="0" presId="urn:microsoft.com/office/officeart/2008/layout/NameandTitleOrganizationalChart"/>
    <dgm:cxn modelId="{1D0AEBA0-6D50-2641-8F96-AC264FE92143}" type="presParOf" srcId="{A852B128-A6DA-5A4B-9C6C-4A2EFD327679}" destId="{E038D53F-70AF-5B46-B2E4-86D32C1D69E6}" srcOrd="1" destOrd="0" presId="urn:microsoft.com/office/officeart/2008/layout/NameandTitleOrganizationalChart"/>
    <dgm:cxn modelId="{47214BB9-6C23-794F-8359-1C2C1FA63636}" type="presParOf" srcId="{E038D53F-70AF-5B46-B2E4-86D32C1D69E6}" destId="{63CDC224-1227-E348-A5CC-E69A4016BC1E}" srcOrd="0" destOrd="0" presId="urn:microsoft.com/office/officeart/2008/layout/NameandTitleOrganizationalChart"/>
    <dgm:cxn modelId="{A9D5F75F-34E7-2B4E-B294-60D8FA194185}" type="presParOf" srcId="{63CDC224-1227-E348-A5CC-E69A4016BC1E}" destId="{884B94EA-AD17-834F-96C3-856D1CC35882}" srcOrd="0" destOrd="0" presId="urn:microsoft.com/office/officeart/2008/layout/NameandTitleOrganizationalChart"/>
    <dgm:cxn modelId="{598B8C8E-C6DE-9E40-A04F-59AED08BEE30}" type="presParOf" srcId="{63CDC224-1227-E348-A5CC-E69A4016BC1E}" destId="{3871D7BE-BB03-BC43-8FC5-66B278636047}" srcOrd="1" destOrd="0" presId="urn:microsoft.com/office/officeart/2008/layout/NameandTitleOrganizationalChart"/>
    <dgm:cxn modelId="{D7CEC41D-4FAF-4448-BBB6-A149418777B5}" type="presParOf" srcId="{63CDC224-1227-E348-A5CC-E69A4016BC1E}" destId="{0ED45922-D0F6-4649-9CC2-655979B7DBA6}" srcOrd="2" destOrd="0" presId="urn:microsoft.com/office/officeart/2008/layout/NameandTitleOrganizationalChart"/>
    <dgm:cxn modelId="{240121A6-3713-1240-B078-80A6D22F78CB}" type="presParOf" srcId="{E038D53F-70AF-5B46-B2E4-86D32C1D69E6}" destId="{7C32F478-E8C1-C44E-8FAB-8D851F7EAEC5}" srcOrd="1" destOrd="0" presId="urn:microsoft.com/office/officeart/2008/layout/NameandTitleOrganizationalChart"/>
    <dgm:cxn modelId="{57A977A4-3B1B-8F49-AF5D-03CEC88E8F16}" type="presParOf" srcId="{E038D53F-70AF-5B46-B2E4-86D32C1D69E6}" destId="{4AFB43EF-D07E-B941-A3B0-B448D46F2D7C}" srcOrd="2" destOrd="0" presId="urn:microsoft.com/office/officeart/2008/layout/NameandTitleOrganizationalChart"/>
    <dgm:cxn modelId="{CC99A2FD-2538-414B-B6B6-86F067B1BC31}" type="presParOf" srcId="{A852B128-A6DA-5A4B-9C6C-4A2EFD327679}" destId="{FD8BE097-5202-5B45-AC9F-A24927D3EB4F}" srcOrd="2" destOrd="0" presId="urn:microsoft.com/office/officeart/2008/layout/NameandTitleOrganizationalChart"/>
    <dgm:cxn modelId="{6A14BA91-A02A-1C4E-9AE7-ECCAFB81C718}" type="presParOf" srcId="{A852B128-A6DA-5A4B-9C6C-4A2EFD327679}" destId="{A28EE5DB-0BC0-214F-95A6-4E58426F4DA6}" srcOrd="3" destOrd="0" presId="urn:microsoft.com/office/officeart/2008/layout/NameandTitleOrganizationalChart"/>
    <dgm:cxn modelId="{C60B4E5A-DA50-1C40-A301-9580087480BA}" type="presParOf" srcId="{A28EE5DB-0BC0-214F-95A6-4E58426F4DA6}" destId="{28638279-2FC3-8346-B278-4F4F3444D71F}" srcOrd="0" destOrd="0" presId="urn:microsoft.com/office/officeart/2008/layout/NameandTitleOrganizationalChart"/>
    <dgm:cxn modelId="{2B049FD3-BDA4-E94E-9591-70153251D94E}" type="presParOf" srcId="{28638279-2FC3-8346-B278-4F4F3444D71F}" destId="{87AAC74B-9FF4-E844-B99A-1BA4AFE2820B}" srcOrd="0" destOrd="0" presId="urn:microsoft.com/office/officeart/2008/layout/NameandTitleOrganizationalChart"/>
    <dgm:cxn modelId="{1E108056-11F9-194C-8778-E11B1435ACF2}" type="presParOf" srcId="{28638279-2FC3-8346-B278-4F4F3444D71F}" destId="{D99E4C8E-9327-5641-83CC-163CCA145E99}" srcOrd="1" destOrd="0" presId="urn:microsoft.com/office/officeart/2008/layout/NameandTitleOrganizationalChart"/>
    <dgm:cxn modelId="{4289C03F-E9B5-7A42-9501-801A3888A1B3}" type="presParOf" srcId="{28638279-2FC3-8346-B278-4F4F3444D71F}" destId="{AAE46688-ABCB-A24C-8A00-86AEA4685C3E}" srcOrd="2" destOrd="0" presId="urn:microsoft.com/office/officeart/2008/layout/NameandTitleOrganizationalChart"/>
    <dgm:cxn modelId="{486D0D71-D3E4-8544-BA49-C32FBC59E4F9}" type="presParOf" srcId="{A28EE5DB-0BC0-214F-95A6-4E58426F4DA6}" destId="{3A36E5CE-6555-6F44-92F9-73572AAD06FC}" srcOrd="1" destOrd="0" presId="urn:microsoft.com/office/officeart/2008/layout/NameandTitleOrganizationalChart"/>
    <dgm:cxn modelId="{22D22E74-3F4A-6446-A609-986D00A44F16}" type="presParOf" srcId="{A28EE5DB-0BC0-214F-95A6-4E58426F4DA6}" destId="{C169541A-59D5-9A43-B687-C235CD17E564}" srcOrd="2" destOrd="0" presId="urn:microsoft.com/office/officeart/2008/layout/NameandTitleOrganizationalChart"/>
    <dgm:cxn modelId="{DB38A283-D967-0242-830F-97E3C3177B32}" type="presParOf" srcId="{A852B128-A6DA-5A4B-9C6C-4A2EFD327679}" destId="{C1FA7F73-BBF5-8742-AC24-57D87B805157}" srcOrd="4" destOrd="0" presId="urn:microsoft.com/office/officeart/2008/layout/NameandTitleOrganizationalChart"/>
    <dgm:cxn modelId="{B77CB901-833B-2942-9111-9BEDD38C0B89}" type="presParOf" srcId="{A852B128-A6DA-5A4B-9C6C-4A2EFD327679}" destId="{674AE27F-054A-F446-A1E7-23FC9C9BBDEE}" srcOrd="5" destOrd="0" presId="urn:microsoft.com/office/officeart/2008/layout/NameandTitleOrganizationalChart"/>
    <dgm:cxn modelId="{A4D7B84F-7AA3-F041-9588-E5AA26C0FE45}" type="presParOf" srcId="{674AE27F-054A-F446-A1E7-23FC9C9BBDEE}" destId="{E4677104-C6C6-434B-AEEC-B3A3F99003E9}" srcOrd="0" destOrd="0" presId="urn:microsoft.com/office/officeart/2008/layout/NameandTitleOrganizationalChart"/>
    <dgm:cxn modelId="{76E9C47E-1DBE-264F-B0FE-E5EC99CDD1CC}" type="presParOf" srcId="{E4677104-C6C6-434B-AEEC-B3A3F99003E9}" destId="{14E0A7A4-F56D-624C-8ABD-57F256947FAD}" srcOrd="0" destOrd="0" presId="urn:microsoft.com/office/officeart/2008/layout/NameandTitleOrganizationalChart"/>
    <dgm:cxn modelId="{4D6C3E2B-6B68-B947-8FBD-51E154149862}" type="presParOf" srcId="{E4677104-C6C6-434B-AEEC-B3A3F99003E9}" destId="{3C198EC1-388D-C14C-A37B-5F154BCC80D0}" srcOrd="1" destOrd="0" presId="urn:microsoft.com/office/officeart/2008/layout/NameandTitleOrganizationalChart"/>
    <dgm:cxn modelId="{37D3623C-B920-EA4E-A48E-341957D71303}" type="presParOf" srcId="{E4677104-C6C6-434B-AEEC-B3A3F99003E9}" destId="{542DE12C-99FE-224F-9F80-F294FCCF9CFA}" srcOrd="2" destOrd="0" presId="urn:microsoft.com/office/officeart/2008/layout/NameandTitleOrganizationalChart"/>
    <dgm:cxn modelId="{62FFE379-6769-F548-8851-15544C267B19}" type="presParOf" srcId="{674AE27F-054A-F446-A1E7-23FC9C9BBDEE}" destId="{E9C241FD-5DB9-174A-A337-1A7A31145931}" srcOrd="1" destOrd="0" presId="urn:microsoft.com/office/officeart/2008/layout/NameandTitleOrganizationalChart"/>
    <dgm:cxn modelId="{599CB4E7-4AC4-3246-80A0-D8B81479A008}" type="presParOf" srcId="{674AE27F-054A-F446-A1E7-23FC9C9BBDEE}" destId="{4FA446D4-E9B8-0849-9E4A-D4E824C43AEB}" srcOrd="2" destOrd="0" presId="urn:microsoft.com/office/officeart/2008/layout/NameandTitleOrganizationalChart"/>
    <dgm:cxn modelId="{792F4CEB-C0AB-D14B-834A-597BC70E8EB7}" type="presParOf" srcId="{2E69961B-3911-D247-9362-83434A00F250}" destId="{14FFF7C9-AD0D-494F-8F0B-0454D93A0768}" srcOrd="2" destOrd="0" presId="urn:microsoft.com/office/officeart/2008/layout/NameandTitleOrganizationalChar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CE3AF22-02EC-EF48-B5E2-B9E8AEFA487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614559A-FFA6-AC4D-A95F-5F8B8AA91500}">
      <dgm:prSet custT="1"/>
      <dgm:spPr>
        <a:solidFill>
          <a:srgbClr val="8B73B3"/>
        </a:solidFill>
      </dgm:spPr>
      <dgm:t>
        <a:bodyPr/>
        <a:lstStyle/>
        <a:p>
          <a:pPr>
            <a:lnSpc>
              <a:spcPct val="100000"/>
            </a:lnSpc>
          </a:pPr>
          <a:r>
            <a:rPr lang="fr-CA" sz="2800" dirty="0"/>
            <a:t>Choisissez un objectif pour régler votre problème. Le principe </a:t>
          </a:r>
          <a:r>
            <a:rPr lang="fr-CA" sz="2800" b="1" dirty="0"/>
            <a:t>SMART </a:t>
          </a:r>
          <a:r>
            <a:rPr lang="fr-CA" sz="2800" dirty="0"/>
            <a:t>peut vous aider à vous fixer des objectifs : Les objectifs doivent être :</a:t>
          </a:r>
          <a:endParaRPr lang="en-CA" sz="2800" dirty="0"/>
        </a:p>
      </dgm:t>
    </dgm:pt>
    <dgm:pt modelId="{80BE17B3-1690-3E44-AEF0-14AA596C366F}" type="parTrans" cxnId="{2D5E1194-0749-CB48-998D-CF34A2C73448}">
      <dgm:prSet/>
      <dgm:spPr/>
      <dgm:t>
        <a:bodyPr/>
        <a:lstStyle/>
        <a:p>
          <a:endParaRPr lang="en-US" sz="2800"/>
        </a:p>
      </dgm:t>
    </dgm:pt>
    <dgm:pt modelId="{05AFF2FB-3AC5-A746-83D7-6EAC35E87680}" type="sibTrans" cxnId="{2D5E1194-0749-CB48-998D-CF34A2C73448}">
      <dgm:prSet/>
      <dgm:spPr/>
      <dgm:t>
        <a:bodyPr/>
        <a:lstStyle/>
        <a:p>
          <a:endParaRPr lang="en-US" sz="2800"/>
        </a:p>
      </dgm:t>
    </dgm:pt>
    <dgm:pt modelId="{4A73A6B7-D699-3946-A565-B30E44E63558}" type="pres">
      <dgm:prSet presAssocID="{0CE3AF22-02EC-EF48-B5E2-B9E8AEFA4874}" presName="linear" presStyleCnt="0">
        <dgm:presLayoutVars>
          <dgm:animLvl val="lvl"/>
          <dgm:resizeHandles val="exact"/>
        </dgm:presLayoutVars>
      </dgm:prSet>
      <dgm:spPr/>
    </dgm:pt>
    <dgm:pt modelId="{BB48564D-77B8-7B46-B1DC-3D4BA97BC65F}" type="pres">
      <dgm:prSet presAssocID="{2614559A-FFA6-AC4D-A95F-5F8B8AA91500}" presName="parentText" presStyleLbl="node1" presStyleIdx="0" presStyleCnt="1" custScaleX="80072" custScaleY="126200" custLinFactNeighborX="3261" custLinFactNeighborY="2077">
        <dgm:presLayoutVars>
          <dgm:chMax val="0"/>
          <dgm:bulletEnabled val="1"/>
        </dgm:presLayoutVars>
      </dgm:prSet>
      <dgm:spPr/>
    </dgm:pt>
  </dgm:ptLst>
  <dgm:cxnLst>
    <dgm:cxn modelId="{B2C5032C-23A5-884C-9B78-6A113136FFA4}" type="presOf" srcId="{0CE3AF22-02EC-EF48-B5E2-B9E8AEFA4874}" destId="{4A73A6B7-D699-3946-A565-B30E44E63558}" srcOrd="0" destOrd="0" presId="urn:microsoft.com/office/officeart/2005/8/layout/vList2"/>
    <dgm:cxn modelId="{2D5E1194-0749-CB48-998D-CF34A2C73448}" srcId="{0CE3AF22-02EC-EF48-B5E2-B9E8AEFA4874}" destId="{2614559A-FFA6-AC4D-A95F-5F8B8AA91500}" srcOrd="0" destOrd="0" parTransId="{80BE17B3-1690-3E44-AEF0-14AA596C366F}" sibTransId="{05AFF2FB-3AC5-A746-83D7-6EAC35E87680}"/>
    <dgm:cxn modelId="{60A6DBCB-176D-F74B-968E-32934AA4A0D0}" type="presOf" srcId="{2614559A-FFA6-AC4D-A95F-5F8B8AA91500}" destId="{BB48564D-77B8-7B46-B1DC-3D4BA97BC65F}" srcOrd="0" destOrd="0" presId="urn:microsoft.com/office/officeart/2005/8/layout/vList2"/>
    <dgm:cxn modelId="{A717500B-1341-0A41-B0C6-AACBCA6471FF}" type="presParOf" srcId="{4A73A6B7-D699-3946-A565-B30E44E63558}" destId="{BB48564D-77B8-7B46-B1DC-3D4BA97BC65F}"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7B07515-0185-4FF3-B8E2-DD3361DB11A9}" type="doc">
      <dgm:prSet loTypeId="urn:microsoft.com/office/officeart/2016/7/layout/BasicLinearProcessNumbered" loCatId="process" qsTypeId="urn:microsoft.com/office/officeart/2005/8/quickstyle/simple2" qsCatId="simple" csTypeId="urn:microsoft.com/office/officeart/2005/8/colors/accent1_2" csCatId="accent1" phldr="1"/>
      <dgm:spPr/>
      <dgm:t>
        <a:bodyPr/>
        <a:lstStyle/>
        <a:p>
          <a:endParaRPr lang="en-US"/>
        </a:p>
      </dgm:t>
    </dgm:pt>
    <dgm:pt modelId="{6702F75C-BC5E-4FD9-8CA0-CF7D5AE8997A}">
      <dgm:prSet custT="1"/>
      <dgm:spPr>
        <a:solidFill>
          <a:srgbClr val="EDF2F2">
            <a:alpha val="90000"/>
          </a:srgbClr>
        </a:solidFill>
      </dgm:spPr>
      <dgm:t>
        <a:bodyPr/>
        <a:lstStyle/>
        <a:p>
          <a:r>
            <a:rPr lang="fr-CA" sz="2200" dirty="0"/>
            <a:t>Faites une séance de remue-méninges pour trouver des solutions</a:t>
          </a:r>
          <a:endParaRPr lang="en-US" sz="2200" dirty="0"/>
        </a:p>
      </dgm:t>
    </dgm:pt>
    <dgm:pt modelId="{3036261E-2F06-4B0F-8A30-66C75C4460B5}" type="parTrans" cxnId="{CA1AD462-619E-46F3-8AFD-B275DCE7CF0B}">
      <dgm:prSet/>
      <dgm:spPr/>
      <dgm:t>
        <a:bodyPr/>
        <a:lstStyle/>
        <a:p>
          <a:endParaRPr lang="en-US"/>
        </a:p>
      </dgm:t>
    </dgm:pt>
    <dgm:pt modelId="{2243567C-E9D6-4E56-AE68-FF89799BE465}" type="sibTrans" cxnId="{CA1AD462-619E-46F3-8AFD-B275DCE7CF0B}">
      <dgm:prSet phldrT="1" phldr="0"/>
      <dgm:spPr>
        <a:solidFill>
          <a:srgbClr val="424AB0"/>
        </a:solidFill>
      </dgm:spPr>
      <dgm:t>
        <a:bodyPr/>
        <a:lstStyle/>
        <a:p>
          <a:r>
            <a:rPr lang="en-US"/>
            <a:t>1</a:t>
          </a:r>
        </a:p>
      </dgm:t>
    </dgm:pt>
    <dgm:pt modelId="{73FFC207-C76E-43DF-913E-49432146B8A9}">
      <dgm:prSet custT="1"/>
      <dgm:spPr>
        <a:solidFill>
          <a:srgbClr val="EDF2F2">
            <a:alpha val="90000"/>
          </a:srgbClr>
        </a:solidFill>
      </dgm:spPr>
      <dgm:t>
        <a:bodyPr/>
        <a:lstStyle/>
        <a:p>
          <a:r>
            <a:rPr lang="fr-CA" sz="2200" dirty="0"/>
            <a:t>Essayez de penser à autant de solutions que possible</a:t>
          </a:r>
          <a:endParaRPr lang="en-US" sz="2200" dirty="0"/>
        </a:p>
      </dgm:t>
    </dgm:pt>
    <dgm:pt modelId="{DBE8CEFA-C0E7-43E9-A73C-CBE7F3C57FA1}" type="parTrans" cxnId="{DBCC97E2-D6A4-4021-A184-5DA9B7A8067F}">
      <dgm:prSet/>
      <dgm:spPr/>
      <dgm:t>
        <a:bodyPr/>
        <a:lstStyle/>
        <a:p>
          <a:endParaRPr lang="en-US"/>
        </a:p>
      </dgm:t>
    </dgm:pt>
    <dgm:pt modelId="{7274BF58-C2CD-4693-B1EC-69EC5DA45099}" type="sibTrans" cxnId="{DBCC97E2-D6A4-4021-A184-5DA9B7A8067F}">
      <dgm:prSet phldrT="4" phldr="0"/>
      <dgm:spPr>
        <a:solidFill>
          <a:srgbClr val="424AB0"/>
        </a:solidFill>
      </dgm:spPr>
      <dgm:t>
        <a:bodyPr/>
        <a:lstStyle/>
        <a:p>
          <a:r>
            <a:rPr lang="en-US"/>
            <a:t>4</a:t>
          </a:r>
          <a:endParaRPr lang="en-US" dirty="0"/>
        </a:p>
      </dgm:t>
    </dgm:pt>
    <dgm:pt modelId="{EA92B78E-6B20-4021-8CF7-D8CF99E52A55}">
      <dgm:prSet custT="1"/>
      <dgm:spPr>
        <a:solidFill>
          <a:srgbClr val="EDF2F2">
            <a:alpha val="90000"/>
          </a:srgbClr>
        </a:solidFill>
      </dgm:spPr>
      <dgm:t>
        <a:bodyPr anchor="b"/>
        <a:lstStyle/>
        <a:p>
          <a:r>
            <a:rPr lang="fr-CA" sz="2200" dirty="0"/>
            <a:t>Ne jugez pas vos idées; accordez-vous la liberté de trouver autant d’idées que possible</a:t>
          </a:r>
          <a:endParaRPr lang="en-US" sz="2200" dirty="0"/>
        </a:p>
      </dgm:t>
    </dgm:pt>
    <dgm:pt modelId="{0128E805-3C79-43E6-8926-F4CCA7EDAE01}" type="sibTrans" cxnId="{4DB1587F-2AAF-46A9-A2F2-B226F4D6AB61}">
      <dgm:prSet phldrT="2" phldr="0"/>
      <dgm:spPr>
        <a:solidFill>
          <a:srgbClr val="424AB0"/>
        </a:solidFill>
      </dgm:spPr>
      <dgm:t>
        <a:bodyPr/>
        <a:lstStyle/>
        <a:p>
          <a:r>
            <a:rPr lang="en-US"/>
            <a:t>2</a:t>
          </a:r>
          <a:endParaRPr lang="en-US" dirty="0"/>
        </a:p>
      </dgm:t>
    </dgm:pt>
    <dgm:pt modelId="{3E0D2283-9A73-43C7-98F9-E799CFE770DD}" type="parTrans" cxnId="{4DB1587F-2AAF-46A9-A2F2-B226F4D6AB61}">
      <dgm:prSet/>
      <dgm:spPr/>
      <dgm:t>
        <a:bodyPr/>
        <a:lstStyle/>
        <a:p>
          <a:endParaRPr lang="en-US"/>
        </a:p>
      </dgm:t>
    </dgm:pt>
    <dgm:pt modelId="{CB836869-CCCA-471A-813F-99EC29392E9E}">
      <dgm:prSet custT="1"/>
      <dgm:spPr>
        <a:solidFill>
          <a:srgbClr val="EDF2F2">
            <a:alpha val="90000"/>
          </a:srgbClr>
        </a:solidFill>
      </dgm:spPr>
      <dgm:t>
        <a:bodyPr/>
        <a:lstStyle/>
        <a:p>
          <a:r>
            <a:rPr lang="fr-CA" sz="2200" dirty="0"/>
            <a:t>Il n’existe pas de solution « parfaite »</a:t>
          </a:r>
          <a:endParaRPr lang="en-US" sz="2200" dirty="0"/>
        </a:p>
      </dgm:t>
    </dgm:pt>
    <dgm:pt modelId="{6DF4C9D4-213A-499D-B6A5-595E7DCC2FBD}" type="sibTrans" cxnId="{FDCB3585-0C46-4EAE-A774-9D8D2473F5C6}">
      <dgm:prSet phldrT="3" phldr="0"/>
      <dgm:spPr>
        <a:solidFill>
          <a:srgbClr val="424AB0"/>
        </a:solidFill>
      </dgm:spPr>
      <dgm:t>
        <a:bodyPr/>
        <a:lstStyle/>
        <a:p>
          <a:r>
            <a:rPr lang="en-US"/>
            <a:t>3</a:t>
          </a:r>
        </a:p>
      </dgm:t>
    </dgm:pt>
    <dgm:pt modelId="{F047681E-3FB2-4DBD-A592-92FBAF9569E2}" type="parTrans" cxnId="{FDCB3585-0C46-4EAE-A774-9D8D2473F5C6}">
      <dgm:prSet/>
      <dgm:spPr/>
      <dgm:t>
        <a:bodyPr/>
        <a:lstStyle/>
        <a:p>
          <a:endParaRPr lang="en-US"/>
        </a:p>
      </dgm:t>
    </dgm:pt>
    <dgm:pt modelId="{65D70371-7F4D-A140-87FD-0A50CD6E54F7}" type="pres">
      <dgm:prSet presAssocID="{C7B07515-0185-4FF3-B8E2-DD3361DB11A9}" presName="Name0" presStyleCnt="0">
        <dgm:presLayoutVars>
          <dgm:animLvl val="lvl"/>
          <dgm:resizeHandles val="exact"/>
        </dgm:presLayoutVars>
      </dgm:prSet>
      <dgm:spPr/>
    </dgm:pt>
    <dgm:pt modelId="{F0CC36C3-D27E-7945-88C0-DB658468BE0E}" type="pres">
      <dgm:prSet presAssocID="{6702F75C-BC5E-4FD9-8CA0-CF7D5AE8997A}" presName="compositeNode" presStyleCnt="0">
        <dgm:presLayoutVars>
          <dgm:bulletEnabled val="1"/>
        </dgm:presLayoutVars>
      </dgm:prSet>
      <dgm:spPr/>
    </dgm:pt>
    <dgm:pt modelId="{A9AD3D3F-74F1-674C-9757-33FEAA194D89}" type="pres">
      <dgm:prSet presAssocID="{6702F75C-BC5E-4FD9-8CA0-CF7D5AE8997A}" presName="bgRect" presStyleLbl="bgAccFollowNode1" presStyleIdx="0" presStyleCnt="4" custScaleY="119194"/>
      <dgm:spPr/>
    </dgm:pt>
    <dgm:pt modelId="{678FA897-9FF6-9343-B0EC-B2DE4B9F6C2E}" type="pres">
      <dgm:prSet presAssocID="{2243567C-E9D6-4E56-AE68-FF89799BE465}" presName="sibTransNodeCircle" presStyleLbl="alignNode1" presStyleIdx="0" presStyleCnt="8" custLinFactNeighborX="-2699" custLinFactNeighborY="-43190">
        <dgm:presLayoutVars>
          <dgm:chMax val="0"/>
          <dgm:bulletEnabled/>
        </dgm:presLayoutVars>
      </dgm:prSet>
      <dgm:spPr/>
    </dgm:pt>
    <dgm:pt modelId="{6410C264-D5AB-404D-B644-043CF46EB406}" type="pres">
      <dgm:prSet presAssocID="{6702F75C-BC5E-4FD9-8CA0-CF7D5AE8997A}" presName="bottomLine" presStyleLbl="alignNode1" presStyleIdx="1" presStyleCnt="8">
        <dgm:presLayoutVars/>
      </dgm:prSet>
      <dgm:spPr/>
    </dgm:pt>
    <dgm:pt modelId="{1038503D-6FD4-7740-815A-A7AAA32BAD52}" type="pres">
      <dgm:prSet presAssocID="{6702F75C-BC5E-4FD9-8CA0-CF7D5AE8997A}" presName="nodeText" presStyleLbl="bgAccFollowNode1" presStyleIdx="0" presStyleCnt="4">
        <dgm:presLayoutVars>
          <dgm:bulletEnabled val="1"/>
        </dgm:presLayoutVars>
      </dgm:prSet>
      <dgm:spPr/>
    </dgm:pt>
    <dgm:pt modelId="{E1D813DE-074B-A546-8594-58260455253A}" type="pres">
      <dgm:prSet presAssocID="{2243567C-E9D6-4E56-AE68-FF89799BE465}" presName="sibTrans" presStyleCnt="0"/>
      <dgm:spPr/>
    </dgm:pt>
    <dgm:pt modelId="{C41F4C30-AB2F-8D4C-8DEA-A0C25429BD89}" type="pres">
      <dgm:prSet presAssocID="{EA92B78E-6B20-4021-8CF7-D8CF99E52A55}" presName="compositeNode" presStyleCnt="0">
        <dgm:presLayoutVars>
          <dgm:bulletEnabled val="1"/>
        </dgm:presLayoutVars>
      </dgm:prSet>
      <dgm:spPr/>
    </dgm:pt>
    <dgm:pt modelId="{0F5E9ECE-73FE-D84F-BD25-34D44B2BE3C1}" type="pres">
      <dgm:prSet presAssocID="{EA92B78E-6B20-4021-8CF7-D8CF99E52A55}" presName="bgRect" presStyleLbl="bgAccFollowNode1" presStyleIdx="1" presStyleCnt="4" custScaleY="119194"/>
      <dgm:spPr/>
    </dgm:pt>
    <dgm:pt modelId="{8F389D7E-D128-3447-B515-9E194ADF4D11}" type="pres">
      <dgm:prSet presAssocID="{0128E805-3C79-43E6-8926-F4CCA7EDAE01}" presName="sibTransNodeCircle" presStyleLbl="alignNode1" presStyleIdx="2" presStyleCnt="8" custLinFactNeighborX="-2699" custLinFactNeighborY="-43190">
        <dgm:presLayoutVars>
          <dgm:chMax val="0"/>
          <dgm:bulletEnabled/>
        </dgm:presLayoutVars>
      </dgm:prSet>
      <dgm:spPr/>
    </dgm:pt>
    <dgm:pt modelId="{92F8F467-0DE5-7149-9B40-3AAAA1C0779F}" type="pres">
      <dgm:prSet presAssocID="{EA92B78E-6B20-4021-8CF7-D8CF99E52A55}" presName="bottomLine" presStyleLbl="alignNode1" presStyleIdx="3" presStyleCnt="8">
        <dgm:presLayoutVars/>
      </dgm:prSet>
      <dgm:spPr/>
    </dgm:pt>
    <dgm:pt modelId="{27502024-2052-D04D-B772-04F447C36918}" type="pres">
      <dgm:prSet presAssocID="{EA92B78E-6B20-4021-8CF7-D8CF99E52A55}" presName="nodeText" presStyleLbl="bgAccFollowNode1" presStyleIdx="1" presStyleCnt="4">
        <dgm:presLayoutVars>
          <dgm:bulletEnabled val="1"/>
        </dgm:presLayoutVars>
      </dgm:prSet>
      <dgm:spPr/>
    </dgm:pt>
    <dgm:pt modelId="{E8A535DD-060C-C242-8348-BB4316827402}" type="pres">
      <dgm:prSet presAssocID="{0128E805-3C79-43E6-8926-F4CCA7EDAE01}" presName="sibTrans" presStyleCnt="0"/>
      <dgm:spPr/>
    </dgm:pt>
    <dgm:pt modelId="{FEDE59E8-55C2-AC44-9889-26C82686F0C3}" type="pres">
      <dgm:prSet presAssocID="{CB836869-CCCA-471A-813F-99EC29392E9E}" presName="compositeNode" presStyleCnt="0">
        <dgm:presLayoutVars>
          <dgm:bulletEnabled val="1"/>
        </dgm:presLayoutVars>
      </dgm:prSet>
      <dgm:spPr/>
    </dgm:pt>
    <dgm:pt modelId="{C352EBE9-C44B-2D45-8C6F-672481CEB8BA}" type="pres">
      <dgm:prSet presAssocID="{CB836869-CCCA-471A-813F-99EC29392E9E}" presName="bgRect" presStyleLbl="bgAccFollowNode1" presStyleIdx="2" presStyleCnt="4" custScaleY="119194"/>
      <dgm:spPr/>
    </dgm:pt>
    <dgm:pt modelId="{59568D25-C103-1847-933D-828E1FE3B528}" type="pres">
      <dgm:prSet presAssocID="{6DF4C9D4-213A-499D-B6A5-595E7DCC2FBD}" presName="sibTransNodeCircle" presStyleLbl="alignNode1" presStyleIdx="4" presStyleCnt="8" custLinFactNeighborX="-2699" custLinFactNeighborY="-43190">
        <dgm:presLayoutVars>
          <dgm:chMax val="0"/>
          <dgm:bulletEnabled/>
        </dgm:presLayoutVars>
      </dgm:prSet>
      <dgm:spPr/>
    </dgm:pt>
    <dgm:pt modelId="{F8CAE6F8-34BA-DB4C-8F89-4E2EA99EAA39}" type="pres">
      <dgm:prSet presAssocID="{CB836869-CCCA-471A-813F-99EC29392E9E}" presName="bottomLine" presStyleLbl="alignNode1" presStyleIdx="5" presStyleCnt="8">
        <dgm:presLayoutVars/>
      </dgm:prSet>
      <dgm:spPr/>
    </dgm:pt>
    <dgm:pt modelId="{197DB633-E6B7-874E-9DF8-B77DC96FE981}" type="pres">
      <dgm:prSet presAssocID="{CB836869-CCCA-471A-813F-99EC29392E9E}" presName="nodeText" presStyleLbl="bgAccFollowNode1" presStyleIdx="2" presStyleCnt="4">
        <dgm:presLayoutVars>
          <dgm:bulletEnabled val="1"/>
        </dgm:presLayoutVars>
      </dgm:prSet>
      <dgm:spPr/>
    </dgm:pt>
    <dgm:pt modelId="{84B64A8E-70E3-2446-93EA-D66ECD95B638}" type="pres">
      <dgm:prSet presAssocID="{6DF4C9D4-213A-499D-B6A5-595E7DCC2FBD}" presName="sibTrans" presStyleCnt="0"/>
      <dgm:spPr/>
    </dgm:pt>
    <dgm:pt modelId="{52E63A9D-4986-D948-B79C-2E900405280B}" type="pres">
      <dgm:prSet presAssocID="{73FFC207-C76E-43DF-913E-49432146B8A9}" presName="compositeNode" presStyleCnt="0">
        <dgm:presLayoutVars>
          <dgm:bulletEnabled val="1"/>
        </dgm:presLayoutVars>
      </dgm:prSet>
      <dgm:spPr/>
    </dgm:pt>
    <dgm:pt modelId="{E6428C4F-46B9-0148-AA26-9A4C790D19A8}" type="pres">
      <dgm:prSet presAssocID="{73FFC207-C76E-43DF-913E-49432146B8A9}" presName="bgRect" presStyleLbl="bgAccFollowNode1" presStyleIdx="3" presStyleCnt="4" custScaleY="119194"/>
      <dgm:spPr/>
    </dgm:pt>
    <dgm:pt modelId="{162420F5-4A38-BF4D-AFB0-6F5485C4D5A4}" type="pres">
      <dgm:prSet presAssocID="{7274BF58-C2CD-4693-B1EC-69EC5DA45099}" presName="sibTransNodeCircle" presStyleLbl="alignNode1" presStyleIdx="6" presStyleCnt="8" custLinFactNeighborX="-2699" custLinFactNeighborY="-43190">
        <dgm:presLayoutVars>
          <dgm:chMax val="0"/>
          <dgm:bulletEnabled/>
        </dgm:presLayoutVars>
      </dgm:prSet>
      <dgm:spPr/>
    </dgm:pt>
    <dgm:pt modelId="{7D9FD80C-6323-7F44-9914-736351465B9F}" type="pres">
      <dgm:prSet presAssocID="{73FFC207-C76E-43DF-913E-49432146B8A9}" presName="bottomLine" presStyleLbl="alignNode1" presStyleIdx="7" presStyleCnt="8">
        <dgm:presLayoutVars/>
      </dgm:prSet>
      <dgm:spPr/>
    </dgm:pt>
    <dgm:pt modelId="{E51AF5D6-09F8-B643-93F1-3905723FA46E}" type="pres">
      <dgm:prSet presAssocID="{73FFC207-C76E-43DF-913E-49432146B8A9}" presName="nodeText" presStyleLbl="bgAccFollowNode1" presStyleIdx="3" presStyleCnt="4">
        <dgm:presLayoutVars>
          <dgm:bulletEnabled val="1"/>
        </dgm:presLayoutVars>
      </dgm:prSet>
      <dgm:spPr/>
    </dgm:pt>
  </dgm:ptLst>
  <dgm:cxnLst>
    <dgm:cxn modelId="{04B5D819-00CE-7B46-846A-38606F0E1FF2}" type="presOf" srcId="{73FFC207-C76E-43DF-913E-49432146B8A9}" destId="{E6428C4F-46B9-0148-AA26-9A4C790D19A8}" srcOrd="0" destOrd="0" presId="urn:microsoft.com/office/officeart/2016/7/layout/BasicLinearProcessNumbered"/>
    <dgm:cxn modelId="{CA1AD462-619E-46F3-8AFD-B275DCE7CF0B}" srcId="{C7B07515-0185-4FF3-B8E2-DD3361DB11A9}" destId="{6702F75C-BC5E-4FD9-8CA0-CF7D5AE8997A}" srcOrd="0" destOrd="0" parTransId="{3036261E-2F06-4B0F-8A30-66C75C4460B5}" sibTransId="{2243567C-E9D6-4E56-AE68-FF89799BE465}"/>
    <dgm:cxn modelId="{E21E6C68-1376-134E-BFE9-6F6306BCD12F}" type="presOf" srcId="{7274BF58-C2CD-4693-B1EC-69EC5DA45099}" destId="{162420F5-4A38-BF4D-AFB0-6F5485C4D5A4}" srcOrd="0" destOrd="0" presId="urn:microsoft.com/office/officeart/2016/7/layout/BasicLinearProcessNumbered"/>
    <dgm:cxn modelId="{CBF9556D-82AF-FF46-9660-7AD02DCE7AED}" type="presOf" srcId="{2243567C-E9D6-4E56-AE68-FF89799BE465}" destId="{678FA897-9FF6-9343-B0EC-B2DE4B9F6C2E}" srcOrd="0" destOrd="0" presId="urn:microsoft.com/office/officeart/2016/7/layout/BasicLinearProcessNumbered"/>
    <dgm:cxn modelId="{160DCF6D-D45C-CF40-8CC6-49D51B76C168}" type="presOf" srcId="{CB836869-CCCA-471A-813F-99EC29392E9E}" destId="{C352EBE9-C44B-2D45-8C6F-672481CEB8BA}" srcOrd="0" destOrd="0" presId="urn:microsoft.com/office/officeart/2016/7/layout/BasicLinearProcessNumbered"/>
    <dgm:cxn modelId="{A76ADA73-A4DA-B74F-AE02-847939E103A8}" type="presOf" srcId="{6702F75C-BC5E-4FD9-8CA0-CF7D5AE8997A}" destId="{1038503D-6FD4-7740-815A-A7AAA32BAD52}" srcOrd="1" destOrd="0" presId="urn:microsoft.com/office/officeart/2016/7/layout/BasicLinearProcessNumbered"/>
    <dgm:cxn modelId="{4DB1587F-2AAF-46A9-A2F2-B226F4D6AB61}" srcId="{C7B07515-0185-4FF3-B8E2-DD3361DB11A9}" destId="{EA92B78E-6B20-4021-8CF7-D8CF99E52A55}" srcOrd="1" destOrd="0" parTransId="{3E0D2283-9A73-43C7-98F9-E799CFE770DD}" sibTransId="{0128E805-3C79-43E6-8926-F4CCA7EDAE01}"/>
    <dgm:cxn modelId="{880AFF81-5BDB-8F48-8F94-4E8AE34AACD1}" type="presOf" srcId="{73FFC207-C76E-43DF-913E-49432146B8A9}" destId="{E51AF5D6-09F8-B643-93F1-3905723FA46E}" srcOrd="1" destOrd="0" presId="urn:microsoft.com/office/officeart/2016/7/layout/BasicLinearProcessNumbered"/>
    <dgm:cxn modelId="{FDCB3585-0C46-4EAE-A774-9D8D2473F5C6}" srcId="{C7B07515-0185-4FF3-B8E2-DD3361DB11A9}" destId="{CB836869-CCCA-471A-813F-99EC29392E9E}" srcOrd="2" destOrd="0" parTransId="{F047681E-3FB2-4DBD-A592-92FBAF9569E2}" sibTransId="{6DF4C9D4-213A-499D-B6A5-595E7DCC2FBD}"/>
    <dgm:cxn modelId="{7ABABFA6-6F96-B440-BCA5-14FC4021623B}" type="presOf" srcId="{0128E805-3C79-43E6-8926-F4CCA7EDAE01}" destId="{8F389D7E-D128-3447-B515-9E194ADF4D11}" srcOrd="0" destOrd="0" presId="urn:microsoft.com/office/officeart/2016/7/layout/BasicLinearProcessNumbered"/>
    <dgm:cxn modelId="{DBB173BE-6C6D-5646-9AF4-D79712DA73F2}" type="presOf" srcId="{6702F75C-BC5E-4FD9-8CA0-CF7D5AE8997A}" destId="{A9AD3D3F-74F1-674C-9757-33FEAA194D89}" srcOrd="0" destOrd="0" presId="urn:microsoft.com/office/officeart/2016/7/layout/BasicLinearProcessNumbered"/>
    <dgm:cxn modelId="{A25BC3D8-6627-024C-AD91-AE1EA5599584}" type="presOf" srcId="{EA92B78E-6B20-4021-8CF7-D8CF99E52A55}" destId="{0F5E9ECE-73FE-D84F-BD25-34D44B2BE3C1}" srcOrd="0" destOrd="0" presId="urn:microsoft.com/office/officeart/2016/7/layout/BasicLinearProcessNumbered"/>
    <dgm:cxn modelId="{DBCC97E2-D6A4-4021-A184-5DA9B7A8067F}" srcId="{C7B07515-0185-4FF3-B8E2-DD3361DB11A9}" destId="{73FFC207-C76E-43DF-913E-49432146B8A9}" srcOrd="3" destOrd="0" parTransId="{DBE8CEFA-C0E7-43E9-A73C-CBE7F3C57FA1}" sibTransId="{7274BF58-C2CD-4693-B1EC-69EC5DA45099}"/>
    <dgm:cxn modelId="{3307BBE2-6F44-E14E-B47C-C50D9DAA3FA2}" type="presOf" srcId="{6DF4C9D4-213A-499D-B6A5-595E7DCC2FBD}" destId="{59568D25-C103-1847-933D-828E1FE3B528}" srcOrd="0" destOrd="0" presId="urn:microsoft.com/office/officeart/2016/7/layout/BasicLinearProcessNumbered"/>
    <dgm:cxn modelId="{3A5212E5-40FB-E146-BF9C-E1DC6ECFB76E}" type="presOf" srcId="{C7B07515-0185-4FF3-B8E2-DD3361DB11A9}" destId="{65D70371-7F4D-A140-87FD-0A50CD6E54F7}" srcOrd="0" destOrd="0" presId="urn:microsoft.com/office/officeart/2016/7/layout/BasicLinearProcessNumbered"/>
    <dgm:cxn modelId="{4EF1F3E5-EEA2-5643-BAC3-654B11DF741D}" type="presOf" srcId="{CB836869-CCCA-471A-813F-99EC29392E9E}" destId="{197DB633-E6B7-874E-9DF8-B77DC96FE981}" srcOrd="1" destOrd="0" presId="urn:microsoft.com/office/officeart/2016/7/layout/BasicLinearProcessNumbered"/>
    <dgm:cxn modelId="{E34FA3FB-D3D4-7641-A320-0B919CFEF55F}" type="presOf" srcId="{EA92B78E-6B20-4021-8CF7-D8CF99E52A55}" destId="{27502024-2052-D04D-B772-04F447C36918}" srcOrd="1" destOrd="0" presId="urn:microsoft.com/office/officeart/2016/7/layout/BasicLinearProcessNumbered"/>
    <dgm:cxn modelId="{35DE211F-5D12-7E48-88FE-56D00810CFE1}" type="presParOf" srcId="{65D70371-7F4D-A140-87FD-0A50CD6E54F7}" destId="{F0CC36C3-D27E-7945-88C0-DB658468BE0E}" srcOrd="0" destOrd="0" presId="urn:microsoft.com/office/officeart/2016/7/layout/BasicLinearProcessNumbered"/>
    <dgm:cxn modelId="{515D1044-C817-104B-9500-28CCD80875CA}" type="presParOf" srcId="{F0CC36C3-D27E-7945-88C0-DB658468BE0E}" destId="{A9AD3D3F-74F1-674C-9757-33FEAA194D89}" srcOrd="0" destOrd="0" presId="urn:microsoft.com/office/officeart/2016/7/layout/BasicLinearProcessNumbered"/>
    <dgm:cxn modelId="{7740D0EA-43AE-6F45-A3D3-86F9FB8B0B36}" type="presParOf" srcId="{F0CC36C3-D27E-7945-88C0-DB658468BE0E}" destId="{678FA897-9FF6-9343-B0EC-B2DE4B9F6C2E}" srcOrd="1" destOrd="0" presId="urn:microsoft.com/office/officeart/2016/7/layout/BasicLinearProcessNumbered"/>
    <dgm:cxn modelId="{9D40C33C-AFAB-724A-95F2-D08AC044104F}" type="presParOf" srcId="{F0CC36C3-D27E-7945-88C0-DB658468BE0E}" destId="{6410C264-D5AB-404D-B644-043CF46EB406}" srcOrd="2" destOrd="0" presId="urn:microsoft.com/office/officeart/2016/7/layout/BasicLinearProcessNumbered"/>
    <dgm:cxn modelId="{736AB5D4-348C-A645-85E6-E493B20DE993}" type="presParOf" srcId="{F0CC36C3-D27E-7945-88C0-DB658468BE0E}" destId="{1038503D-6FD4-7740-815A-A7AAA32BAD52}" srcOrd="3" destOrd="0" presId="urn:microsoft.com/office/officeart/2016/7/layout/BasicLinearProcessNumbered"/>
    <dgm:cxn modelId="{325AE331-5EDA-0C4C-8B53-E3F0C2FA05AD}" type="presParOf" srcId="{65D70371-7F4D-A140-87FD-0A50CD6E54F7}" destId="{E1D813DE-074B-A546-8594-58260455253A}" srcOrd="1" destOrd="0" presId="urn:microsoft.com/office/officeart/2016/7/layout/BasicLinearProcessNumbered"/>
    <dgm:cxn modelId="{7191FB16-4210-354D-B06E-2EFF10EEFA1F}" type="presParOf" srcId="{65D70371-7F4D-A140-87FD-0A50CD6E54F7}" destId="{C41F4C30-AB2F-8D4C-8DEA-A0C25429BD89}" srcOrd="2" destOrd="0" presId="urn:microsoft.com/office/officeart/2016/7/layout/BasicLinearProcessNumbered"/>
    <dgm:cxn modelId="{CF96859E-061D-7C43-A1DB-B102E37AB8DB}" type="presParOf" srcId="{C41F4C30-AB2F-8D4C-8DEA-A0C25429BD89}" destId="{0F5E9ECE-73FE-D84F-BD25-34D44B2BE3C1}" srcOrd="0" destOrd="0" presId="urn:microsoft.com/office/officeart/2016/7/layout/BasicLinearProcessNumbered"/>
    <dgm:cxn modelId="{E0BEFA77-3C81-BE40-AA60-2E47156D085C}" type="presParOf" srcId="{C41F4C30-AB2F-8D4C-8DEA-A0C25429BD89}" destId="{8F389D7E-D128-3447-B515-9E194ADF4D11}" srcOrd="1" destOrd="0" presId="urn:microsoft.com/office/officeart/2016/7/layout/BasicLinearProcessNumbered"/>
    <dgm:cxn modelId="{A20D7ABD-FC3B-4B44-99BE-3ACD63114426}" type="presParOf" srcId="{C41F4C30-AB2F-8D4C-8DEA-A0C25429BD89}" destId="{92F8F467-0DE5-7149-9B40-3AAAA1C0779F}" srcOrd="2" destOrd="0" presId="urn:microsoft.com/office/officeart/2016/7/layout/BasicLinearProcessNumbered"/>
    <dgm:cxn modelId="{068C7266-B84F-6749-A4EC-8022C90FC2AD}" type="presParOf" srcId="{C41F4C30-AB2F-8D4C-8DEA-A0C25429BD89}" destId="{27502024-2052-D04D-B772-04F447C36918}" srcOrd="3" destOrd="0" presId="urn:microsoft.com/office/officeart/2016/7/layout/BasicLinearProcessNumbered"/>
    <dgm:cxn modelId="{AEF8CE13-FAC4-FE4F-BAE4-175DEE562BF3}" type="presParOf" srcId="{65D70371-7F4D-A140-87FD-0A50CD6E54F7}" destId="{E8A535DD-060C-C242-8348-BB4316827402}" srcOrd="3" destOrd="0" presId="urn:microsoft.com/office/officeart/2016/7/layout/BasicLinearProcessNumbered"/>
    <dgm:cxn modelId="{87527CAE-C0A3-D84B-B26E-A703C431FE56}" type="presParOf" srcId="{65D70371-7F4D-A140-87FD-0A50CD6E54F7}" destId="{FEDE59E8-55C2-AC44-9889-26C82686F0C3}" srcOrd="4" destOrd="0" presId="urn:microsoft.com/office/officeart/2016/7/layout/BasicLinearProcessNumbered"/>
    <dgm:cxn modelId="{63CC34F1-0E95-0847-B0DD-FAF26F550212}" type="presParOf" srcId="{FEDE59E8-55C2-AC44-9889-26C82686F0C3}" destId="{C352EBE9-C44B-2D45-8C6F-672481CEB8BA}" srcOrd="0" destOrd="0" presId="urn:microsoft.com/office/officeart/2016/7/layout/BasicLinearProcessNumbered"/>
    <dgm:cxn modelId="{60677C60-F8C1-0A48-A473-68785D616C07}" type="presParOf" srcId="{FEDE59E8-55C2-AC44-9889-26C82686F0C3}" destId="{59568D25-C103-1847-933D-828E1FE3B528}" srcOrd="1" destOrd="0" presId="urn:microsoft.com/office/officeart/2016/7/layout/BasicLinearProcessNumbered"/>
    <dgm:cxn modelId="{5CB08228-7827-0446-9790-3401AE5436A9}" type="presParOf" srcId="{FEDE59E8-55C2-AC44-9889-26C82686F0C3}" destId="{F8CAE6F8-34BA-DB4C-8F89-4E2EA99EAA39}" srcOrd="2" destOrd="0" presId="urn:microsoft.com/office/officeart/2016/7/layout/BasicLinearProcessNumbered"/>
    <dgm:cxn modelId="{A541099B-674F-B540-92DA-85566382DC52}" type="presParOf" srcId="{FEDE59E8-55C2-AC44-9889-26C82686F0C3}" destId="{197DB633-E6B7-874E-9DF8-B77DC96FE981}" srcOrd="3" destOrd="0" presId="urn:microsoft.com/office/officeart/2016/7/layout/BasicLinearProcessNumbered"/>
    <dgm:cxn modelId="{F137460D-E8F1-0E4E-BF64-6890119461DB}" type="presParOf" srcId="{65D70371-7F4D-A140-87FD-0A50CD6E54F7}" destId="{84B64A8E-70E3-2446-93EA-D66ECD95B638}" srcOrd="5" destOrd="0" presId="urn:microsoft.com/office/officeart/2016/7/layout/BasicLinearProcessNumbered"/>
    <dgm:cxn modelId="{C7E17568-B97A-804E-99C7-CC658E11BCF8}" type="presParOf" srcId="{65D70371-7F4D-A140-87FD-0A50CD6E54F7}" destId="{52E63A9D-4986-D948-B79C-2E900405280B}" srcOrd="6" destOrd="0" presId="urn:microsoft.com/office/officeart/2016/7/layout/BasicLinearProcessNumbered"/>
    <dgm:cxn modelId="{F7F3A395-4E4C-504E-8D72-B3C8F080F527}" type="presParOf" srcId="{52E63A9D-4986-D948-B79C-2E900405280B}" destId="{E6428C4F-46B9-0148-AA26-9A4C790D19A8}" srcOrd="0" destOrd="0" presId="urn:microsoft.com/office/officeart/2016/7/layout/BasicLinearProcessNumbered"/>
    <dgm:cxn modelId="{417D3D1E-AEF5-944C-AB10-F3F0BBC5A7B6}" type="presParOf" srcId="{52E63A9D-4986-D948-B79C-2E900405280B}" destId="{162420F5-4A38-BF4D-AFB0-6F5485C4D5A4}" srcOrd="1" destOrd="0" presId="urn:microsoft.com/office/officeart/2016/7/layout/BasicLinearProcessNumbered"/>
    <dgm:cxn modelId="{D64C6BD3-8602-DF45-B0CE-42800CC9E80C}" type="presParOf" srcId="{52E63A9D-4986-D948-B79C-2E900405280B}" destId="{7D9FD80C-6323-7F44-9914-736351465B9F}" srcOrd="2" destOrd="0" presId="urn:microsoft.com/office/officeart/2016/7/layout/BasicLinearProcessNumbered"/>
    <dgm:cxn modelId="{DCBF161B-D4BD-C84D-A030-5848D249A4CD}" type="presParOf" srcId="{52E63A9D-4986-D948-B79C-2E900405280B}" destId="{E51AF5D6-09F8-B643-93F1-3905723FA46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1F8CF17-B174-D84F-9203-DA6EBAE6AB47}" type="doc">
      <dgm:prSet loTypeId="urn:microsoft.com/office/officeart/2008/layout/NameandTitleOrganizationalChart" loCatId="list" qsTypeId="urn:microsoft.com/office/officeart/2005/8/quickstyle/simple1" qsCatId="simple" csTypeId="urn:microsoft.com/office/officeart/2005/8/colors/accent1_2" csCatId="accent1" phldr="1"/>
      <dgm:spPr/>
      <dgm:t>
        <a:bodyPr/>
        <a:lstStyle/>
        <a:p>
          <a:endParaRPr lang="en-US"/>
        </a:p>
      </dgm:t>
    </dgm:pt>
    <dgm:pt modelId="{8F53F739-F2C6-3845-A082-EF5711559818}">
      <dgm:prSet custT="1"/>
      <dgm:spPr/>
      <dgm:t>
        <a:bodyPr anchor="t"/>
        <a:lstStyle/>
        <a:p>
          <a:r>
            <a:rPr lang="en-US" sz="2400" dirty="0" err="1"/>
            <a:t>Utilisez</a:t>
          </a:r>
          <a:r>
            <a:rPr lang="en-US" sz="2400" dirty="0"/>
            <a:t> les questions </a:t>
          </a:r>
          <a:r>
            <a:rPr lang="en-US" sz="2400" dirty="0" err="1"/>
            <a:t>suivantes</a:t>
          </a:r>
          <a:r>
            <a:rPr lang="en-US" sz="2400" dirty="0"/>
            <a:t> </a:t>
          </a:r>
          <a:r>
            <a:rPr lang="en-US" sz="2400" dirty="0" err="1"/>
            <a:t>comme</a:t>
          </a:r>
          <a:r>
            <a:rPr lang="en-US" sz="2400" dirty="0"/>
            <a:t> guide pour </a:t>
          </a:r>
          <a:r>
            <a:rPr lang="en-US" sz="2400" dirty="0" err="1"/>
            <a:t>choisir</a:t>
          </a:r>
          <a:r>
            <a:rPr lang="en-US" sz="2400" dirty="0"/>
            <a:t> la </a:t>
          </a:r>
          <a:r>
            <a:rPr lang="en-US" sz="2400" dirty="0" err="1"/>
            <a:t>meilleure</a:t>
          </a:r>
          <a:r>
            <a:rPr lang="en-US" sz="2400" dirty="0"/>
            <a:t> solution.</a:t>
          </a:r>
        </a:p>
      </dgm:t>
    </dgm:pt>
    <dgm:pt modelId="{5AF4AD60-BB8C-E340-AF27-BE7043973B28}" type="parTrans" cxnId="{6C852AA3-0224-DA49-B5E9-3FF4BF628529}">
      <dgm:prSet/>
      <dgm:spPr/>
      <dgm:t>
        <a:bodyPr/>
        <a:lstStyle/>
        <a:p>
          <a:endParaRPr lang="en-US" sz="2400"/>
        </a:p>
      </dgm:t>
    </dgm:pt>
    <dgm:pt modelId="{A45B922C-10E0-D148-A54A-2F130DFAA17D}" type="sibTrans" cxnId="{6C852AA3-0224-DA49-B5E9-3FF4BF628529}">
      <dgm:prSet/>
      <dgm:spPr>
        <a:ln>
          <a:noFill/>
        </a:ln>
      </dgm:spPr>
      <dgm:t>
        <a:bodyPr/>
        <a:lstStyle/>
        <a:p>
          <a:endParaRPr lang="en-US" sz="2400"/>
        </a:p>
      </dgm:t>
    </dgm:pt>
    <dgm:pt modelId="{D8E9CD7D-8723-AE4E-A802-F7256196AF43}">
      <dgm:prSet custT="1"/>
      <dgm:spPr/>
      <dgm:t>
        <a:bodyPr anchor="t"/>
        <a:lstStyle/>
        <a:p>
          <a:r>
            <a:rPr lang="en-CA" sz="2400" dirty="0"/>
            <a:t>1. </a:t>
          </a:r>
          <a:r>
            <a:rPr lang="en-US" sz="2400" dirty="0" err="1"/>
            <a:t>Cette</a:t>
          </a:r>
          <a:r>
            <a:rPr lang="en-US" sz="2400" dirty="0"/>
            <a:t> solution </a:t>
          </a:r>
          <a:r>
            <a:rPr lang="en-US" sz="2400" dirty="0" err="1"/>
            <a:t>m’aidera</a:t>
          </a:r>
          <a:r>
            <a:rPr lang="en-US" sz="2400" dirty="0"/>
            <a:t>-t-</a:t>
          </a:r>
          <a:r>
            <a:rPr lang="en-US" sz="2400" dirty="0" err="1"/>
            <a:t>elle</a:t>
          </a:r>
          <a:r>
            <a:rPr lang="en-US" sz="2400" dirty="0"/>
            <a:t> </a:t>
          </a:r>
          <a:r>
            <a:rPr lang="en-US" sz="2400" dirty="0" err="1"/>
            <a:t>à</a:t>
          </a:r>
          <a:r>
            <a:rPr lang="en-US" sz="2400" dirty="0"/>
            <a:t> </a:t>
          </a:r>
          <a:r>
            <a:rPr lang="en-US" sz="2400" dirty="0" err="1"/>
            <a:t>atteindre</a:t>
          </a:r>
          <a:r>
            <a:rPr lang="en-US" sz="2400" dirty="0"/>
            <a:t> </a:t>
          </a:r>
          <a:r>
            <a:rPr lang="en-US" sz="2400" dirty="0" err="1"/>
            <a:t>mes</a:t>
          </a:r>
          <a:r>
            <a:rPr lang="en-US" sz="2400" dirty="0"/>
            <a:t> </a:t>
          </a:r>
          <a:r>
            <a:rPr lang="en-US" sz="2400" dirty="0" err="1"/>
            <a:t>objectifs</a:t>
          </a:r>
          <a:r>
            <a:rPr lang="en-US" sz="2400" dirty="0"/>
            <a:t> et </a:t>
          </a:r>
          <a:r>
            <a:rPr lang="en-US" sz="2400" dirty="0" err="1"/>
            <a:t>à</a:t>
          </a:r>
          <a:r>
            <a:rPr lang="en-US" sz="2400" dirty="0"/>
            <a:t> </a:t>
          </a:r>
          <a:r>
            <a:rPr lang="en-US" sz="2400" dirty="0" err="1"/>
            <a:t>résoudre</a:t>
          </a:r>
          <a:r>
            <a:rPr lang="en-US" sz="2400" dirty="0"/>
            <a:t> </a:t>
          </a:r>
          <a:r>
            <a:rPr lang="en-US" sz="2400" dirty="0" err="1"/>
            <a:t>mon</a:t>
          </a:r>
          <a:r>
            <a:rPr lang="en-US" sz="2400" dirty="0"/>
            <a:t> </a:t>
          </a:r>
          <a:r>
            <a:rPr lang="en-US" sz="2400" dirty="0" err="1"/>
            <a:t>problème</a:t>
          </a:r>
          <a:r>
            <a:rPr lang="en-US" sz="2400" dirty="0"/>
            <a:t>?</a:t>
          </a:r>
        </a:p>
      </dgm:t>
    </dgm:pt>
    <dgm:pt modelId="{9B921BEA-32FB-834E-8CFE-D5FCC18756CC}" type="parTrans" cxnId="{4B881A8C-E306-A843-939E-F2DF85B2AC79}">
      <dgm:prSet/>
      <dgm:spPr/>
      <dgm:t>
        <a:bodyPr/>
        <a:lstStyle/>
        <a:p>
          <a:endParaRPr lang="en-US" sz="2400"/>
        </a:p>
      </dgm:t>
    </dgm:pt>
    <dgm:pt modelId="{9CFA28E8-BE61-804E-AE4C-00FFF77D17CC}" type="sibTrans" cxnId="{4B881A8C-E306-A843-939E-F2DF85B2AC79}">
      <dgm:prSet/>
      <dgm:spPr/>
      <dgm:t>
        <a:bodyPr/>
        <a:lstStyle/>
        <a:p>
          <a:endParaRPr lang="en-US" sz="2400"/>
        </a:p>
      </dgm:t>
    </dgm:pt>
    <dgm:pt modelId="{F814E3B9-5B09-774D-9107-C06840880351}">
      <dgm:prSet custT="1"/>
      <dgm:spPr/>
      <dgm:t>
        <a:bodyPr anchor="t"/>
        <a:lstStyle/>
        <a:p>
          <a:r>
            <a:rPr lang="en-CA" sz="2400" dirty="0"/>
            <a:t>2. </a:t>
          </a:r>
          <a:r>
            <a:rPr lang="en-US" sz="2400" dirty="0"/>
            <a:t>Si je </a:t>
          </a:r>
          <a:r>
            <a:rPr lang="en-US" sz="2400" dirty="0" err="1"/>
            <a:t>choisis</a:t>
          </a:r>
          <a:r>
            <a:rPr lang="en-US" sz="2400" dirty="0"/>
            <a:t> </a:t>
          </a:r>
          <a:r>
            <a:rPr lang="en-US" sz="2400" dirty="0" err="1"/>
            <a:t>cette</a:t>
          </a:r>
          <a:r>
            <a:rPr lang="en-US" sz="2400" dirty="0"/>
            <a:t> solution, dans quelle </a:t>
          </a:r>
          <a:r>
            <a:rPr lang="en-US" sz="2400" dirty="0" err="1"/>
            <a:t>mesure</a:t>
          </a:r>
          <a:r>
            <a:rPr lang="en-US" sz="2400" dirty="0"/>
            <a:t> </a:t>
          </a:r>
          <a:r>
            <a:rPr lang="en-US" sz="2400" dirty="0" err="1"/>
            <a:t>vais</a:t>
          </a:r>
          <a:r>
            <a:rPr lang="en-US" sz="2400" dirty="0"/>
            <a:t>-je me </a:t>
          </a:r>
          <a:r>
            <a:rPr lang="en-US" sz="2400" dirty="0" err="1"/>
            <a:t>sentir</a:t>
          </a:r>
          <a:r>
            <a:rPr lang="en-US" sz="2400" dirty="0"/>
            <a:t> bien </a:t>
          </a:r>
          <a:r>
            <a:rPr lang="en-US" sz="2400" dirty="0" err="1"/>
            <a:t>ou</a:t>
          </a:r>
          <a:r>
            <a:rPr lang="en-US" sz="2400" dirty="0"/>
            <a:t> mal?</a:t>
          </a:r>
        </a:p>
      </dgm:t>
    </dgm:pt>
    <dgm:pt modelId="{22108BC6-E99B-F74C-BE6F-EE4333EE1E29}" type="parTrans" cxnId="{5AA004DB-45ED-0C4B-91D6-358EAF779D80}">
      <dgm:prSet/>
      <dgm:spPr/>
      <dgm:t>
        <a:bodyPr/>
        <a:lstStyle/>
        <a:p>
          <a:endParaRPr lang="en-US" sz="2400"/>
        </a:p>
      </dgm:t>
    </dgm:pt>
    <dgm:pt modelId="{A658FC1F-216D-FC46-9790-774B43AA40E5}" type="sibTrans" cxnId="{5AA004DB-45ED-0C4B-91D6-358EAF779D80}">
      <dgm:prSet/>
      <dgm:spPr/>
      <dgm:t>
        <a:bodyPr/>
        <a:lstStyle/>
        <a:p>
          <a:endParaRPr lang="en-US" sz="2400"/>
        </a:p>
      </dgm:t>
    </dgm:pt>
    <dgm:pt modelId="{66786236-E009-2043-AB59-FFB0A0391D6C}">
      <dgm:prSet custT="1"/>
      <dgm:spPr/>
      <dgm:t>
        <a:bodyPr anchor="t"/>
        <a:lstStyle/>
        <a:p>
          <a:r>
            <a:rPr lang="en-US" sz="2400" dirty="0"/>
            <a:t>3. </a:t>
          </a:r>
          <a:r>
            <a:rPr lang="en-US" sz="2400" dirty="0" err="1"/>
            <a:t>Combien</a:t>
          </a:r>
          <a:r>
            <a:rPr lang="en-US" sz="2400" dirty="0"/>
            <a:t> de temps et </a:t>
          </a:r>
          <a:r>
            <a:rPr lang="en-US" sz="2400" dirty="0" err="1"/>
            <a:t>d’efforts</a:t>
          </a:r>
          <a:r>
            <a:rPr lang="en-US" sz="2400" dirty="0"/>
            <a:t> </a:t>
          </a:r>
          <a:r>
            <a:rPr lang="en-US" sz="2400" dirty="0" err="1"/>
            <a:t>cette</a:t>
          </a:r>
          <a:r>
            <a:rPr lang="en-US" sz="2400" dirty="0"/>
            <a:t> solution </a:t>
          </a:r>
          <a:r>
            <a:rPr lang="en-US" sz="2400" dirty="0" err="1"/>
            <a:t>exige</a:t>
          </a:r>
          <a:r>
            <a:rPr lang="en-US" sz="2400" dirty="0"/>
            <a:t>-t-</a:t>
          </a:r>
          <a:r>
            <a:rPr lang="en-US" sz="2400" dirty="0" err="1"/>
            <a:t>elle</a:t>
          </a:r>
          <a:r>
            <a:rPr lang="en-US" sz="2400" dirty="0"/>
            <a:t>?</a:t>
          </a:r>
          <a:endParaRPr lang="en-CA" sz="2400" dirty="0"/>
        </a:p>
      </dgm:t>
    </dgm:pt>
    <dgm:pt modelId="{1C7A3918-DB9B-9C43-949B-300E5F085CD3}" type="sibTrans" cxnId="{8A40F777-C9A4-E44C-892F-818FF81EC753}">
      <dgm:prSet/>
      <dgm:spPr/>
      <dgm:t>
        <a:bodyPr/>
        <a:lstStyle/>
        <a:p>
          <a:endParaRPr lang="en-US" sz="2400"/>
        </a:p>
      </dgm:t>
    </dgm:pt>
    <dgm:pt modelId="{0FEE5326-96D1-DD45-9920-B8B18EDF9B1F}" type="parTrans" cxnId="{8A40F777-C9A4-E44C-892F-818FF81EC753}">
      <dgm:prSet/>
      <dgm:spPr/>
      <dgm:t>
        <a:bodyPr/>
        <a:lstStyle/>
        <a:p>
          <a:endParaRPr lang="en-US" sz="2400"/>
        </a:p>
      </dgm:t>
    </dgm:pt>
    <dgm:pt modelId="{DD2F858C-5B4E-C74A-993D-C1F6219C9716}">
      <dgm:prSet custT="1"/>
      <dgm:spPr/>
      <dgm:t>
        <a:bodyPr anchor="t"/>
        <a:lstStyle/>
        <a:p>
          <a:r>
            <a:rPr lang="en-US" sz="2400" dirty="0"/>
            <a:t>4. </a:t>
          </a:r>
          <a:r>
            <a:rPr lang="en-US" sz="2400" dirty="0" err="1"/>
            <a:t>Cette</a:t>
          </a:r>
          <a:r>
            <a:rPr lang="en-US" sz="2400" dirty="0"/>
            <a:t> solution </a:t>
          </a:r>
          <a:r>
            <a:rPr lang="en-US" sz="2400" dirty="0" err="1"/>
            <a:t>présente</a:t>
          </a:r>
          <a:r>
            <a:rPr lang="en-US" sz="2400" dirty="0"/>
            <a:t>-t-</a:t>
          </a:r>
          <a:r>
            <a:rPr lang="en-US" sz="2400" dirty="0" err="1"/>
            <a:t>elle</a:t>
          </a:r>
          <a:r>
            <a:rPr lang="en-US" sz="2400" dirty="0"/>
            <a:t> plus </a:t>
          </a:r>
          <a:r>
            <a:rPr lang="en-US" sz="2400" dirty="0" err="1"/>
            <a:t>d’avantages</a:t>
          </a:r>
          <a:r>
            <a:rPr lang="en-US" sz="2400" dirty="0"/>
            <a:t> que de </a:t>
          </a:r>
          <a:r>
            <a:rPr lang="en-US" sz="2400" dirty="0" err="1"/>
            <a:t>coûts</a:t>
          </a:r>
          <a:r>
            <a:rPr lang="en-US" sz="2400" dirty="0"/>
            <a:t>? </a:t>
          </a:r>
        </a:p>
      </dgm:t>
    </dgm:pt>
    <dgm:pt modelId="{7A5362FD-041A-6B4A-8F10-87C31AFAF9C8}" type="parTrans" cxnId="{5BA082A6-3EA4-1C48-85C4-0E75BCEC7D40}">
      <dgm:prSet/>
      <dgm:spPr/>
      <dgm:t>
        <a:bodyPr/>
        <a:lstStyle/>
        <a:p>
          <a:endParaRPr lang="en-US"/>
        </a:p>
      </dgm:t>
    </dgm:pt>
    <dgm:pt modelId="{D9EBAD47-F8E0-F648-BA1D-840DF94DD08B}" type="sibTrans" cxnId="{5BA082A6-3EA4-1C48-85C4-0E75BCEC7D40}">
      <dgm:prSet/>
      <dgm:spPr/>
      <dgm:t>
        <a:bodyPr/>
        <a:lstStyle/>
        <a:p>
          <a:endParaRPr lang="en-US"/>
        </a:p>
      </dgm:t>
    </dgm:pt>
    <dgm:pt modelId="{284A4FB6-4EA2-5042-8440-C0F8A1482B62}" type="pres">
      <dgm:prSet presAssocID="{71F8CF17-B174-D84F-9203-DA6EBAE6AB47}" presName="hierChild1" presStyleCnt="0">
        <dgm:presLayoutVars>
          <dgm:orgChart val="1"/>
          <dgm:chPref val="1"/>
          <dgm:dir/>
          <dgm:animOne val="branch"/>
          <dgm:animLvl val="lvl"/>
          <dgm:resizeHandles/>
        </dgm:presLayoutVars>
      </dgm:prSet>
      <dgm:spPr/>
    </dgm:pt>
    <dgm:pt modelId="{2E69961B-3911-D247-9362-83434A00F250}" type="pres">
      <dgm:prSet presAssocID="{8F53F739-F2C6-3845-A082-EF5711559818}" presName="hierRoot1" presStyleCnt="0">
        <dgm:presLayoutVars>
          <dgm:hierBranch val="init"/>
        </dgm:presLayoutVars>
      </dgm:prSet>
      <dgm:spPr/>
    </dgm:pt>
    <dgm:pt modelId="{672E614C-64A6-4E4F-862C-F24381A8A85A}" type="pres">
      <dgm:prSet presAssocID="{8F53F739-F2C6-3845-A082-EF5711559818}" presName="rootComposite1" presStyleCnt="0"/>
      <dgm:spPr/>
    </dgm:pt>
    <dgm:pt modelId="{6CB7BBA0-BD22-E544-99B3-DF0972A5F329}" type="pres">
      <dgm:prSet presAssocID="{8F53F739-F2C6-3845-A082-EF5711559818}" presName="rootText1" presStyleLbl="node0" presStyleIdx="0" presStyleCnt="1" custScaleX="265142" custScaleY="68167" custLinFactNeighborX="1671" custLinFactNeighborY="-53459">
        <dgm:presLayoutVars>
          <dgm:chMax/>
          <dgm:chPref val="3"/>
        </dgm:presLayoutVars>
      </dgm:prSet>
      <dgm:spPr/>
    </dgm:pt>
    <dgm:pt modelId="{CA31599C-8E8B-1545-BEDC-7DA2323B5A2E}" type="pres">
      <dgm:prSet presAssocID="{8F53F739-F2C6-3845-A082-EF5711559818}" presName="titleText1" presStyleLbl="fgAcc0" presStyleIdx="0" presStyleCnt="1" custFlipVert="1" custScaleY="18195" custLinFactX="100000" custLinFactY="-92945" custLinFactNeighborX="104086" custLinFactNeighborY="-100000">
        <dgm:presLayoutVars>
          <dgm:chMax val="0"/>
          <dgm:chPref val="0"/>
        </dgm:presLayoutVars>
      </dgm:prSet>
      <dgm:spPr/>
    </dgm:pt>
    <dgm:pt modelId="{EC3D1941-ED7E-6E4A-ACAE-5DFD98EB8177}" type="pres">
      <dgm:prSet presAssocID="{8F53F739-F2C6-3845-A082-EF5711559818}" presName="rootConnector1" presStyleLbl="node1" presStyleIdx="0" presStyleCnt="4"/>
      <dgm:spPr/>
    </dgm:pt>
    <dgm:pt modelId="{A852B128-A6DA-5A4B-9C6C-4A2EFD327679}" type="pres">
      <dgm:prSet presAssocID="{8F53F739-F2C6-3845-A082-EF5711559818}" presName="hierChild2" presStyleCnt="0"/>
      <dgm:spPr/>
    </dgm:pt>
    <dgm:pt modelId="{FEF9AB53-B83C-DB46-A54E-1DD8613E3109}" type="pres">
      <dgm:prSet presAssocID="{9B921BEA-32FB-834E-8CFE-D5FCC18756CC}" presName="Name37" presStyleLbl="parChTrans1D2" presStyleIdx="0" presStyleCnt="4"/>
      <dgm:spPr/>
    </dgm:pt>
    <dgm:pt modelId="{E038D53F-70AF-5B46-B2E4-86D32C1D69E6}" type="pres">
      <dgm:prSet presAssocID="{D8E9CD7D-8723-AE4E-A802-F7256196AF43}" presName="hierRoot2" presStyleCnt="0">
        <dgm:presLayoutVars>
          <dgm:hierBranch val="init"/>
        </dgm:presLayoutVars>
      </dgm:prSet>
      <dgm:spPr/>
    </dgm:pt>
    <dgm:pt modelId="{63CDC224-1227-E348-A5CC-E69A4016BC1E}" type="pres">
      <dgm:prSet presAssocID="{D8E9CD7D-8723-AE4E-A802-F7256196AF43}" presName="rootComposite" presStyleCnt="0"/>
      <dgm:spPr/>
    </dgm:pt>
    <dgm:pt modelId="{884B94EA-AD17-834F-96C3-856D1CC35882}" type="pres">
      <dgm:prSet presAssocID="{D8E9CD7D-8723-AE4E-A802-F7256196AF43}" presName="rootText" presStyleLbl="node1" presStyleIdx="0" presStyleCnt="4" custScaleX="103539" custScaleY="217739">
        <dgm:presLayoutVars>
          <dgm:chMax/>
          <dgm:chPref val="3"/>
        </dgm:presLayoutVars>
      </dgm:prSet>
      <dgm:spPr/>
    </dgm:pt>
    <dgm:pt modelId="{3871D7BE-BB03-BC43-8FC5-66B278636047}" type="pres">
      <dgm:prSet presAssocID="{D8E9CD7D-8723-AE4E-A802-F7256196AF43}" presName="titleText2" presStyleLbl="fgAcc1" presStyleIdx="0" presStyleCnt="4" custLinFactY="50042" custLinFactNeighborX="-2203" custLinFactNeighborY="100000">
        <dgm:presLayoutVars>
          <dgm:chMax val="0"/>
          <dgm:chPref val="0"/>
        </dgm:presLayoutVars>
      </dgm:prSet>
      <dgm:spPr/>
    </dgm:pt>
    <dgm:pt modelId="{0ED45922-D0F6-4649-9CC2-655979B7DBA6}" type="pres">
      <dgm:prSet presAssocID="{D8E9CD7D-8723-AE4E-A802-F7256196AF43}" presName="rootConnector" presStyleLbl="node2" presStyleIdx="0" presStyleCnt="0"/>
      <dgm:spPr/>
    </dgm:pt>
    <dgm:pt modelId="{7C32F478-E8C1-C44E-8FAB-8D851F7EAEC5}" type="pres">
      <dgm:prSet presAssocID="{D8E9CD7D-8723-AE4E-A802-F7256196AF43}" presName="hierChild4" presStyleCnt="0"/>
      <dgm:spPr/>
    </dgm:pt>
    <dgm:pt modelId="{4AFB43EF-D07E-B941-A3B0-B448D46F2D7C}" type="pres">
      <dgm:prSet presAssocID="{D8E9CD7D-8723-AE4E-A802-F7256196AF43}" presName="hierChild5" presStyleCnt="0"/>
      <dgm:spPr/>
    </dgm:pt>
    <dgm:pt modelId="{FD8BE097-5202-5B45-AC9F-A24927D3EB4F}" type="pres">
      <dgm:prSet presAssocID="{22108BC6-E99B-F74C-BE6F-EE4333EE1E29}" presName="Name37" presStyleLbl="parChTrans1D2" presStyleIdx="1" presStyleCnt="4"/>
      <dgm:spPr/>
    </dgm:pt>
    <dgm:pt modelId="{A28EE5DB-0BC0-214F-95A6-4E58426F4DA6}" type="pres">
      <dgm:prSet presAssocID="{F814E3B9-5B09-774D-9107-C06840880351}" presName="hierRoot2" presStyleCnt="0">
        <dgm:presLayoutVars>
          <dgm:hierBranch val="init"/>
        </dgm:presLayoutVars>
      </dgm:prSet>
      <dgm:spPr/>
    </dgm:pt>
    <dgm:pt modelId="{28638279-2FC3-8346-B278-4F4F3444D71F}" type="pres">
      <dgm:prSet presAssocID="{F814E3B9-5B09-774D-9107-C06840880351}" presName="rootComposite" presStyleCnt="0"/>
      <dgm:spPr/>
    </dgm:pt>
    <dgm:pt modelId="{87AAC74B-9FF4-E844-B99A-1BA4AFE2820B}" type="pres">
      <dgm:prSet presAssocID="{F814E3B9-5B09-774D-9107-C06840880351}" presName="rootText" presStyleLbl="node1" presStyleIdx="1" presStyleCnt="4" custScaleX="103539" custScaleY="213771">
        <dgm:presLayoutVars>
          <dgm:chMax/>
          <dgm:chPref val="3"/>
        </dgm:presLayoutVars>
      </dgm:prSet>
      <dgm:spPr/>
    </dgm:pt>
    <dgm:pt modelId="{D99E4C8E-9327-5641-83CC-163CCA145E99}" type="pres">
      <dgm:prSet presAssocID="{F814E3B9-5B09-774D-9107-C06840880351}" presName="titleText2" presStyleLbl="fgAcc1" presStyleIdx="1" presStyleCnt="4" custLinFactY="50042" custLinFactNeighborX="-2203" custLinFactNeighborY="100000">
        <dgm:presLayoutVars>
          <dgm:chMax val="0"/>
          <dgm:chPref val="0"/>
        </dgm:presLayoutVars>
      </dgm:prSet>
      <dgm:spPr/>
    </dgm:pt>
    <dgm:pt modelId="{AAE46688-ABCB-A24C-8A00-86AEA4685C3E}" type="pres">
      <dgm:prSet presAssocID="{F814E3B9-5B09-774D-9107-C06840880351}" presName="rootConnector" presStyleLbl="node2" presStyleIdx="0" presStyleCnt="0"/>
      <dgm:spPr/>
    </dgm:pt>
    <dgm:pt modelId="{3A36E5CE-6555-6F44-92F9-73572AAD06FC}" type="pres">
      <dgm:prSet presAssocID="{F814E3B9-5B09-774D-9107-C06840880351}" presName="hierChild4" presStyleCnt="0"/>
      <dgm:spPr/>
    </dgm:pt>
    <dgm:pt modelId="{C169541A-59D5-9A43-B687-C235CD17E564}" type="pres">
      <dgm:prSet presAssocID="{F814E3B9-5B09-774D-9107-C06840880351}" presName="hierChild5" presStyleCnt="0"/>
      <dgm:spPr/>
    </dgm:pt>
    <dgm:pt modelId="{C1FA7F73-BBF5-8742-AC24-57D87B805157}" type="pres">
      <dgm:prSet presAssocID="{0FEE5326-96D1-DD45-9920-B8B18EDF9B1F}" presName="Name37" presStyleLbl="parChTrans1D2" presStyleIdx="2" presStyleCnt="4"/>
      <dgm:spPr/>
    </dgm:pt>
    <dgm:pt modelId="{674AE27F-054A-F446-A1E7-23FC9C9BBDEE}" type="pres">
      <dgm:prSet presAssocID="{66786236-E009-2043-AB59-FFB0A0391D6C}" presName="hierRoot2" presStyleCnt="0">
        <dgm:presLayoutVars>
          <dgm:hierBranch val="init"/>
        </dgm:presLayoutVars>
      </dgm:prSet>
      <dgm:spPr/>
    </dgm:pt>
    <dgm:pt modelId="{E4677104-C6C6-434B-AEEC-B3A3F99003E9}" type="pres">
      <dgm:prSet presAssocID="{66786236-E009-2043-AB59-FFB0A0391D6C}" presName="rootComposite" presStyleCnt="0"/>
      <dgm:spPr/>
    </dgm:pt>
    <dgm:pt modelId="{14E0A7A4-F56D-624C-8ABD-57F256947FAD}" type="pres">
      <dgm:prSet presAssocID="{66786236-E009-2043-AB59-FFB0A0391D6C}" presName="rootText" presStyleLbl="node1" presStyleIdx="2" presStyleCnt="4" custScaleX="103539" custScaleY="218057">
        <dgm:presLayoutVars>
          <dgm:chMax/>
          <dgm:chPref val="3"/>
        </dgm:presLayoutVars>
      </dgm:prSet>
      <dgm:spPr/>
    </dgm:pt>
    <dgm:pt modelId="{3C198EC1-388D-C14C-A37B-5F154BCC80D0}" type="pres">
      <dgm:prSet presAssocID="{66786236-E009-2043-AB59-FFB0A0391D6C}" presName="titleText2" presStyleLbl="fgAcc1" presStyleIdx="2" presStyleCnt="4" custLinFactY="50042" custLinFactNeighborX="-2203" custLinFactNeighborY="100000">
        <dgm:presLayoutVars>
          <dgm:chMax val="0"/>
          <dgm:chPref val="0"/>
        </dgm:presLayoutVars>
      </dgm:prSet>
      <dgm:spPr/>
    </dgm:pt>
    <dgm:pt modelId="{542DE12C-99FE-224F-9F80-F294FCCF9CFA}" type="pres">
      <dgm:prSet presAssocID="{66786236-E009-2043-AB59-FFB0A0391D6C}" presName="rootConnector" presStyleLbl="node2" presStyleIdx="0" presStyleCnt="0"/>
      <dgm:spPr/>
    </dgm:pt>
    <dgm:pt modelId="{E9C241FD-5DB9-174A-A337-1A7A31145931}" type="pres">
      <dgm:prSet presAssocID="{66786236-E009-2043-AB59-FFB0A0391D6C}" presName="hierChild4" presStyleCnt="0"/>
      <dgm:spPr/>
    </dgm:pt>
    <dgm:pt modelId="{4FA446D4-E9B8-0849-9E4A-D4E824C43AEB}" type="pres">
      <dgm:prSet presAssocID="{66786236-E009-2043-AB59-FFB0A0391D6C}" presName="hierChild5" presStyleCnt="0"/>
      <dgm:spPr/>
    </dgm:pt>
    <dgm:pt modelId="{F817C552-76F1-1C41-9867-75CD0E500FDC}" type="pres">
      <dgm:prSet presAssocID="{7A5362FD-041A-6B4A-8F10-87C31AFAF9C8}" presName="Name37" presStyleLbl="parChTrans1D2" presStyleIdx="3" presStyleCnt="4"/>
      <dgm:spPr/>
    </dgm:pt>
    <dgm:pt modelId="{9E203886-5ADE-C44C-B68E-392986D514F1}" type="pres">
      <dgm:prSet presAssocID="{DD2F858C-5B4E-C74A-993D-C1F6219C9716}" presName="hierRoot2" presStyleCnt="0">
        <dgm:presLayoutVars>
          <dgm:hierBranch val="init"/>
        </dgm:presLayoutVars>
      </dgm:prSet>
      <dgm:spPr/>
    </dgm:pt>
    <dgm:pt modelId="{A9424E60-A5ED-1743-B6A0-2201128FB9DD}" type="pres">
      <dgm:prSet presAssocID="{DD2F858C-5B4E-C74A-993D-C1F6219C9716}" presName="rootComposite" presStyleCnt="0"/>
      <dgm:spPr/>
    </dgm:pt>
    <dgm:pt modelId="{A3462A8C-51DF-A74D-BAE1-C12414D9E7D2}" type="pres">
      <dgm:prSet presAssocID="{DD2F858C-5B4E-C74A-993D-C1F6219C9716}" presName="rootText" presStyleLbl="node1" presStyleIdx="3" presStyleCnt="4" custScaleX="102590" custScaleY="216042">
        <dgm:presLayoutVars>
          <dgm:chMax/>
          <dgm:chPref val="3"/>
        </dgm:presLayoutVars>
      </dgm:prSet>
      <dgm:spPr/>
    </dgm:pt>
    <dgm:pt modelId="{D74D960C-9387-F046-BA93-D3A96BBE7277}" type="pres">
      <dgm:prSet presAssocID="{DD2F858C-5B4E-C74A-993D-C1F6219C9716}" presName="titleText2" presStyleLbl="fgAcc1" presStyleIdx="3" presStyleCnt="4" custLinFactY="55685" custLinFactNeighborX="-1401" custLinFactNeighborY="100000">
        <dgm:presLayoutVars>
          <dgm:chMax val="0"/>
          <dgm:chPref val="0"/>
        </dgm:presLayoutVars>
      </dgm:prSet>
      <dgm:spPr/>
    </dgm:pt>
    <dgm:pt modelId="{15745FAD-5872-FA4E-8BDE-E0D958E8E5F1}" type="pres">
      <dgm:prSet presAssocID="{DD2F858C-5B4E-C74A-993D-C1F6219C9716}" presName="rootConnector" presStyleLbl="node2" presStyleIdx="0" presStyleCnt="0"/>
      <dgm:spPr/>
    </dgm:pt>
    <dgm:pt modelId="{D428CDBD-A8F9-FA41-83BA-2A36D2148156}" type="pres">
      <dgm:prSet presAssocID="{DD2F858C-5B4E-C74A-993D-C1F6219C9716}" presName="hierChild4" presStyleCnt="0"/>
      <dgm:spPr/>
    </dgm:pt>
    <dgm:pt modelId="{08F76E7C-15EF-8843-AA81-3162217FA825}" type="pres">
      <dgm:prSet presAssocID="{DD2F858C-5B4E-C74A-993D-C1F6219C9716}" presName="hierChild5" presStyleCnt="0"/>
      <dgm:spPr/>
    </dgm:pt>
    <dgm:pt modelId="{14FFF7C9-AD0D-494F-8F0B-0454D93A0768}" type="pres">
      <dgm:prSet presAssocID="{8F53F739-F2C6-3845-A082-EF5711559818}" presName="hierChild3" presStyleCnt="0"/>
      <dgm:spPr/>
    </dgm:pt>
  </dgm:ptLst>
  <dgm:cxnLst>
    <dgm:cxn modelId="{674E060D-CD49-0649-A3FC-27925FC862FA}" type="presOf" srcId="{71F8CF17-B174-D84F-9203-DA6EBAE6AB47}" destId="{284A4FB6-4EA2-5042-8440-C0F8A1482B62}" srcOrd="0" destOrd="0" presId="urn:microsoft.com/office/officeart/2008/layout/NameandTitleOrganizationalChart"/>
    <dgm:cxn modelId="{3D911A19-C9A7-B643-81D9-D6289437E5BA}" type="presOf" srcId="{D9EBAD47-F8E0-F648-BA1D-840DF94DD08B}" destId="{D74D960C-9387-F046-BA93-D3A96BBE7277}" srcOrd="0" destOrd="0" presId="urn:microsoft.com/office/officeart/2008/layout/NameandTitleOrganizationalChart"/>
    <dgm:cxn modelId="{80027D24-1008-A445-949B-D6C8FBDCBAF9}" type="presOf" srcId="{A658FC1F-216D-FC46-9790-774B43AA40E5}" destId="{D99E4C8E-9327-5641-83CC-163CCA145E99}" srcOrd="0" destOrd="0" presId="urn:microsoft.com/office/officeart/2008/layout/NameandTitleOrganizationalChart"/>
    <dgm:cxn modelId="{518F7F2C-D987-A148-B3D8-6FB9595A2D2D}" type="presOf" srcId="{7A5362FD-041A-6B4A-8F10-87C31AFAF9C8}" destId="{F817C552-76F1-1C41-9867-75CD0E500FDC}" srcOrd="0" destOrd="0" presId="urn:microsoft.com/office/officeart/2008/layout/NameandTitleOrganizationalChart"/>
    <dgm:cxn modelId="{A8CD4F30-9CEF-8142-9582-913B5E8C8EA6}" type="presOf" srcId="{1C7A3918-DB9B-9C43-949B-300E5F085CD3}" destId="{3C198EC1-388D-C14C-A37B-5F154BCC80D0}" srcOrd="0" destOrd="0" presId="urn:microsoft.com/office/officeart/2008/layout/NameandTitleOrganizationalChart"/>
    <dgm:cxn modelId="{A31EAA3C-AC6F-A140-A1A7-CDB8D86E733B}" type="presOf" srcId="{F814E3B9-5B09-774D-9107-C06840880351}" destId="{87AAC74B-9FF4-E844-B99A-1BA4AFE2820B}" srcOrd="0" destOrd="0" presId="urn:microsoft.com/office/officeart/2008/layout/NameandTitleOrganizationalChart"/>
    <dgm:cxn modelId="{9F176841-1640-E640-8642-DBF72D7C6305}" type="presOf" srcId="{9B921BEA-32FB-834E-8CFE-D5FCC18756CC}" destId="{FEF9AB53-B83C-DB46-A54E-1DD8613E3109}" srcOrd="0" destOrd="0" presId="urn:microsoft.com/office/officeart/2008/layout/NameandTitleOrganizationalChart"/>
    <dgm:cxn modelId="{22E8F54B-442A-2949-8CEF-FBBD7E3B9659}" type="presOf" srcId="{DD2F858C-5B4E-C74A-993D-C1F6219C9716}" destId="{A3462A8C-51DF-A74D-BAE1-C12414D9E7D2}" srcOrd="0" destOrd="0" presId="urn:microsoft.com/office/officeart/2008/layout/NameandTitleOrganizationalChart"/>
    <dgm:cxn modelId="{7088656F-E6C9-5B43-9D68-8BE007442E57}" type="presOf" srcId="{D8E9CD7D-8723-AE4E-A802-F7256196AF43}" destId="{0ED45922-D0F6-4649-9CC2-655979B7DBA6}" srcOrd="1" destOrd="0" presId="urn:microsoft.com/office/officeart/2008/layout/NameandTitleOrganizationalChart"/>
    <dgm:cxn modelId="{8A40F777-C9A4-E44C-892F-818FF81EC753}" srcId="{8F53F739-F2C6-3845-A082-EF5711559818}" destId="{66786236-E009-2043-AB59-FFB0A0391D6C}" srcOrd="2" destOrd="0" parTransId="{0FEE5326-96D1-DD45-9920-B8B18EDF9B1F}" sibTransId="{1C7A3918-DB9B-9C43-949B-300E5F085CD3}"/>
    <dgm:cxn modelId="{5B203984-4D95-2C46-9078-4C779F6F2066}" type="presOf" srcId="{66786236-E009-2043-AB59-FFB0A0391D6C}" destId="{542DE12C-99FE-224F-9F80-F294FCCF9CFA}" srcOrd="1" destOrd="0" presId="urn:microsoft.com/office/officeart/2008/layout/NameandTitleOrganizationalChart"/>
    <dgm:cxn modelId="{AA23C187-B910-AD42-A457-C90BEB35E15E}" type="presOf" srcId="{A45B922C-10E0-D148-A54A-2F130DFAA17D}" destId="{CA31599C-8E8B-1545-BEDC-7DA2323B5A2E}" srcOrd="0" destOrd="0" presId="urn:microsoft.com/office/officeart/2008/layout/NameandTitleOrganizationalChart"/>
    <dgm:cxn modelId="{4B881A8C-E306-A843-939E-F2DF85B2AC79}" srcId="{8F53F739-F2C6-3845-A082-EF5711559818}" destId="{D8E9CD7D-8723-AE4E-A802-F7256196AF43}" srcOrd="0" destOrd="0" parTransId="{9B921BEA-32FB-834E-8CFE-D5FCC18756CC}" sibTransId="{9CFA28E8-BE61-804E-AE4C-00FFF77D17CC}"/>
    <dgm:cxn modelId="{60AC7F8E-E86F-2042-AC64-1D69AAC5B568}" type="presOf" srcId="{22108BC6-E99B-F74C-BE6F-EE4333EE1E29}" destId="{FD8BE097-5202-5B45-AC9F-A24927D3EB4F}" srcOrd="0" destOrd="0" presId="urn:microsoft.com/office/officeart/2008/layout/NameandTitleOrganizationalChart"/>
    <dgm:cxn modelId="{80A57792-7674-784F-828D-8852C7EF2922}" type="presOf" srcId="{8F53F739-F2C6-3845-A082-EF5711559818}" destId="{6CB7BBA0-BD22-E544-99B3-DF0972A5F329}" srcOrd="0" destOrd="0" presId="urn:microsoft.com/office/officeart/2008/layout/NameandTitleOrganizationalChart"/>
    <dgm:cxn modelId="{DA61579D-22A5-8543-8DDB-8AB73D97460B}" type="presOf" srcId="{8F53F739-F2C6-3845-A082-EF5711559818}" destId="{EC3D1941-ED7E-6E4A-ACAE-5DFD98EB8177}" srcOrd="1" destOrd="0" presId="urn:microsoft.com/office/officeart/2008/layout/NameandTitleOrganizationalChart"/>
    <dgm:cxn modelId="{6C852AA3-0224-DA49-B5E9-3FF4BF628529}" srcId="{71F8CF17-B174-D84F-9203-DA6EBAE6AB47}" destId="{8F53F739-F2C6-3845-A082-EF5711559818}" srcOrd="0" destOrd="0" parTransId="{5AF4AD60-BB8C-E340-AF27-BE7043973B28}" sibTransId="{A45B922C-10E0-D148-A54A-2F130DFAA17D}"/>
    <dgm:cxn modelId="{5BA082A6-3EA4-1C48-85C4-0E75BCEC7D40}" srcId="{8F53F739-F2C6-3845-A082-EF5711559818}" destId="{DD2F858C-5B4E-C74A-993D-C1F6219C9716}" srcOrd="3" destOrd="0" parTransId="{7A5362FD-041A-6B4A-8F10-87C31AFAF9C8}" sibTransId="{D9EBAD47-F8E0-F648-BA1D-840DF94DD08B}"/>
    <dgm:cxn modelId="{6A9B2EB0-174A-8446-9282-659FA9E2BC97}" type="presOf" srcId="{0FEE5326-96D1-DD45-9920-B8B18EDF9B1F}" destId="{C1FA7F73-BBF5-8742-AC24-57D87B805157}" srcOrd="0" destOrd="0" presId="urn:microsoft.com/office/officeart/2008/layout/NameandTitleOrganizationalChart"/>
    <dgm:cxn modelId="{155348CA-6264-1F46-9972-A32E6BA5C63B}" type="presOf" srcId="{66786236-E009-2043-AB59-FFB0A0391D6C}" destId="{14E0A7A4-F56D-624C-8ABD-57F256947FAD}" srcOrd="0" destOrd="0" presId="urn:microsoft.com/office/officeart/2008/layout/NameandTitleOrganizationalChart"/>
    <dgm:cxn modelId="{D920BCCC-6722-5F42-9757-32FB410D529B}" type="presOf" srcId="{9CFA28E8-BE61-804E-AE4C-00FFF77D17CC}" destId="{3871D7BE-BB03-BC43-8FC5-66B278636047}" srcOrd="0" destOrd="0" presId="urn:microsoft.com/office/officeart/2008/layout/NameandTitleOrganizationalChart"/>
    <dgm:cxn modelId="{5AA004DB-45ED-0C4B-91D6-358EAF779D80}" srcId="{8F53F739-F2C6-3845-A082-EF5711559818}" destId="{F814E3B9-5B09-774D-9107-C06840880351}" srcOrd="1" destOrd="0" parTransId="{22108BC6-E99B-F74C-BE6F-EE4333EE1E29}" sibTransId="{A658FC1F-216D-FC46-9790-774B43AA40E5}"/>
    <dgm:cxn modelId="{5FE4BEDD-2217-B44E-B7DA-12295D7A216A}" type="presOf" srcId="{DD2F858C-5B4E-C74A-993D-C1F6219C9716}" destId="{15745FAD-5872-FA4E-8BDE-E0D958E8E5F1}" srcOrd="1" destOrd="0" presId="urn:microsoft.com/office/officeart/2008/layout/NameandTitleOrganizationalChart"/>
    <dgm:cxn modelId="{029B4BF3-FB27-9047-824C-C8E866E01E18}" type="presOf" srcId="{D8E9CD7D-8723-AE4E-A802-F7256196AF43}" destId="{884B94EA-AD17-834F-96C3-856D1CC35882}" srcOrd="0" destOrd="0" presId="urn:microsoft.com/office/officeart/2008/layout/NameandTitleOrganizationalChart"/>
    <dgm:cxn modelId="{671148F7-2F7C-5449-90DE-CB0220CA6A47}" type="presOf" srcId="{F814E3B9-5B09-774D-9107-C06840880351}" destId="{AAE46688-ABCB-A24C-8A00-86AEA4685C3E}" srcOrd="1" destOrd="0" presId="urn:microsoft.com/office/officeart/2008/layout/NameandTitleOrganizationalChart"/>
    <dgm:cxn modelId="{6019C422-C3DE-5D45-9A7F-119E0C960B7B}" type="presParOf" srcId="{284A4FB6-4EA2-5042-8440-C0F8A1482B62}" destId="{2E69961B-3911-D247-9362-83434A00F250}" srcOrd="0" destOrd="0" presId="urn:microsoft.com/office/officeart/2008/layout/NameandTitleOrganizationalChart"/>
    <dgm:cxn modelId="{363CD432-4C45-BF41-807E-FDB6BE3CE1FF}" type="presParOf" srcId="{2E69961B-3911-D247-9362-83434A00F250}" destId="{672E614C-64A6-4E4F-862C-F24381A8A85A}" srcOrd="0" destOrd="0" presId="urn:microsoft.com/office/officeart/2008/layout/NameandTitleOrganizationalChart"/>
    <dgm:cxn modelId="{3202F1C3-C420-6D41-AA4F-E88A0578AA8C}" type="presParOf" srcId="{672E614C-64A6-4E4F-862C-F24381A8A85A}" destId="{6CB7BBA0-BD22-E544-99B3-DF0972A5F329}" srcOrd="0" destOrd="0" presId="urn:microsoft.com/office/officeart/2008/layout/NameandTitleOrganizationalChart"/>
    <dgm:cxn modelId="{BB68C8DA-41D3-EE49-8FBB-9836C5E19F64}" type="presParOf" srcId="{672E614C-64A6-4E4F-862C-F24381A8A85A}" destId="{CA31599C-8E8B-1545-BEDC-7DA2323B5A2E}" srcOrd="1" destOrd="0" presId="urn:microsoft.com/office/officeart/2008/layout/NameandTitleOrganizationalChart"/>
    <dgm:cxn modelId="{08B7C881-BB96-2C40-B582-E86F3EEC45A8}" type="presParOf" srcId="{672E614C-64A6-4E4F-862C-F24381A8A85A}" destId="{EC3D1941-ED7E-6E4A-ACAE-5DFD98EB8177}" srcOrd="2" destOrd="0" presId="urn:microsoft.com/office/officeart/2008/layout/NameandTitleOrganizationalChart"/>
    <dgm:cxn modelId="{9E6919E4-1DBC-794D-BEC3-A1B5C5263657}" type="presParOf" srcId="{2E69961B-3911-D247-9362-83434A00F250}" destId="{A852B128-A6DA-5A4B-9C6C-4A2EFD327679}" srcOrd="1" destOrd="0" presId="urn:microsoft.com/office/officeart/2008/layout/NameandTitleOrganizationalChart"/>
    <dgm:cxn modelId="{B745CCEF-F048-F24D-BA97-234EF5C3F45A}" type="presParOf" srcId="{A852B128-A6DA-5A4B-9C6C-4A2EFD327679}" destId="{FEF9AB53-B83C-DB46-A54E-1DD8613E3109}" srcOrd="0" destOrd="0" presId="urn:microsoft.com/office/officeart/2008/layout/NameandTitleOrganizationalChart"/>
    <dgm:cxn modelId="{1D0AEBA0-6D50-2641-8F96-AC264FE92143}" type="presParOf" srcId="{A852B128-A6DA-5A4B-9C6C-4A2EFD327679}" destId="{E038D53F-70AF-5B46-B2E4-86D32C1D69E6}" srcOrd="1" destOrd="0" presId="urn:microsoft.com/office/officeart/2008/layout/NameandTitleOrganizationalChart"/>
    <dgm:cxn modelId="{47214BB9-6C23-794F-8359-1C2C1FA63636}" type="presParOf" srcId="{E038D53F-70AF-5B46-B2E4-86D32C1D69E6}" destId="{63CDC224-1227-E348-A5CC-E69A4016BC1E}" srcOrd="0" destOrd="0" presId="urn:microsoft.com/office/officeart/2008/layout/NameandTitleOrganizationalChart"/>
    <dgm:cxn modelId="{A9D5F75F-34E7-2B4E-B294-60D8FA194185}" type="presParOf" srcId="{63CDC224-1227-E348-A5CC-E69A4016BC1E}" destId="{884B94EA-AD17-834F-96C3-856D1CC35882}" srcOrd="0" destOrd="0" presId="urn:microsoft.com/office/officeart/2008/layout/NameandTitleOrganizationalChart"/>
    <dgm:cxn modelId="{598B8C8E-C6DE-9E40-A04F-59AED08BEE30}" type="presParOf" srcId="{63CDC224-1227-E348-A5CC-E69A4016BC1E}" destId="{3871D7BE-BB03-BC43-8FC5-66B278636047}" srcOrd="1" destOrd="0" presId="urn:microsoft.com/office/officeart/2008/layout/NameandTitleOrganizationalChart"/>
    <dgm:cxn modelId="{D7CEC41D-4FAF-4448-BBB6-A149418777B5}" type="presParOf" srcId="{63CDC224-1227-E348-A5CC-E69A4016BC1E}" destId="{0ED45922-D0F6-4649-9CC2-655979B7DBA6}" srcOrd="2" destOrd="0" presId="urn:microsoft.com/office/officeart/2008/layout/NameandTitleOrganizationalChart"/>
    <dgm:cxn modelId="{240121A6-3713-1240-B078-80A6D22F78CB}" type="presParOf" srcId="{E038D53F-70AF-5B46-B2E4-86D32C1D69E6}" destId="{7C32F478-E8C1-C44E-8FAB-8D851F7EAEC5}" srcOrd="1" destOrd="0" presId="urn:microsoft.com/office/officeart/2008/layout/NameandTitleOrganizationalChart"/>
    <dgm:cxn modelId="{57A977A4-3B1B-8F49-AF5D-03CEC88E8F16}" type="presParOf" srcId="{E038D53F-70AF-5B46-B2E4-86D32C1D69E6}" destId="{4AFB43EF-D07E-B941-A3B0-B448D46F2D7C}" srcOrd="2" destOrd="0" presId="urn:microsoft.com/office/officeart/2008/layout/NameandTitleOrganizationalChart"/>
    <dgm:cxn modelId="{CC99A2FD-2538-414B-B6B6-86F067B1BC31}" type="presParOf" srcId="{A852B128-A6DA-5A4B-9C6C-4A2EFD327679}" destId="{FD8BE097-5202-5B45-AC9F-A24927D3EB4F}" srcOrd="2" destOrd="0" presId="urn:microsoft.com/office/officeart/2008/layout/NameandTitleOrganizationalChart"/>
    <dgm:cxn modelId="{6A14BA91-A02A-1C4E-9AE7-ECCAFB81C718}" type="presParOf" srcId="{A852B128-A6DA-5A4B-9C6C-4A2EFD327679}" destId="{A28EE5DB-0BC0-214F-95A6-4E58426F4DA6}" srcOrd="3" destOrd="0" presId="urn:microsoft.com/office/officeart/2008/layout/NameandTitleOrganizationalChart"/>
    <dgm:cxn modelId="{C60B4E5A-DA50-1C40-A301-9580087480BA}" type="presParOf" srcId="{A28EE5DB-0BC0-214F-95A6-4E58426F4DA6}" destId="{28638279-2FC3-8346-B278-4F4F3444D71F}" srcOrd="0" destOrd="0" presId="urn:microsoft.com/office/officeart/2008/layout/NameandTitleOrganizationalChart"/>
    <dgm:cxn modelId="{2B049FD3-BDA4-E94E-9591-70153251D94E}" type="presParOf" srcId="{28638279-2FC3-8346-B278-4F4F3444D71F}" destId="{87AAC74B-9FF4-E844-B99A-1BA4AFE2820B}" srcOrd="0" destOrd="0" presId="urn:microsoft.com/office/officeart/2008/layout/NameandTitleOrganizationalChart"/>
    <dgm:cxn modelId="{1E108056-11F9-194C-8778-E11B1435ACF2}" type="presParOf" srcId="{28638279-2FC3-8346-B278-4F4F3444D71F}" destId="{D99E4C8E-9327-5641-83CC-163CCA145E99}" srcOrd="1" destOrd="0" presId="urn:microsoft.com/office/officeart/2008/layout/NameandTitleOrganizationalChart"/>
    <dgm:cxn modelId="{4289C03F-E9B5-7A42-9501-801A3888A1B3}" type="presParOf" srcId="{28638279-2FC3-8346-B278-4F4F3444D71F}" destId="{AAE46688-ABCB-A24C-8A00-86AEA4685C3E}" srcOrd="2" destOrd="0" presId="urn:microsoft.com/office/officeart/2008/layout/NameandTitleOrganizationalChart"/>
    <dgm:cxn modelId="{486D0D71-D3E4-8544-BA49-C32FBC59E4F9}" type="presParOf" srcId="{A28EE5DB-0BC0-214F-95A6-4E58426F4DA6}" destId="{3A36E5CE-6555-6F44-92F9-73572AAD06FC}" srcOrd="1" destOrd="0" presId="urn:microsoft.com/office/officeart/2008/layout/NameandTitleOrganizationalChart"/>
    <dgm:cxn modelId="{22D22E74-3F4A-6446-A609-986D00A44F16}" type="presParOf" srcId="{A28EE5DB-0BC0-214F-95A6-4E58426F4DA6}" destId="{C169541A-59D5-9A43-B687-C235CD17E564}" srcOrd="2" destOrd="0" presId="urn:microsoft.com/office/officeart/2008/layout/NameandTitleOrganizationalChart"/>
    <dgm:cxn modelId="{DB38A283-D967-0242-830F-97E3C3177B32}" type="presParOf" srcId="{A852B128-A6DA-5A4B-9C6C-4A2EFD327679}" destId="{C1FA7F73-BBF5-8742-AC24-57D87B805157}" srcOrd="4" destOrd="0" presId="urn:microsoft.com/office/officeart/2008/layout/NameandTitleOrganizationalChart"/>
    <dgm:cxn modelId="{B77CB901-833B-2942-9111-9BEDD38C0B89}" type="presParOf" srcId="{A852B128-A6DA-5A4B-9C6C-4A2EFD327679}" destId="{674AE27F-054A-F446-A1E7-23FC9C9BBDEE}" srcOrd="5" destOrd="0" presId="urn:microsoft.com/office/officeart/2008/layout/NameandTitleOrganizationalChart"/>
    <dgm:cxn modelId="{A4D7B84F-7AA3-F041-9588-E5AA26C0FE45}" type="presParOf" srcId="{674AE27F-054A-F446-A1E7-23FC9C9BBDEE}" destId="{E4677104-C6C6-434B-AEEC-B3A3F99003E9}" srcOrd="0" destOrd="0" presId="urn:microsoft.com/office/officeart/2008/layout/NameandTitleOrganizationalChart"/>
    <dgm:cxn modelId="{76E9C47E-1DBE-264F-B0FE-E5EC99CDD1CC}" type="presParOf" srcId="{E4677104-C6C6-434B-AEEC-B3A3F99003E9}" destId="{14E0A7A4-F56D-624C-8ABD-57F256947FAD}" srcOrd="0" destOrd="0" presId="urn:microsoft.com/office/officeart/2008/layout/NameandTitleOrganizationalChart"/>
    <dgm:cxn modelId="{4D6C3E2B-6B68-B947-8FBD-51E154149862}" type="presParOf" srcId="{E4677104-C6C6-434B-AEEC-B3A3F99003E9}" destId="{3C198EC1-388D-C14C-A37B-5F154BCC80D0}" srcOrd="1" destOrd="0" presId="urn:microsoft.com/office/officeart/2008/layout/NameandTitleOrganizationalChart"/>
    <dgm:cxn modelId="{37D3623C-B920-EA4E-A48E-341957D71303}" type="presParOf" srcId="{E4677104-C6C6-434B-AEEC-B3A3F99003E9}" destId="{542DE12C-99FE-224F-9F80-F294FCCF9CFA}" srcOrd="2" destOrd="0" presId="urn:microsoft.com/office/officeart/2008/layout/NameandTitleOrganizationalChart"/>
    <dgm:cxn modelId="{62FFE379-6769-F548-8851-15544C267B19}" type="presParOf" srcId="{674AE27F-054A-F446-A1E7-23FC9C9BBDEE}" destId="{E9C241FD-5DB9-174A-A337-1A7A31145931}" srcOrd="1" destOrd="0" presId="urn:microsoft.com/office/officeart/2008/layout/NameandTitleOrganizationalChart"/>
    <dgm:cxn modelId="{599CB4E7-4AC4-3246-80A0-D8B81479A008}" type="presParOf" srcId="{674AE27F-054A-F446-A1E7-23FC9C9BBDEE}" destId="{4FA446D4-E9B8-0849-9E4A-D4E824C43AEB}" srcOrd="2" destOrd="0" presId="urn:microsoft.com/office/officeart/2008/layout/NameandTitleOrganizationalChart"/>
    <dgm:cxn modelId="{E0E527CE-87AC-4C44-8927-E6DD98FEA557}" type="presParOf" srcId="{A852B128-A6DA-5A4B-9C6C-4A2EFD327679}" destId="{F817C552-76F1-1C41-9867-75CD0E500FDC}" srcOrd="6" destOrd="0" presId="urn:microsoft.com/office/officeart/2008/layout/NameandTitleOrganizationalChart"/>
    <dgm:cxn modelId="{7DA8A57C-0FA7-B143-8F16-51C328D85803}" type="presParOf" srcId="{A852B128-A6DA-5A4B-9C6C-4A2EFD327679}" destId="{9E203886-5ADE-C44C-B68E-392986D514F1}" srcOrd="7" destOrd="0" presId="urn:microsoft.com/office/officeart/2008/layout/NameandTitleOrganizationalChart"/>
    <dgm:cxn modelId="{AE665C9E-EE28-BC47-85F7-5EA128F3044E}" type="presParOf" srcId="{9E203886-5ADE-C44C-B68E-392986D514F1}" destId="{A9424E60-A5ED-1743-B6A0-2201128FB9DD}" srcOrd="0" destOrd="0" presId="urn:microsoft.com/office/officeart/2008/layout/NameandTitleOrganizationalChart"/>
    <dgm:cxn modelId="{5593857F-04D3-2345-B228-CBA5ED578D82}" type="presParOf" srcId="{A9424E60-A5ED-1743-B6A0-2201128FB9DD}" destId="{A3462A8C-51DF-A74D-BAE1-C12414D9E7D2}" srcOrd="0" destOrd="0" presId="urn:microsoft.com/office/officeart/2008/layout/NameandTitleOrganizationalChart"/>
    <dgm:cxn modelId="{B5168F7E-FD4A-D94B-8D44-B46279B6B166}" type="presParOf" srcId="{A9424E60-A5ED-1743-B6A0-2201128FB9DD}" destId="{D74D960C-9387-F046-BA93-D3A96BBE7277}" srcOrd="1" destOrd="0" presId="urn:microsoft.com/office/officeart/2008/layout/NameandTitleOrganizationalChart"/>
    <dgm:cxn modelId="{77591A41-CDA5-F74D-9A75-7AE30A0B1557}" type="presParOf" srcId="{A9424E60-A5ED-1743-B6A0-2201128FB9DD}" destId="{15745FAD-5872-FA4E-8BDE-E0D958E8E5F1}" srcOrd="2" destOrd="0" presId="urn:microsoft.com/office/officeart/2008/layout/NameandTitleOrganizationalChart"/>
    <dgm:cxn modelId="{CF5EC79E-D56F-1F47-95C6-4CD4682A32AF}" type="presParOf" srcId="{9E203886-5ADE-C44C-B68E-392986D514F1}" destId="{D428CDBD-A8F9-FA41-83BA-2A36D2148156}" srcOrd="1" destOrd="0" presId="urn:microsoft.com/office/officeart/2008/layout/NameandTitleOrganizationalChart"/>
    <dgm:cxn modelId="{1F478008-84B6-B94B-B183-58BB159AC831}" type="presParOf" srcId="{9E203886-5ADE-C44C-B68E-392986D514F1}" destId="{08F76E7C-15EF-8843-AA81-3162217FA825}" srcOrd="2" destOrd="0" presId="urn:microsoft.com/office/officeart/2008/layout/NameandTitleOrganizationalChart"/>
    <dgm:cxn modelId="{792F4CEB-C0AB-D14B-834A-597BC70E8EB7}" type="presParOf" srcId="{2E69961B-3911-D247-9362-83434A00F250}" destId="{14FFF7C9-AD0D-494F-8F0B-0454D93A0768}" srcOrd="2" destOrd="0" presId="urn:microsoft.com/office/officeart/2008/layout/NameandTitleOrganizationalChar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4114F09-B3B7-0248-8838-9DC4A8237E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DBBCBEB-60F5-7440-BD9F-6A5744C4F022}">
      <dgm:prSet custT="1"/>
      <dgm:spPr>
        <a:solidFill>
          <a:srgbClr val="424AB0"/>
        </a:solidFill>
      </dgm:spPr>
      <dgm:t>
        <a:bodyPr/>
        <a:lstStyle/>
        <a:p>
          <a:pPr algn="l"/>
          <a:r>
            <a:rPr lang="en-US" sz="2400" dirty="0"/>
            <a:t>Le </a:t>
          </a:r>
          <a:r>
            <a:rPr lang="en-US" sz="2400" dirty="0" err="1"/>
            <a:t>problème</a:t>
          </a:r>
          <a:r>
            <a:rPr lang="en-US" sz="2400" dirty="0"/>
            <a:t> </a:t>
          </a:r>
          <a:r>
            <a:rPr lang="en-US" sz="2400" dirty="0" err="1"/>
            <a:t>est</a:t>
          </a:r>
          <a:r>
            <a:rPr lang="en-US" sz="2400" dirty="0"/>
            <a:t> « Je ne me </a:t>
          </a:r>
          <a:r>
            <a:rPr lang="en-US" sz="2400" dirty="0" err="1"/>
            <a:t>consacre</a:t>
          </a:r>
          <a:r>
            <a:rPr lang="en-US" sz="2400" dirty="0"/>
            <a:t> pas </a:t>
          </a:r>
          <a:r>
            <a:rPr lang="en-US" sz="2400" dirty="0" err="1"/>
            <a:t>assez</a:t>
          </a:r>
          <a:r>
            <a:rPr lang="en-US" sz="2400" dirty="0"/>
            <a:t> de temps »</a:t>
          </a:r>
          <a:endParaRPr lang="en-CA" sz="2400" dirty="0"/>
        </a:p>
      </dgm:t>
    </dgm:pt>
    <dgm:pt modelId="{A002C4B9-1D1F-074C-97F7-13FDA6C9513B}" type="parTrans" cxnId="{3203D597-EF75-2446-928C-3E9402785E79}">
      <dgm:prSet/>
      <dgm:spPr/>
      <dgm:t>
        <a:bodyPr/>
        <a:lstStyle/>
        <a:p>
          <a:pPr algn="l"/>
          <a:endParaRPr lang="en-US" sz="2400"/>
        </a:p>
      </dgm:t>
    </dgm:pt>
    <dgm:pt modelId="{84357E38-2FB7-FC4D-8B59-CB4390683B66}" type="sibTrans" cxnId="{3203D597-EF75-2446-928C-3E9402785E79}">
      <dgm:prSet/>
      <dgm:spPr/>
      <dgm:t>
        <a:bodyPr/>
        <a:lstStyle/>
        <a:p>
          <a:pPr algn="l"/>
          <a:endParaRPr lang="en-US" sz="2400"/>
        </a:p>
      </dgm:t>
    </dgm:pt>
    <dgm:pt modelId="{C3894E43-4526-1D47-94B6-C0A8E898AE05}" type="pres">
      <dgm:prSet presAssocID="{C4114F09-B3B7-0248-8838-9DC4A8237EC0}" presName="linear" presStyleCnt="0">
        <dgm:presLayoutVars>
          <dgm:animLvl val="lvl"/>
          <dgm:resizeHandles val="exact"/>
        </dgm:presLayoutVars>
      </dgm:prSet>
      <dgm:spPr/>
    </dgm:pt>
    <dgm:pt modelId="{58EBCFBB-0801-AF40-BDD2-9BEB3044DD18}" type="pres">
      <dgm:prSet presAssocID="{EDBBCBEB-60F5-7440-BD9F-6A5744C4F022}" presName="parentText" presStyleLbl="node1" presStyleIdx="0" presStyleCnt="1" custScaleY="191726" custLinFactNeighborY="-28700">
        <dgm:presLayoutVars>
          <dgm:chMax val="0"/>
          <dgm:bulletEnabled val="1"/>
        </dgm:presLayoutVars>
      </dgm:prSet>
      <dgm:spPr/>
    </dgm:pt>
  </dgm:ptLst>
  <dgm:cxnLst>
    <dgm:cxn modelId="{0B748D69-4FF8-C648-BB35-B3730C35C597}" type="presOf" srcId="{EDBBCBEB-60F5-7440-BD9F-6A5744C4F022}" destId="{58EBCFBB-0801-AF40-BDD2-9BEB3044DD18}" srcOrd="0" destOrd="0" presId="urn:microsoft.com/office/officeart/2005/8/layout/vList2"/>
    <dgm:cxn modelId="{4A94E08B-D057-0444-BBC6-D90117FBFFF1}" type="presOf" srcId="{C4114F09-B3B7-0248-8838-9DC4A8237EC0}" destId="{C3894E43-4526-1D47-94B6-C0A8E898AE05}" srcOrd="0" destOrd="0" presId="urn:microsoft.com/office/officeart/2005/8/layout/vList2"/>
    <dgm:cxn modelId="{3203D597-EF75-2446-928C-3E9402785E79}" srcId="{C4114F09-B3B7-0248-8838-9DC4A8237EC0}" destId="{EDBBCBEB-60F5-7440-BD9F-6A5744C4F022}" srcOrd="0" destOrd="0" parTransId="{A002C4B9-1D1F-074C-97F7-13FDA6C9513B}" sibTransId="{84357E38-2FB7-FC4D-8B59-CB4390683B66}"/>
    <dgm:cxn modelId="{78504A4C-CAB8-B943-8F53-5CE46E53E038}" type="presParOf" srcId="{C3894E43-4526-1D47-94B6-C0A8E898AE05}" destId="{58EBCFBB-0801-AF40-BDD2-9BEB3044DD18}"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006CE8-EC0E-4C66-8472-0ECC704CE18F}"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01A68548-C4E5-4B6E-8DBD-3E3DB95BC14F}">
      <dgm:prSet custT="1"/>
      <dgm:spPr/>
      <dgm:t>
        <a:bodyPr/>
        <a:lstStyle/>
        <a:p>
          <a:r>
            <a:rPr lang="en-US" sz="3200" dirty="0" err="1">
              <a:solidFill>
                <a:schemeClr val="bg1"/>
              </a:solidFill>
            </a:rPr>
            <a:t>Pleine</a:t>
          </a:r>
          <a:r>
            <a:rPr lang="en-US" sz="3200" dirty="0">
              <a:solidFill>
                <a:schemeClr val="bg1"/>
              </a:solidFill>
            </a:rPr>
            <a:t> conscience</a:t>
          </a:r>
        </a:p>
      </dgm:t>
    </dgm:pt>
    <dgm:pt modelId="{9F579EF3-D07F-44E4-9B3B-6357DB4FC62E}" type="parTrans" cxnId="{4CA74544-47FC-437D-BC9F-5DE5335FB7E0}">
      <dgm:prSet/>
      <dgm:spPr/>
      <dgm:t>
        <a:bodyPr/>
        <a:lstStyle/>
        <a:p>
          <a:endParaRPr lang="en-US" sz="3200"/>
        </a:p>
      </dgm:t>
    </dgm:pt>
    <dgm:pt modelId="{D073B8B4-6572-41F2-9B89-37BE24450EEC}" type="sibTrans" cxnId="{4CA74544-47FC-437D-BC9F-5DE5335FB7E0}">
      <dgm:prSet/>
      <dgm:spPr/>
      <dgm:t>
        <a:bodyPr/>
        <a:lstStyle/>
        <a:p>
          <a:endParaRPr lang="en-US" sz="3200"/>
        </a:p>
      </dgm:t>
    </dgm:pt>
    <dgm:pt modelId="{38697340-0B11-4770-BD17-96BFD1ED2D40}">
      <dgm:prSet custT="1"/>
      <dgm:spPr/>
      <dgm:t>
        <a:bodyPr/>
        <a:lstStyle/>
        <a:p>
          <a:r>
            <a:rPr lang="fr-CA" sz="3200" dirty="0"/>
            <a:t>Mise en application des techniques</a:t>
          </a:r>
          <a:endParaRPr lang="en-US" sz="3200" dirty="0"/>
        </a:p>
      </dgm:t>
    </dgm:pt>
    <dgm:pt modelId="{A41FA8EF-7A68-4722-A6CE-3A4F6693F7B9}" type="parTrans" cxnId="{75AF9A18-1364-4B26-A50E-1455708036A7}">
      <dgm:prSet/>
      <dgm:spPr/>
      <dgm:t>
        <a:bodyPr/>
        <a:lstStyle/>
        <a:p>
          <a:endParaRPr lang="en-US" sz="3200"/>
        </a:p>
      </dgm:t>
    </dgm:pt>
    <dgm:pt modelId="{8B473CCC-74E8-4136-8044-947371E4DB66}" type="sibTrans" cxnId="{75AF9A18-1364-4B26-A50E-1455708036A7}">
      <dgm:prSet/>
      <dgm:spPr/>
      <dgm:t>
        <a:bodyPr/>
        <a:lstStyle/>
        <a:p>
          <a:endParaRPr lang="en-US" sz="3200"/>
        </a:p>
      </dgm:t>
    </dgm:pt>
    <dgm:pt modelId="{8166BFDF-26A6-454A-B0E5-EAB1F5DFB237}">
      <dgm:prSet custT="1"/>
      <dgm:spPr/>
      <dgm:t>
        <a:bodyPr anchor="ctr"/>
        <a:lstStyle/>
        <a:p>
          <a:pPr>
            <a:lnSpc>
              <a:spcPct val="100000"/>
            </a:lnSpc>
            <a:spcAft>
              <a:spcPts val="0"/>
            </a:spcAft>
          </a:pPr>
          <a:r>
            <a:rPr lang="fr-CA" sz="3200" dirty="0"/>
            <a:t>Examen de la mise en application des </a:t>
          </a:r>
        </a:p>
        <a:p>
          <a:pPr>
            <a:lnSpc>
              <a:spcPct val="100000"/>
            </a:lnSpc>
            <a:spcAft>
              <a:spcPts val="0"/>
            </a:spcAft>
          </a:pPr>
          <a:r>
            <a:rPr lang="fr-CA" sz="3200" dirty="0"/>
            <a:t>techniques</a:t>
          </a:r>
          <a:endParaRPr lang="en-US" sz="3200" dirty="0">
            <a:solidFill>
              <a:schemeClr val="tx1"/>
            </a:solidFill>
          </a:endParaRPr>
        </a:p>
      </dgm:t>
    </dgm:pt>
    <dgm:pt modelId="{335AB63D-91B2-544F-9CBC-05723E0E7D79}" type="parTrans" cxnId="{174ED9B0-4A39-B44A-8335-CC39D768E1B3}">
      <dgm:prSet/>
      <dgm:spPr/>
      <dgm:t>
        <a:bodyPr/>
        <a:lstStyle/>
        <a:p>
          <a:endParaRPr lang="en-US" sz="3200"/>
        </a:p>
      </dgm:t>
    </dgm:pt>
    <dgm:pt modelId="{F0541181-C782-4E41-BA7E-0858CCE47740}" type="sibTrans" cxnId="{174ED9B0-4A39-B44A-8335-CC39D768E1B3}">
      <dgm:prSet/>
      <dgm:spPr/>
      <dgm:t>
        <a:bodyPr/>
        <a:lstStyle/>
        <a:p>
          <a:endParaRPr lang="en-US" sz="3200"/>
        </a:p>
      </dgm:t>
    </dgm:pt>
    <dgm:pt modelId="{CECE1D2C-DCC7-5C44-8AD9-49AC867EB878}">
      <dgm:prSet custT="1"/>
      <dgm:spPr/>
      <dgm:t>
        <a:bodyPr/>
        <a:lstStyle/>
        <a:p>
          <a:r>
            <a:rPr lang="fr-CA" sz="3200" dirty="0"/>
            <a:t>Colère, assertivité, autocompassion</a:t>
          </a:r>
          <a:endParaRPr lang="en-US" sz="3200" dirty="0"/>
        </a:p>
      </dgm:t>
    </dgm:pt>
    <dgm:pt modelId="{38B2DBE3-EFEF-594F-8220-23CFC0CF35A8}" type="parTrans" cxnId="{F05F6E1A-B1E4-7E44-AA8E-82DEEF674C49}">
      <dgm:prSet/>
      <dgm:spPr/>
      <dgm:t>
        <a:bodyPr/>
        <a:lstStyle/>
        <a:p>
          <a:endParaRPr lang="en-US" sz="3200"/>
        </a:p>
      </dgm:t>
    </dgm:pt>
    <dgm:pt modelId="{07A0E9AA-1180-AA49-A761-F22709F9972D}" type="sibTrans" cxnId="{F05F6E1A-B1E4-7E44-AA8E-82DEEF674C49}">
      <dgm:prSet/>
      <dgm:spPr/>
      <dgm:t>
        <a:bodyPr/>
        <a:lstStyle/>
        <a:p>
          <a:endParaRPr lang="en-US" sz="3200"/>
        </a:p>
      </dgm:t>
    </dgm:pt>
    <dgm:pt modelId="{876E3564-52D3-3B43-B508-F3523D26093C}">
      <dgm:prSet custT="1"/>
      <dgm:spPr/>
      <dgm:t>
        <a:bodyPr/>
        <a:lstStyle/>
        <a:p>
          <a:r>
            <a:rPr lang="fr-CA" sz="3200" dirty="0"/>
            <a:t>Résolution de problèmes</a:t>
          </a:r>
          <a:endParaRPr lang="en-US" sz="3200" dirty="0"/>
        </a:p>
      </dgm:t>
    </dgm:pt>
    <dgm:pt modelId="{B9956ACD-04FB-664A-B123-8EC0CCECABAF}" type="sibTrans" cxnId="{7419A1EC-2B31-9149-9399-EEAA6DC28AF2}">
      <dgm:prSet/>
      <dgm:spPr/>
      <dgm:t>
        <a:bodyPr/>
        <a:lstStyle/>
        <a:p>
          <a:endParaRPr lang="en-US" sz="3200"/>
        </a:p>
      </dgm:t>
    </dgm:pt>
    <dgm:pt modelId="{86BC370D-3A1F-7F4C-83F3-3A0415022A6A}" type="parTrans" cxnId="{7419A1EC-2B31-9149-9399-EEAA6DC28AF2}">
      <dgm:prSet/>
      <dgm:spPr/>
      <dgm:t>
        <a:bodyPr/>
        <a:lstStyle/>
        <a:p>
          <a:endParaRPr lang="en-US" sz="3200"/>
        </a:p>
      </dgm:t>
    </dgm:pt>
    <dgm:pt modelId="{A6769B2E-A214-1F42-A81D-76ACCEBA6BE5}" type="pres">
      <dgm:prSet presAssocID="{D8006CE8-EC0E-4C66-8472-0ECC704CE18F}" presName="vert0" presStyleCnt="0">
        <dgm:presLayoutVars>
          <dgm:dir/>
          <dgm:animOne val="branch"/>
          <dgm:animLvl val="lvl"/>
        </dgm:presLayoutVars>
      </dgm:prSet>
      <dgm:spPr/>
    </dgm:pt>
    <dgm:pt modelId="{35F88DB4-B5B4-324E-BA33-FBB3776C2E8A}" type="pres">
      <dgm:prSet presAssocID="{01A68548-C4E5-4B6E-8DBD-3E3DB95BC14F}" presName="thickLine" presStyleLbl="alignNode1" presStyleIdx="0" presStyleCnt="5" custLinFactNeighborX="-2393" custLinFactNeighborY="-17357"/>
      <dgm:spPr/>
    </dgm:pt>
    <dgm:pt modelId="{DED6F4F8-D824-1644-AE21-A8817DC1C3C4}" type="pres">
      <dgm:prSet presAssocID="{01A68548-C4E5-4B6E-8DBD-3E3DB95BC14F}" presName="horz1" presStyleCnt="0"/>
      <dgm:spPr/>
    </dgm:pt>
    <dgm:pt modelId="{AAAA9F28-D715-0B43-B0C8-89E23164F15F}" type="pres">
      <dgm:prSet presAssocID="{01A68548-C4E5-4B6E-8DBD-3E3DB95BC14F}" presName="tx1" presStyleLbl="revTx" presStyleIdx="0" presStyleCnt="5"/>
      <dgm:spPr/>
    </dgm:pt>
    <dgm:pt modelId="{292138F1-CA2D-F64F-94D7-0BFE0A7F8DDB}" type="pres">
      <dgm:prSet presAssocID="{01A68548-C4E5-4B6E-8DBD-3E3DB95BC14F}" presName="vert1" presStyleCnt="0"/>
      <dgm:spPr/>
    </dgm:pt>
    <dgm:pt modelId="{5101AC9F-6A3E-2D42-B02C-8E4B7833609A}" type="pres">
      <dgm:prSet presAssocID="{8166BFDF-26A6-454A-B0E5-EAB1F5DFB237}" presName="thickLine" presStyleLbl="alignNode1" presStyleIdx="1" presStyleCnt="5"/>
      <dgm:spPr/>
    </dgm:pt>
    <dgm:pt modelId="{C31D8BBB-320E-BF42-9548-623A6B9E766C}" type="pres">
      <dgm:prSet presAssocID="{8166BFDF-26A6-454A-B0E5-EAB1F5DFB237}" presName="horz1" presStyleCnt="0"/>
      <dgm:spPr/>
    </dgm:pt>
    <dgm:pt modelId="{3AE147F0-43FC-FD45-BEA8-B6B1404B6FD2}" type="pres">
      <dgm:prSet presAssocID="{8166BFDF-26A6-454A-B0E5-EAB1F5DFB237}" presName="tx1" presStyleLbl="revTx" presStyleIdx="1" presStyleCnt="5"/>
      <dgm:spPr/>
    </dgm:pt>
    <dgm:pt modelId="{849A9B67-7EB3-4940-BC2E-783B3407DFC9}" type="pres">
      <dgm:prSet presAssocID="{8166BFDF-26A6-454A-B0E5-EAB1F5DFB237}" presName="vert1" presStyleCnt="0"/>
      <dgm:spPr/>
    </dgm:pt>
    <dgm:pt modelId="{C91CDDA6-CA6E-8C49-85E5-68477EB3E684}" type="pres">
      <dgm:prSet presAssocID="{CECE1D2C-DCC7-5C44-8AD9-49AC867EB878}" presName="thickLine" presStyleLbl="alignNode1" presStyleIdx="2" presStyleCnt="5"/>
      <dgm:spPr/>
    </dgm:pt>
    <dgm:pt modelId="{FD705501-EE56-DE48-99A7-786E06FBE629}" type="pres">
      <dgm:prSet presAssocID="{CECE1D2C-DCC7-5C44-8AD9-49AC867EB878}" presName="horz1" presStyleCnt="0"/>
      <dgm:spPr/>
    </dgm:pt>
    <dgm:pt modelId="{0C620517-96CD-B04B-86BA-D419C0358163}" type="pres">
      <dgm:prSet presAssocID="{CECE1D2C-DCC7-5C44-8AD9-49AC867EB878}" presName="tx1" presStyleLbl="revTx" presStyleIdx="2" presStyleCnt="5"/>
      <dgm:spPr/>
    </dgm:pt>
    <dgm:pt modelId="{FF8A63D2-CC1B-5649-B2D5-39F1325C9A5A}" type="pres">
      <dgm:prSet presAssocID="{CECE1D2C-DCC7-5C44-8AD9-49AC867EB878}" presName="vert1" presStyleCnt="0"/>
      <dgm:spPr/>
    </dgm:pt>
    <dgm:pt modelId="{61A612D0-8D9F-FA44-8271-4C7426E167C2}" type="pres">
      <dgm:prSet presAssocID="{876E3564-52D3-3B43-B508-F3523D26093C}" presName="thickLine" presStyleLbl="alignNode1" presStyleIdx="3" presStyleCnt="5"/>
      <dgm:spPr/>
    </dgm:pt>
    <dgm:pt modelId="{D5D33563-EC21-7E48-A7C9-735A9C2AECA8}" type="pres">
      <dgm:prSet presAssocID="{876E3564-52D3-3B43-B508-F3523D26093C}" presName="horz1" presStyleCnt="0"/>
      <dgm:spPr/>
    </dgm:pt>
    <dgm:pt modelId="{85ADA892-C4A1-F745-8496-DB81C7C1570F}" type="pres">
      <dgm:prSet presAssocID="{876E3564-52D3-3B43-B508-F3523D26093C}" presName="tx1" presStyleLbl="revTx" presStyleIdx="3" presStyleCnt="5"/>
      <dgm:spPr/>
    </dgm:pt>
    <dgm:pt modelId="{F0C64C84-9A5F-1A4A-88D4-574C07C6EB5D}" type="pres">
      <dgm:prSet presAssocID="{876E3564-52D3-3B43-B508-F3523D26093C}" presName="vert1" presStyleCnt="0"/>
      <dgm:spPr/>
    </dgm:pt>
    <dgm:pt modelId="{7B5E5E29-6FBE-D14B-82C9-4A27A3D55221}" type="pres">
      <dgm:prSet presAssocID="{38697340-0B11-4770-BD17-96BFD1ED2D40}" presName="thickLine" presStyleLbl="alignNode1" presStyleIdx="4" presStyleCnt="5"/>
      <dgm:spPr/>
    </dgm:pt>
    <dgm:pt modelId="{F2A2821C-7F01-DF44-852F-5FE24DE58523}" type="pres">
      <dgm:prSet presAssocID="{38697340-0B11-4770-BD17-96BFD1ED2D40}" presName="horz1" presStyleCnt="0"/>
      <dgm:spPr/>
    </dgm:pt>
    <dgm:pt modelId="{AA50ED65-2007-2945-8DCA-F20F09746633}" type="pres">
      <dgm:prSet presAssocID="{38697340-0B11-4770-BD17-96BFD1ED2D40}" presName="tx1" presStyleLbl="revTx" presStyleIdx="4" presStyleCnt="5"/>
      <dgm:spPr/>
    </dgm:pt>
    <dgm:pt modelId="{051317DE-DED4-1948-ABCD-239F02780B77}" type="pres">
      <dgm:prSet presAssocID="{38697340-0B11-4770-BD17-96BFD1ED2D40}" presName="vert1" presStyleCnt="0"/>
      <dgm:spPr/>
    </dgm:pt>
  </dgm:ptLst>
  <dgm:cxnLst>
    <dgm:cxn modelId="{A2CC9602-66B6-394E-AFF4-35B5AD935A45}" type="presOf" srcId="{D8006CE8-EC0E-4C66-8472-0ECC704CE18F}" destId="{A6769B2E-A214-1F42-A81D-76ACCEBA6BE5}" srcOrd="0" destOrd="0" presId="urn:microsoft.com/office/officeart/2008/layout/LinedList"/>
    <dgm:cxn modelId="{7E15FA14-3562-0346-A85C-E6C03C67F395}" type="presOf" srcId="{CECE1D2C-DCC7-5C44-8AD9-49AC867EB878}" destId="{0C620517-96CD-B04B-86BA-D419C0358163}" srcOrd="0" destOrd="0" presId="urn:microsoft.com/office/officeart/2008/layout/LinedList"/>
    <dgm:cxn modelId="{9BCAD315-6C34-644D-922E-EEB38BE177D5}" type="presOf" srcId="{01A68548-C4E5-4B6E-8DBD-3E3DB95BC14F}" destId="{AAAA9F28-D715-0B43-B0C8-89E23164F15F}" srcOrd="0" destOrd="0" presId="urn:microsoft.com/office/officeart/2008/layout/LinedList"/>
    <dgm:cxn modelId="{75AF9A18-1364-4B26-A50E-1455708036A7}" srcId="{D8006CE8-EC0E-4C66-8472-0ECC704CE18F}" destId="{38697340-0B11-4770-BD17-96BFD1ED2D40}" srcOrd="4" destOrd="0" parTransId="{A41FA8EF-7A68-4722-A6CE-3A4F6693F7B9}" sibTransId="{8B473CCC-74E8-4136-8044-947371E4DB66}"/>
    <dgm:cxn modelId="{F05F6E1A-B1E4-7E44-AA8E-82DEEF674C49}" srcId="{D8006CE8-EC0E-4C66-8472-0ECC704CE18F}" destId="{CECE1D2C-DCC7-5C44-8AD9-49AC867EB878}" srcOrd="2" destOrd="0" parTransId="{38B2DBE3-EFEF-594F-8220-23CFC0CF35A8}" sibTransId="{07A0E9AA-1180-AA49-A761-F22709F9972D}"/>
    <dgm:cxn modelId="{4CA74544-47FC-437D-BC9F-5DE5335FB7E0}" srcId="{D8006CE8-EC0E-4C66-8472-0ECC704CE18F}" destId="{01A68548-C4E5-4B6E-8DBD-3E3DB95BC14F}" srcOrd="0" destOrd="0" parTransId="{9F579EF3-D07F-44E4-9B3B-6357DB4FC62E}" sibTransId="{D073B8B4-6572-41F2-9B89-37BE24450EEC}"/>
    <dgm:cxn modelId="{8C69C89B-E35E-DB4C-968E-72330E8F7657}" type="presOf" srcId="{8166BFDF-26A6-454A-B0E5-EAB1F5DFB237}" destId="{3AE147F0-43FC-FD45-BEA8-B6B1404B6FD2}" srcOrd="0" destOrd="0" presId="urn:microsoft.com/office/officeart/2008/layout/LinedList"/>
    <dgm:cxn modelId="{174ED9B0-4A39-B44A-8335-CC39D768E1B3}" srcId="{D8006CE8-EC0E-4C66-8472-0ECC704CE18F}" destId="{8166BFDF-26A6-454A-B0E5-EAB1F5DFB237}" srcOrd="1" destOrd="0" parTransId="{335AB63D-91B2-544F-9CBC-05723E0E7D79}" sibTransId="{F0541181-C782-4E41-BA7E-0858CCE47740}"/>
    <dgm:cxn modelId="{BEB5F5EA-8438-414A-AAB0-786F0C7D24C1}" type="presOf" srcId="{876E3564-52D3-3B43-B508-F3523D26093C}" destId="{85ADA892-C4A1-F745-8496-DB81C7C1570F}" srcOrd="0" destOrd="0" presId="urn:microsoft.com/office/officeart/2008/layout/LinedList"/>
    <dgm:cxn modelId="{7419A1EC-2B31-9149-9399-EEAA6DC28AF2}" srcId="{D8006CE8-EC0E-4C66-8472-0ECC704CE18F}" destId="{876E3564-52D3-3B43-B508-F3523D26093C}" srcOrd="3" destOrd="0" parTransId="{86BC370D-3A1F-7F4C-83F3-3A0415022A6A}" sibTransId="{B9956ACD-04FB-664A-B123-8EC0CCECABAF}"/>
    <dgm:cxn modelId="{D6BEB0EC-FAD9-8845-9048-6613FA19259C}" type="presOf" srcId="{38697340-0B11-4770-BD17-96BFD1ED2D40}" destId="{AA50ED65-2007-2945-8DCA-F20F09746633}" srcOrd="0" destOrd="0" presId="urn:microsoft.com/office/officeart/2008/layout/LinedList"/>
    <dgm:cxn modelId="{7985122C-CC4B-3549-9A05-9B3DBEA6B890}" type="presParOf" srcId="{A6769B2E-A214-1F42-A81D-76ACCEBA6BE5}" destId="{35F88DB4-B5B4-324E-BA33-FBB3776C2E8A}" srcOrd="0" destOrd="0" presId="urn:microsoft.com/office/officeart/2008/layout/LinedList"/>
    <dgm:cxn modelId="{A0AC8A00-AE38-EF4A-AF1D-7712DCB75D03}" type="presParOf" srcId="{A6769B2E-A214-1F42-A81D-76ACCEBA6BE5}" destId="{DED6F4F8-D824-1644-AE21-A8817DC1C3C4}" srcOrd="1" destOrd="0" presId="urn:microsoft.com/office/officeart/2008/layout/LinedList"/>
    <dgm:cxn modelId="{BAE10C84-0DC6-364C-80FC-02EF6F692E5E}" type="presParOf" srcId="{DED6F4F8-D824-1644-AE21-A8817DC1C3C4}" destId="{AAAA9F28-D715-0B43-B0C8-89E23164F15F}" srcOrd="0" destOrd="0" presId="urn:microsoft.com/office/officeart/2008/layout/LinedList"/>
    <dgm:cxn modelId="{18F10B85-CDCD-B045-BE9B-529EB8CE089B}" type="presParOf" srcId="{DED6F4F8-D824-1644-AE21-A8817DC1C3C4}" destId="{292138F1-CA2D-F64F-94D7-0BFE0A7F8DDB}" srcOrd="1" destOrd="0" presId="urn:microsoft.com/office/officeart/2008/layout/LinedList"/>
    <dgm:cxn modelId="{477574A9-DE68-B645-852B-432E7BA66156}" type="presParOf" srcId="{A6769B2E-A214-1F42-A81D-76ACCEBA6BE5}" destId="{5101AC9F-6A3E-2D42-B02C-8E4B7833609A}" srcOrd="2" destOrd="0" presId="urn:microsoft.com/office/officeart/2008/layout/LinedList"/>
    <dgm:cxn modelId="{048AA2C8-3F8D-1F4E-872B-6E9B01C6C0BD}" type="presParOf" srcId="{A6769B2E-A214-1F42-A81D-76ACCEBA6BE5}" destId="{C31D8BBB-320E-BF42-9548-623A6B9E766C}" srcOrd="3" destOrd="0" presId="urn:microsoft.com/office/officeart/2008/layout/LinedList"/>
    <dgm:cxn modelId="{7322D74F-9CC5-C346-9894-E09D5758973C}" type="presParOf" srcId="{C31D8BBB-320E-BF42-9548-623A6B9E766C}" destId="{3AE147F0-43FC-FD45-BEA8-B6B1404B6FD2}" srcOrd="0" destOrd="0" presId="urn:microsoft.com/office/officeart/2008/layout/LinedList"/>
    <dgm:cxn modelId="{62CB78D3-0592-C84C-B56E-41A102BFE5C8}" type="presParOf" srcId="{C31D8BBB-320E-BF42-9548-623A6B9E766C}" destId="{849A9B67-7EB3-4940-BC2E-783B3407DFC9}" srcOrd="1" destOrd="0" presId="urn:microsoft.com/office/officeart/2008/layout/LinedList"/>
    <dgm:cxn modelId="{FA451981-D059-E74D-BF10-5915EBC798E0}" type="presParOf" srcId="{A6769B2E-A214-1F42-A81D-76ACCEBA6BE5}" destId="{C91CDDA6-CA6E-8C49-85E5-68477EB3E684}" srcOrd="4" destOrd="0" presId="urn:microsoft.com/office/officeart/2008/layout/LinedList"/>
    <dgm:cxn modelId="{9F75C994-5E13-5249-97F9-3F8732DED39E}" type="presParOf" srcId="{A6769B2E-A214-1F42-A81D-76ACCEBA6BE5}" destId="{FD705501-EE56-DE48-99A7-786E06FBE629}" srcOrd="5" destOrd="0" presId="urn:microsoft.com/office/officeart/2008/layout/LinedList"/>
    <dgm:cxn modelId="{6A512CC5-9B05-734B-B0D6-B90F9270EACA}" type="presParOf" srcId="{FD705501-EE56-DE48-99A7-786E06FBE629}" destId="{0C620517-96CD-B04B-86BA-D419C0358163}" srcOrd="0" destOrd="0" presId="urn:microsoft.com/office/officeart/2008/layout/LinedList"/>
    <dgm:cxn modelId="{219ABF72-605B-9041-BADE-0038A72F32E4}" type="presParOf" srcId="{FD705501-EE56-DE48-99A7-786E06FBE629}" destId="{FF8A63D2-CC1B-5649-B2D5-39F1325C9A5A}" srcOrd="1" destOrd="0" presId="urn:microsoft.com/office/officeart/2008/layout/LinedList"/>
    <dgm:cxn modelId="{717A8F66-1B54-3E4E-A5CB-95D95343F0A5}" type="presParOf" srcId="{A6769B2E-A214-1F42-A81D-76ACCEBA6BE5}" destId="{61A612D0-8D9F-FA44-8271-4C7426E167C2}" srcOrd="6" destOrd="0" presId="urn:microsoft.com/office/officeart/2008/layout/LinedList"/>
    <dgm:cxn modelId="{6E48C41E-6FED-4D42-9871-0A0242F605B0}" type="presParOf" srcId="{A6769B2E-A214-1F42-A81D-76ACCEBA6BE5}" destId="{D5D33563-EC21-7E48-A7C9-735A9C2AECA8}" srcOrd="7" destOrd="0" presId="urn:microsoft.com/office/officeart/2008/layout/LinedList"/>
    <dgm:cxn modelId="{42C495E0-1158-2849-853A-5EF63BF153AC}" type="presParOf" srcId="{D5D33563-EC21-7E48-A7C9-735A9C2AECA8}" destId="{85ADA892-C4A1-F745-8496-DB81C7C1570F}" srcOrd="0" destOrd="0" presId="urn:microsoft.com/office/officeart/2008/layout/LinedList"/>
    <dgm:cxn modelId="{F67B725A-7894-564F-9392-1CE5862A9F90}" type="presParOf" srcId="{D5D33563-EC21-7E48-A7C9-735A9C2AECA8}" destId="{F0C64C84-9A5F-1A4A-88D4-574C07C6EB5D}" srcOrd="1" destOrd="0" presId="urn:microsoft.com/office/officeart/2008/layout/LinedList"/>
    <dgm:cxn modelId="{76CE5C23-F786-CC4D-A3CE-9CD5FCBBB86B}" type="presParOf" srcId="{A6769B2E-A214-1F42-A81D-76ACCEBA6BE5}" destId="{7B5E5E29-6FBE-D14B-82C9-4A27A3D55221}" srcOrd="8" destOrd="0" presId="urn:microsoft.com/office/officeart/2008/layout/LinedList"/>
    <dgm:cxn modelId="{22A6F881-AEDF-5C45-8809-741E64C28BE2}" type="presParOf" srcId="{A6769B2E-A214-1F42-A81D-76ACCEBA6BE5}" destId="{F2A2821C-7F01-DF44-852F-5FE24DE58523}" srcOrd="9" destOrd="0" presId="urn:microsoft.com/office/officeart/2008/layout/LinedList"/>
    <dgm:cxn modelId="{92649A41-6839-5F4B-8334-A59D74E4ABF7}" type="presParOf" srcId="{F2A2821C-7F01-DF44-852F-5FE24DE58523}" destId="{AA50ED65-2007-2945-8DCA-F20F09746633}" srcOrd="0" destOrd="0" presId="urn:microsoft.com/office/officeart/2008/layout/LinedList"/>
    <dgm:cxn modelId="{36A9587B-EEA0-9548-8E3F-F5B94265438F}" type="presParOf" srcId="{F2A2821C-7F01-DF44-852F-5FE24DE58523}" destId="{051317DE-DED4-1948-ABCD-239F02780B7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CE3AF22-02EC-EF48-B5E2-B9E8AEFA487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727AD5B-386D-3042-83E4-4347D9CE70A0}">
      <dgm:prSet custT="1"/>
      <dgm:spPr>
        <a:solidFill>
          <a:srgbClr val="4B53B2"/>
        </a:solidFill>
      </dgm:spPr>
      <dgm:t>
        <a:bodyPr/>
        <a:lstStyle/>
        <a:p>
          <a:r>
            <a:rPr lang="fr-CA" sz="3300" dirty="0"/>
            <a:t>Approche par étapes</a:t>
          </a:r>
          <a:endParaRPr lang="en-US" sz="3300" dirty="0"/>
        </a:p>
      </dgm:t>
    </dgm:pt>
    <dgm:pt modelId="{12216C34-C200-1A48-A101-495B2ABB1EC2}" type="parTrans" cxnId="{3401B4E9-BCB3-A547-8D9D-9A116E55FCBE}">
      <dgm:prSet/>
      <dgm:spPr/>
      <dgm:t>
        <a:bodyPr/>
        <a:lstStyle/>
        <a:p>
          <a:endParaRPr lang="en-US"/>
        </a:p>
      </dgm:t>
    </dgm:pt>
    <dgm:pt modelId="{77211D78-F659-0B45-9D20-08543D4469E9}" type="sibTrans" cxnId="{3401B4E9-BCB3-A547-8D9D-9A116E55FCBE}">
      <dgm:prSet/>
      <dgm:spPr/>
      <dgm:t>
        <a:bodyPr/>
        <a:lstStyle/>
        <a:p>
          <a:endParaRPr lang="en-US"/>
        </a:p>
      </dgm:t>
    </dgm:pt>
    <dgm:pt modelId="{301FC0A2-7523-964F-AB87-635F7BD8FB3B}">
      <dgm:prSet/>
      <dgm:spPr>
        <a:solidFill>
          <a:srgbClr val="4B53B2"/>
        </a:solidFill>
      </dgm:spPr>
      <dgm:t>
        <a:bodyPr/>
        <a:lstStyle/>
        <a:p>
          <a:r>
            <a:rPr lang="fr-CA" dirty="0"/>
            <a:t>Les tâches sont plus faciles à gérer lorsqu’elles sont divisées en petites étapes</a:t>
          </a:r>
          <a:endParaRPr lang="en-US" dirty="0"/>
        </a:p>
      </dgm:t>
    </dgm:pt>
    <dgm:pt modelId="{760145BF-09E4-7F4F-BF02-AFA23F7EDF3F}" type="parTrans" cxnId="{9CAF1998-2723-BD4E-8AD0-E697A8BEA68F}">
      <dgm:prSet/>
      <dgm:spPr/>
      <dgm:t>
        <a:bodyPr/>
        <a:lstStyle/>
        <a:p>
          <a:endParaRPr lang="en-US"/>
        </a:p>
      </dgm:t>
    </dgm:pt>
    <dgm:pt modelId="{8C5507DC-14EA-9140-8427-1E7487199D66}" type="sibTrans" cxnId="{9CAF1998-2723-BD4E-8AD0-E697A8BEA68F}">
      <dgm:prSet/>
      <dgm:spPr/>
      <dgm:t>
        <a:bodyPr/>
        <a:lstStyle/>
        <a:p>
          <a:endParaRPr lang="en-US"/>
        </a:p>
      </dgm:t>
    </dgm:pt>
    <dgm:pt modelId="{4A73A6B7-D699-3946-A565-B30E44E63558}" type="pres">
      <dgm:prSet presAssocID="{0CE3AF22-02EC-EF48-B5E2-B9E8AEFA4874}" presName="linear" presStyleCnt="0">
        <dgm:presLayoutVars>
          <dgm:animLvl val="lvl"/>
          <dgm:resizeHandles val="exact"/>
        </dgm:presLayoutVars>
      </dgm:prSet>
      <dgm:spPr/>
    </dgm:pt>
    <dgm:pt modelId="{EDA24566-4CF2-4B43-ABEB-AA48278233E8}" type="pres">
      <dgm:prSet presAssocID="{2727AD5B-386D-3042-83E4-4347D9CE70A0}" presName="parentText" presStyleLbl="node1" presStyleIdx="0" presStyleCnt="2">
        <dgm:presLayoutVars>
          <dgm:chMax val="0"/>
          <dgm:bulletEnabled val="1"/>
        </dgm:presLayoutVars>
      </dgm:prSet>
      <dgm:spPr/>
    </dgm:pt>
    <dgm:pt modelId="{794AB51E-F186-1449-B3CC-513B3EBC3AE1}" type="pres">
      <dgm:prSet presAssocID="{77211D78-F659-0B45-9D20-08543D4469E9}" presName="spacer" presStyleCnt="0"/>
      <dgm:spPr/>
    </dgm:pt>
    <dgm:pt modelId="{245EBE8D-E150-2841-BCD6-8AD673E38887}" type="pres">
      <dgm:prSet presAssocID="{301FC0A2-7523-964F-AB87-635F7BD8FB3B}" presName="parentText" presStyleLbl="node1" presStyleIdx="1" presStyleCnt="2">
        <dgm:presLayoutVars>
          <dgm:chMax val="0"/>
          <dgm:bulletEnabled val="1"/>
        </dgm:presLayoutVars>
      </dgm:prSet>
      <dgm:spPr/>
    </dgm:pt>
  </dgm:ptLst>
  <dgm:cxnLst>
    <dgm:cxn modelId="{B2C5032C-23A5-884C-9B78-6A113136FFA4}" type="presOf" srcId="{0CE3AF22-02EC-EF48-B5E2-B9E8AEFA4874}" destId="{4A73A6B7-D699-3946-A565-B30E44E63558}" srcOrd="0" destOrd="0" presId="urn:microsoft.com/office/officeart/2005/8/layout/vList2"/>
    <dgm:cxn modelId="{B4918A6A-B024-0943-A36F-389319013569}" type="presOf" srcId="{301FC0A2-7523-964F-AB87-635F7BD8FB3B}" destId="{245EBE8D-E150-2841-BCD6-8AD673E38887}" srcOrd="0" destOrd="0" presId="urn:microsoft.com/office/officeart/2005/8/layout/vList2"/>
    <dgm:cxn modelId="{29372375-51E0-6A4F-B3B8-F168CD294AF2}" type="presOf" srcId="{2727AD5B-386D-3042-83E4-4347D9CE70A0}" destId="{EDA24566-4CF2-4B43-ABEB-AA48278233E8}" srcOrd="0" destOrd="0" presId="urn:microsoft.com/office/officeart/2005/8/layout/vList2"/>
    <dgm:cxn modelId="{9CAF1998-2723-BD4E-8AD0-E697A8BEA68F}" srcId="{0CE3AF22-02EC-EF48-B5E2-B9E8AEFA4874}" destId="{301FC0A2-7523-964F-AB87-635F7BD8FB3B}" srcOrd="1" destOrd="0" parTransId="{760145BF-09E4-7F4F-BF02-AFA23F7EDF3F}" sibTransId="{8C5507DC-14EA-9140-8427-1E7487199D66}"/>
    <dgm:cxn modelId="{3401B4E9-BCB3-A547-8D9D-9A116E55FCBE}" srcId="{0CE3AF22-02EC-EF48-B5E2-B9E8AEFA4874}" destId="{2727AD5B-386D-3042-83E4-4347D9CE70A0}" srcOrd="0" destOrd="0" parTransId="{12216C34-C200-1A48-A101-495B2ABB1EC2}" sibTransId="{77211D78-F659-0B45-9D20-08543D4469E9}"/>
    <dgm:cxn modelId="{B83E40D8-2FD8-AA47-B348-4F2BEEC4679B}" type="presParOf" srcId="{4A73A6B7-D699-3946-A565-B30E44E63558}" destId="{EDA24566-4CF2-4B43-ABEB-AA48278233E8}" srcOrd="0" destOrd="0" presId="urn:microsoft.com/office/officeart/2005/8/layout/vList2"/>
    <dgm:cxn modelId="{4016CC88-56AD-3F41-B12B-2461ADEA36B6}" type="presParOf" srcId="{4A73A6B7-D699-3946-A565-B30E44E63558}" destId="{794AB51E-F186-1449-B3CC-513B3EBC3AE1}" srcOrd="1" destOrd="0" presId="urn:microsoft.com/office/officeart/2005/8/layout/vList2"/>
    <dgm:cxn modelId="{4EA636BD-977B-7747-A725-10390CAA3112}" type="presParOf" srcId="{4A73A6B7-D699-3946-A565-B30E44E63558}" destId="{245EBE8D-E150-2841-BCD6-8AD673E38887}"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4114F09-B3B7-0248-8838-9DC4A8237E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DBBCBEB-60F5-7440-BD9F-6A5744C4F022}">
      <dgm:prSet custT="1"/>
      <dgm:spPr>
        <a:solidFill>
          <a:srgbClr val="4B53B2"/>
        </a:solidFill>
      </dgm:spPr>
      <dgm:t>
        <a:bodyPr/>
        <a:lstStyle/>
        <a:p>
          <a:pPr algn="l"/>
          <a:r>
            <a:rPr lang="fr-CA" sz="2400" dirty="0"/>
            <a:t>Dans cet exemple, Mandy veut pouvoir dire « non » avec plus d’assurance.</a:t>
          </a:r>
          <a:endParaRPr lang="en-US" sz="2400" dirty="0"/>
        </a:p>
      </dgm:t>
    </dgm:pt>
    <dgm:pt modelId="{A002C4B9-1D1F-074C-97F7-13FDA6C9513B}" type="parTrans" cxnId="{3203D597-EF75-2446-928C-3E9402785E79}">
      <dgm:prSet/>
      <dgm:spPr/>
      <dgm:t>
        <a:bodyPr/>
        <a:lstStyle/>
        <a:p>
          <a:pPr algn="l"/>
          <a:endParaRPr lang="en-US" sz="2400"/>
        </a:p>
      </dgm:t>
    </dgm:pt>
    <dgm:pt modelId="{84357E38-2FB7-FC4D-8B59-CB4390683B66}" type="sibTrans" cxnId="{3203D597-EF75-2446-928C-3E9402785E79}">
      <dgm:prSet/>
      <dgm:spPr/>
      <dgm:t>
        <a:bodyPr/>
        <a:lstStyle/>
        <a:p>
          <a:pPr algn="l"/>
          <a:endParaRPr lang="en-US" sz="2400"/>
        </a:p>
      </dgm:t>
    </dgm:pt>
    <dgm:pt modelId="{C3894E43-4526-1D47-94B6-C0A8E898AE05}" type="pres">
      <dgm:prSet presAssocID="{C4114F09-B3B7-0248-8838-9DC4A8237EC0}" presName="linear" presStyleCnt="0">
        <dgm:presLayoutVars>
          <dgm:animLvl val="lvl"/>
          <dgm:resizeHandles val="exact"/>
        </dgm:presLayoutVars>
      </dgm:prSet>
      <dgm:spPr/>
    </dgm:pt>
    <dgm:pt modelId="{58EBCFBB-0801-AF40-BDD2-9BEB3044DD18}" type="pres">
      <dgm:prSet presAssocID="{EDBBCBEB-60F5-7440-BD9F-6A5744C4F022}" presName="parentText" presStyleLbl="node1" presStyleIdx="0" presStyleCnt="1" custScaleY="416027" custLinFactNeighborY="-28700">
        <dgm:presLayoutVars>
          <dgm:chMax val="0"/>
          <dgm:bulletEnabled val="1"/>
        </dgm:presLayoutVars>
      </dgm:prSet>
      <dgm:spPr/>
    </dgm:pt>
  </dgm:ptLst>
  <dgm:cxnLst>
    <dgm:cxn modelId="{0B748D69-4FF8-C648-BB35-B3730C35C597}" type="presOf" srcId="{EDBBCBEB-60F5-7440-BD9F-6A5744C4F022}" destId="{58EBCFBB-0801-AF40-BDD2-9BEB3044DD18}" srcOrd="0" destOrd="0" presId="urn:microsoft.com/office/officeart/2005/8/layout/vList2"/>
    <dgm:cxn modelId="{4A94E08B-D057-0444-BBC6-D90117FBFFF1}" type="presOf" srcId="{C4114F09-B3B7-0248-8838-9DC4A8237EC0}" destId="{C3894E43-4526-1D47-94B6-C0A8E898AE05}" srcOrd="0" destOrd="0" presId="urn:microsoft.com/office/officeart/2005/8/layout/vList2"/>
    <dgm:cxn modelId="{3203D597-EF75-2446-928C-3E9402785E79}" srcId="{C4114F09-B3B7-0248-8838-9DC4A8237EC0}" destId="{EDBBCBEB-60F5-7440-BD9F-6A5744C4F022}" srcOrd="0" destOrd="0" parTransId="{A002C4B9-1D1F-074C-97F7-13FDA6C9513B}" sibTransId="{84357E38-2FB7-FC4D-8B59-CB4390683B66}"/>
    <dgm:cxn modelId="{78504A4C-CAB8-B943-8F53-5CE46E53E038}" type="presParOf" srcId="{C3894E43-4526-1D47-94B6-C0A8E898AE05}" destId="{58EBCFBB-0801-AF40-BDD2-9BEB3044DD18}"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91168A8-5139-4A19-AA1C-6DC9AD29DC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28992A5-0A87-4A42-BE96-564A49B1360C}">
      <dgm:prSet custT="1"/>
      <dgm:spPr>
        <a:solidFill>
          <a:srgbClr val="4B53B2"/>
        </a:solidFill>
      </dgm:spPr>
      <dgm:t>
        <a:bodyPr/>
        <a:lstStyle/>
        <a:p>
          <a:r>
            <a:rPr lang="fr-CA" sz="2400" dirty="0"/>
            <a:t>Si votre solution ne fonctionne pas, soyez gentil envers vous-même!</a:t>
          </a:r>
          <a:endParaRPr lang="en-US" sz="2400" dirty="0"/>
        </a:p>
      </dgm:t>
    </dgm:pt>
    <dgm:pt modelId="{DE7E0055-AC79-4CF6-A7E6-0A1DE5311822}" type="parTrans" cxnId="{512E6DAD-4C85-43D8-ACFF-A9C69130EBF5}">
      <dgm:prSet/>
      <dgm:spPr/>
      <dgm:t>
        <a:bodyPr/>
        <a:lstStyle/>
        <a:p>
          <a:endParaRPr lang="en-US"/>
        </a:p>
      </dgm:t>
    </dgm:pt>
    <dgm:pt modelId="{E3A84930-9C9F-48ED-96FE-18EEEC445337}" type="sibTrans" cxnId="{512E6DAD-4C85-43D8-ACFF-A9C69130EBF5}">
      <dgm:prSet/>
      <dgm:spPr/>
      <dgm:t>
        <a:bodyPr/>
        <a:lstStyle/>
        <a:p>
          <a:endParaRPr lang="en-US"/>
        </a:p>
      </dgm:t>
    </dgm:pt>
    <dgm:pt modelId="{92EEF7EC-023E-43A6-AED0-2222BB5FC035}">
      <dgm:prSet custT="1"/>
      <dgm:spPr>
        <a:solidFill>
          <a:srgbClr val="4B53B2"/>
        </a:solidFill>
      </dgm:spPr>
      <dgm:t>
        <a:bodyPr anchor="t"/>
        <a:lstStyle/>
        <a:p>
          <a:r>
            <a:rPr lang="fr-CA" sz="2400" dirty="0"/>
            <a:t>Vous devrez peut-être suivre ces étapes plus d’une fois jusqu’à ce que vous trouviez une solution satisfaisante.</a:t>
          </a:r>
          <a:endParaRPr lang="en-US" sz="2400" dirty="0"/>
        </a:p>
      </dgm:t>
    </dgm:pt>
    <dgm:pt modelId="{42AD87C2-887B-4609-94AD-1F79B15A1903}" type="parTrans" cxnId="{F5D61A80-DB06-40C7-966E-BCAB98456210}">
      <dgm:prSet/>
      <dgm:spPr/>
      <dgm:t>
        <a:bodyPr/>
        <a:lstStyle/>
        <a:p>
          <a:endParaRPr lang="en-US"/>
        </a:p>
      </dgm:t>
    </dgm:pt>
    <dgm:pt modelId="{2C315826-7E7D-47ED-B057-6A46DDE9E614}" type="sibTrans" cxnId="{F5D61A80-DB06-40C7-966E-BCAB98456210}">
      <dgm:prSet/>
      <dgm:spPr/>
      <dgm:t>
        <a:bodyPr/>
        <a:lstStyle/>
        <a:p>
          <a:endParaRPr lang="en-US"/>
        </a:p>
      </dgm:t>
    </dgm:pt>
    <dgm:pt modelId="{E43D0650-3B2E-45B5-8516-628F529C50BB}">
      <dgm:prSet custT="1"/>
      <dgm:spPr>
        <a:solidFill>
          <a:srgbClr val="4B53B2"/>
        </a:solidFill>
      </dgm:spPr>
      <dgm:t>
        <a:bodyPr/>
        <a:lstStyle/>
        <a:p>
          <a:r>
            <a:rPr lang="fr-CA" sz="2400" dirty="0"/>
            <a:t>N’oubliez pas que même les meilleurs plans ne fonctionnent pas toujours comme prévu.</a:t>
          </a:r>
          <a:endParaRPr lang="en-US" sz="2400" dirty="0"/>
        </a:p>
      </dgm:t>
    </dgm:pt>
    <dgm:pt modelId="{DC2A00A3-2316-4B3B-A039-92584C840702}" type="sibTrans" cxnId="{33A1D87D-A824-459F-B3A8-07DCAAEF7AA2}">
      <dgm:prSet/>
      <dgm:spPr/>
      <dgm:t>
        <a:bodyPr/>
        <a:lstStyle/>
        <a:p>
          <a:endParaRPr lang="en-US"/>
        </a:p>
      </dgm:t>
    </dgm:pt>
    <dgm:pt modelId="{032F42ED-FFCA-4794-AF8B-30EAAC217532}" type="parTrans" cxnId="{33A1D87D-A824-459F-B3A8-07DCAAEF7AA2}">
      <dgm:prSet/>
      <dgm:spPr/>
      <dgm:t>
        <a:bodyPr/>
        <a:lstStyle/>
        <a:p>
          <a:endParaRPr lang="en-US"/>
        </a:p>
      </dgm:t>
    </dgm:pt>
    <dgm:pt modelId="{F298373C-247B-F142-A5F7-C61866AB387F}" type="pres">
      <dgm:prSet presAssocID="{191168A8-5139-4A19-AA1C-6DC9AD29DC69}" presName="linear" presStyleCnt="0">
        <dgm:presLayoutVars>
          <dgm:animLvl val="lvl"/>
          <dgm:resizeHandles val="exact"/>
        </dgm:presLayoutVars>
      </dgm:prSet>
      <dgm:spPr/>
    </dgm:pt>
    <dgm:pt modelId="{75AF78AF-EFB2-EA45-A13D-F1C398CF163E}" type="pres">
      <dgm:prSet presAssocID="{528992A5-0A87-4A42-BE96-564A49B1360C}" presName="parentText" presStyleLbl="node1" presStyleIdx="0" presStyleCnt="3">
        <dgm:presLayoutVars>
          <dgm:chMax val="0"/>
          <dgm:bulletEnabled val="1"/>
        </dgm:presLayoutVars>
      </dgm:prSet>
      <dgm:spPr/>
    </dgm:pt>
    <dgm:pt modelId="{F6D02BEB-B131-124E-9974-F129C479065A}" type="pres">
      <dgm:prSet presAssocID="{E3A84930-9C9F-48ED-96FE-18EEEC445337}" presName="spacer" presStyleCnt="0"/>
      <dgm:spPr/>
    </dgm:pt>
    <dgm:pt modelId="{611A9C72-6171-4C42-9DA9-BAD6DE4576C4}" type="pres">
      <dgm:prSet presAssocID="{E43D0650-3B2E-45B5-8516-628F529C50BB}" presName="parentText" presStyleLbl="node1" presStyleIdx="1" presStyleCnt="3">
        <dgm:presLayoutVars>
          <dgm:chMax val="0"/>
          <dgm:bulletEnabled val="1"/>
        </dgm:presLayoutVars>
      </dgm:prSet>
      <dgm:spPr/>
    </dgm:pt>
    <dgm:pt modelId="{28E6D231-3BC6-FC4E-B5EF-896D7FF42F95}" type="pres">
      <dgm:prSet presAssocID="{DC2A00A3-2316-4B3B-A039-92584C840702}" presName="spacer" presStyleCnt="0"/>
      <dgm:spPr/>
    </dgm:pt>
    <dgm:pt modelId="{D438C26A-7715-8044-8C58-F4041970A32C}" type="pres">
      <dgm:prSet presAssocID="{92EEF7EC-023E-43A6-AED0-2222BB5FC035}" presName="parentText" presStyleLbl="node1" presStyleIdx="2" presStyleCnt="3">
        <dgm:presLayoutVars>
          <dgm:chMax val="0"/>
          <dgm:bulletEnabled val="1"/>
        </dgm:presLayoutVars>
      </dgm:prSet>
      <dgm:spPr/>
    </dgm:pt>
  </dgm:ptLst>
  <dgm:cxnLst>
    <dgm:cxn modelId="{F511100B-E013-DA4D-9B95-25640E4B2FED}" type="presOf" srcId="{191168A8-5139-4A19-AA1C-6DC9AD29DC69}" destId="{F298373C-247B-F142-A5F7-C61866AB387F}" srcOrd="0" destOrd="0" presId="urn:microsoft.com/office/officeart/2005/8/layout/vList2"/>
    <dgm:cxn modelId="{E873B543-5348-7342-915E-C8877BF96666}" type="presOf" srcId="{E43D0650-3B2E-45B5-8516-628F529C50BB}" destId="{611A9C72-6171-4C42-9DA9-BAD6DE4576C4}" srcOrd="0" destOrd="0" presId="urn:microsoft.com/office/officeart/2005/8/layout/vList2"/>
    <dgm:cxn modelId="{81A58F49-6C25-D848-A16C-CA1722ACFA38}" type="presOf" srcId="{92EEF7EC-023E-43A6-AED0-2222BB5FC035}" destId="{D438C26A-7715-8044-8C58-F4041970A32C}" srcOrd="0" destOrd="0" presId="urn:microsoft.com/office/officeart/2005/8/layout/vList2"/>
    <dgm:cxn modelId="{3BF31972-80F6-804B-8C08-E6DDE7712258}" type="presOf" srcId="{528992A5-0A87-4A42-BE96-564A49B1360C}" destId="{75AF78AF-EFB2-EA45-A13D-F1C398CF163E}" srcOrd="0" destOrd="0" presId="urn:microsoft.com/office/officeart/2005/8/layout/vList2"/>
    <dgm:cxn modelId="{33A1D87D-A824-459F-B3A8-07DCAAEF7AA2}" srcId="{191168A8-5139-4A19-AA1C-6DC9AD29DC69}" destId="{E43D0650-3B2E-45B5-8516-628F529C50BB}" srcOrd="1" destOrd="0" parTransId="{032F42ED-FFCA-4794-AF8B-30EAAC217532}" sibTransId="{DC2A00A3-2316-4B3B-A039-92584C840702}"/>
    <dgm:cxn modelId="{F5D61A80-DB06-40C7-966E-BCAB98456210}" srcId="{191168A8-5139-4A19-AA1C-6DC9AD29DC69}" destId="{92EEF7EC-023E-43A6-AED0-2222BB5FC035}" srcOrd="2" destOrd="0" parTransId="{42AD87C2-887B-4609-94AD-1F79B15A1903}" sibTransId="{2C315826-7E7D-47ED-B057-6A46DDE9E614}"/>
    <dgm:cxn modelId="{512E6DAD-4C85-43D8-ACFF-A9C69130EBF5}" srcId="{191168A8-5139-4A19-AA1C-6DC9AD29DC69}" destId="{528992A5-0A87-4A42-BE96-564A49B1360C}" srcOrd="0" destOrd="0" parTransId="{DE7E0055-AC79-4CF6-A7E6-0A1DE5311822}" sibTransId="{E3A84930-9C9F-48ED-96FE-18EEEC445337}"/>
    <dgm:cxn modelId="{157A8CE9-859A-674E-84F5-74CE164C876D}" type="presParOf" srcId="{F298373C-247B-F142-A5F7-C61866AB387F}" destId="{75AF78AF-EFB2-EA45-A13D-F1C398CF163E}" srcOrd="0" destOrd="0" presId="urn:microsoft.com/office/officeart/2005/8/layout/vList2"/>
    <dgm:cxn modelId="{4862B18F-4A7E-7746-89DC-A5D217C9EEF4}" type="presParOf" srcId="{F298373C-247B-F142-A5F7-C61866AB387F}" destId="{F6D02BEB-B131-124E-9974-F129C479065A}" srcOrd="1" destOrd="0" presId="urn:microsoft.com/office/officeart/2005/8/layout/vList2"/>
    <dgm:cxn modelId="{EED162A2-DDE6-A843-AC6B-4D9449F9B1CF}" type="presParOf" srcId="{F298373C-247B-F142-A5F7-C61866AB387F}" destId="{611A9C72-6171-4C42-9DA9-BAD6DE4576C4}" srcOrd="2" destOrd="0" presId="urn:microsoft.com/office/officeart/2005/8/layout/vList2"/>
    <dgm:cxn modelId="{C964B588-43E6-F94B-8F3E-3AE862886D5A}" type="presParOf" srcId="{F298373C-247B-F142-A5F7-C61866AB387F}" destId="{28E6D231-3BC6-FC4E-B5EF-896D7FF42F95}" srcOrd="3" destOrd="0" presId="urn:microsoft.com/office/officeart/2005/8/layout/vList2"/>
    <dgm:cxn modelId="{609F4453-8309-B84E-9F11-96D183D9A41F}" type="presParOf" srcId="{F298373C-247B-F142-A5F7-C61866AB387F}" destId="{D438C26A-7715-8044-8C58-F4041970A32C}"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1711247-B7B2-4A3F-8FE3-1B650481F20C}"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77B0B009-BEFF-442C-823A-A88DBF789B63}">
      <dgm:prSet custT="1"/>
      <dgm:spPr>
        <a:gradFill rotWithShape="0">
          <a:gsLst>
            <a:gs pos="74000">
              <a:srgbClr val="6695CF"/>
            </a:gs>
            <a:gs pos="35000">
              <a:srgbClr val="4572C5"/>
            </a:gs>
            <a:gs pos="87000">
              <a:srgbClr val="85B5D9"/>
            </a:gs>
            <a:gs pos="100000">
              <a:srgbClr val="D6E8D1"/>
            </a:gs>
          </a:gsLst>
          <a:lin ang="0" scaled="1"/>
        </a:gradFill>
      </dgm:spPr>
      <dgm:t>
        <a:bodyPr/>
        <a:lstStyle/>
        <a:p>
          <a:r>
            <a:rPr lang="fr-CA" sz="2800" dirty="0"/>
            <a:t>Pleine conscience pendant 5 mins 2x par jour</a:t>
          </a:r>
          <a:endParaRPr lang="en-US" sz="2800" dirty="0"/>
        </a:p>
      </dgm:t>
    </dgm:pt>
    <dgm:pt modelId="{D8B784D8-1BE7-4984-95F6-FE0BD2A71629}" type="parTrans" cxnId="{3DF27953-26E3-47B4-9E59-86404B33E083}">
      <dgm:prSet/>
      <dgm:spPr/>
      <dgm:t>
        <a:bodyPr/>
        <a:lstStyle/>
        <a:p>
          <a:endParaRPr lang="en-US" sz="2800"/>
        </a:p>
      </dgm:t>
    </dgm:pt>
    <dgm:pt modelId="{D14B840E-F423-4D19-9B81-B82CA9ABDCA9}" type="sibTrans" cxnId="{3DF27953-26E3-47B4-9E59-86404B33E083}">
      <dgm:prSet/>
      <dgm:spPr/>
      <dgm:t>
        <a:bodyPr/>
        <a:lstStyle/>
        <a:p>
          <a:endParaRPr lang="en-US" sz="2800"/>
        </a:p>
      </dgm:t>
    </dgm:pt>
    <dgm:pt modelId="{D7EB00DE-0B26-4EB8-B4F9-0DC03DC97893}">
      <dgm:prSet custT="1"/>
      <dgm:spPr>
        <a:gradFill rotWithShape="0">
          <a:gsLst>
            <a:gs pos="74000">
              <a:srgbClr val="6695CF"/>
            </a:gs>
            <a:gs pos="35000">
              <a:srgbClr val="4572C5"/>
            </a:gs>
            <a:gs pos="87000">
              <a:srgbClr val="85B5D9"/>
            </a:gs>
            <a:gs pos="100000">
              <a:srgbClr val="D6E8D1"/>
            </a:gs>
          </a:gsLst>
          <a:lin ang="0" scaled="1"/>
        </a:gradFill>
      </dgm:spPr>
      <dgm:t>
        <a:bodyPr/>
        <a:lstStyle/>
        <a:p>
          <a:r>
            <a:rPr lang="en-US" sz="2800" dirty="0"/>
            <a:t>Un </a:t>
          </a:r>
          <a:r>
            <a:rPr lang="en-US" sz="2800" dirty="0" err="1"/>
            <a:t>registre</a:t>
          </a:r>
          <a:r>
            <a:rPr lang="en-US" sz="2800" dirty="0"/>
            <a:t> des pensées au </a:t>
          </a:r>
          <a:r>
            <a:rPr lang="en-US" sz="2800" dirty="0" err="1"/>
            <a:t>cours</a:t>
          </a:r>
          <a:r>
            <a:rPr lang="en-US" sz="2800" dirty="0"/>
            <a:t> de la </a:t>
          </a:r>
          <a:r>
            <a:rPr lang="en-US" sz="2800" dirty="0" err="1"/>
            <a:t>semaine</a:t>
          </a:r>
          <a:r>
            <a:rPr lang="en-US" sz="2800" dirty="0"/>
            <a:t> (</a:t>
          </a:r>
          <a:r>
            <a:rPr lang="en-US" sz="2800" dirty="0" err="1"/>
            <a:t>feuille</a:t>
          </a:r>
          <a:r>
            <a:rPr lang="en-US" sz="2800" dirty="0"/>
            <a:t> de travail </a:t>
          </a:r>
          <a:r>
            <a:rPr lang="en-US" sz="2800" dirty="0" err="1"/>
            <a:t>Mettre</a:t>
          </a:r>
          <a:r>
            <a:rPr lang="en-US" sz="2800" dirty="0"/>
            <a:t> </a:t>
          </a:r>
          <a:r>
            <a:rPr lang="en-US" sz="2800" dirty="0" err="1"/>
            <a:t>vos</a:t>
          </a:r>
          <a:r>
            <a:rPr lang="en-US" sz="2800" dirty="0"/>
            <a:t> pensées </a:t>
          </a:r>
          <a:r>
            <a:rPr lang="en-US" sz="2800" dirty="0" err="1"/>
            <a:t>à</a:t>
          </a:r>
          <a:r>
            <a:rPr lang="en-US" sz="2800" dirty="0"/>
            <a:t> </a:t>
          </a:r>
          <a:r>
            <a:rPr lang="en-US" sz="2800" dirty="0" err="1"/>
            <a:t>l’épreuve</a:t>
          </a:r>
          <a:r>
            <a:rPr lang="en-US" sz="2800" dirty="0"/>
            <a:t>)</a:t>
          </a:r>
        </a:p>
      </dgm:t>
    </dgm:pt>
    <dgm:pt modelId="{E6F4EDEB-667F-4CE7-A65D-ECD10D56D550}" type="parTrans" cxnId="{EE42BE6C-79C9-4862-AE4C-98FC7406114C}">
      <dgm:prSet/>
      <dgm:spPr/>
      <dgm:t>
        <a:bodyPr/>
        <a:lstStyle/>
        <a:p>
          <a:endParaRPr lang="en-US" sz="2800"/>
        </a:p>
      </dgm:t>
    </dgm:pt>
    <dgm:pt modelId="{B23CEA85-B482-4C8B-A45C-63595443CC26}" type="sibTrans" cxnId="{EE42BE6C-79C9-4862-AE4C-98FC7406114C}">
      <dgm:prSet/>
      <dgm:spPr/>
      <dgm:t>
        <a:bodyPr/>
        <a:lstStyle/>
        <a:p>
          <a:endParaRPr lang="en-US" sz="2800"/>
        </a:p>
      </dgm:t>
    </dgm:pt>
    <dgm:pt modelId="{6C6FF6EF-6661-4E44-8253-3DEC2CB89842}">
      <dgm:prSet custT="1"/>
      <dgm:spPr>
        <a:gradFill rotWithShape="0">
          <a:gsLst>
            <a:gs pos="74000">
              <a:srgbClr val="6695CF"/>
            </a:gs>
            <a:gs pos="35000">
              <a:srgbClr val="4572C5"/>
            </a:gs>
            <a:gs pos="87000">
              <a:srgbClr val="85B5D9"/>
            </a:gs>
            <a:gs pos="100000">
              <a:srgbClr val="D6E8D1"/>
            </a:gs>
          </a:gsLst>
          <a:lin ang="0" scaled="1"/>
        </a:gradFill>
      </dgm:spPr>
      <dgm:t>
        <a:bodyPr/>
        <a:lstStyle/>
        <a:p>
          <a:r>
            <a:rPr lang="fr-CA" sz="2800" dirty="0"/>
            <a:t>Travailler sur un objectif SMART</a:t>
          </a:r>
          <a:endParaRPr lang="en-US" sz="2800" dirty="0"/>
        </a:p>
      </dgm:t>
    </dgm:pt>
    <dgm:pt modelId="{00731C89-4C61-4F3D-AD85-77AB3B690B82}" type="parTrans" cxnId="{5AA30A91-9881-495A-85B0-F20CF8665124}">
      <dgm:prSet/>
      <dgm:spPr/>
      <dgm:t>
        <a:bodyPr/>
        <a:lstStyle/>
        <a:p>
          <a:endParaRPr lang="en-US" sz="2800"/>
        </a:p>
      </dgm:t>
    </dgm:pt>
    <dgm:pt modelId="{DDB8B12B-5E24-4C27-9DAA-BE50A7E4C82B}" type="sibTrans" cxnId="{5AA30A91-9881-495A-85B0-F20CF8665124}">
      <dgm:prSet/>
      <dgm:spPr/>
      <dgm:t>
        <a:bodyPr/>
        <a:lstStyle/>
        <a:p>
          <a:endParaRPr lang="en-US" sz="2800"/>
        </a:p>
      </dgm:t>
    </dgm:pt>
    <dgm:pt modelId="{E30271AF-4F7B-C243-BDA8-91E542D5F587}">
      <dgm:prSet/>
      <dgm:spPr/>
      <dgm:t>
        <a:bodyPr/>
        <a:lstStyle/>
        <a:p>
          <a:endParaRPr lang="en-US" dirty="0"/>
        </a:p>
      </dgm:t>
    </dgm:pt>
    <dgm:pt modelId="{ADC96613-6CA0-5C4A-B1DB-00035BCA2387}" type="parTrans" cxnId="{A0577C50-7A79-244B-8C44-973ED4E43EB7}">
      <dgm:prSet/>
      <dgm:spPr/>
      <dgm:t>
        <a:bodyPr/>
        <a:lstStyle/>
        <a:p>
          <a:endParaRPr lang="en-US"/>
        </a:p>
      </dgm:t>
    </dgm:pt>
    <dgm:pt modelId="{571B6D51-8848-5B4A-BA55-E7D3EFE833A4}" type="sibTrans" cxnId="{A0577C50-7A79-244B-8C44-973ED4E43EB7}">
      <dgm:prSet/>
      <dgm:spPr/>
      <dgm:t>
        <a:bodyPr/>
        <a:lstStyle/>
        <a:p>
          <a:endParaRPr lang="en-US"/>
        </a:p>
      </dgm:t>
    </dgm:pt>
    <dgm:pt modelId="{59F04625-785E-8B4D-BEDC-0F161E9EE960}">
      <dgm:prSet custT="1"/>
      <dgm:spPr>
        <a:gradFill flip="none" rotWithShape="1">
          <a:gsLst>
            <a:gs pos="33000">
              <a:srgbClr val="4572C5"/>
            </a:gs>
            <a:gs pos="73000">
              <a:srgbClr val="6595CF"/>
            </a:gs>
            <a:gs pos="87000">
              <a:srgbClr val="81B1D8"/>
            </a:gs>
            <a:gs pos="100000">
              <a:srgbClr val="D2E5D1"/>
            </a:gs>
          </a:gsLst>
          <a:lin ang="0" scaled="1"/>
          <a:tileRect/>
        </a:gradFill>
      </dgm:spPr>
      <dgm:t>
        <a:bodyPr/>
        <a:lstStyle/>
        <a:p>
          <a:r>
            <a:rPr lang="en-US" sz="2800" dirty="0" err="1"/>
            <a:t>Consultez</a:t>
          </a:r>
          <a:r>
            <a:rPr lang="en-US" sz="2800" dirty="0"/>
            <a:t> le site Web de </a:t>
          </a:r>
          <a:r>
            <a:rPr lang="en-US" sz="2800" dirty="0" err="1"/>
            <a:t>résolution</a:t>
          </a:r>
          <a:r>
            <a:rPr lang="en-US" sz="2800" dirty="0"/>
            <a:t> de </a:t>
          </a:r>
          <a:r>
            <a:rPr lang="en-US" sz="2800" dirty="0" err="1"/>
            <a:t>problèmes</a:t>
          </a:r>
          <a:r>
            <a:rPr lang="en-US" sz="2800" dirty="0"/>
            <a:t> pendant 15 minutes</a:t>
          </a:r>
        </a:p>
      </dgm:t>
    </dgm:pt>
    <dgm:pt modelId="{383448DA-6F0D-A945-B08C-D5C95D6E34B9}" type="parTrans" cxnId="{B4517DE3-B073-0240-A88E-AFA9A9FC6134}">
      <dgm:prSet/>
      <dgm:spPr/>
      <dgm:t>
        <a:bodyPr/>
        <a:lstStyle/>
        <a:p>
          <a:endParaRPr lang="en-US"/>
        </a:p>
      </dgm:t>
    </dgm:pt>
    <dgm:pt modelId="{1D4CC1E5-5B6B-2543-846F-802B1BA9234A}" type="sibTrans" cxnId="{B4517DE3-B073-0240-A88E-AFA9A9FC6134}">
      <dgm:prSet/>
      <dgm:spPr/>
      <dgm:t>
        <a:bodyPr/>
        <a:lstStyle/>
        <a:p>
          <a:endParaRPr lang="en-US"/>
        </a:p>
      </dgm:t>
    </dgm:pt>
    <dgm:pt modelId="{9AC5524E-609A-BA44-A869-559EF0005E73}">
      <dgm:prSet custT="1"/>
      <dgm:spPr>
        <a:gradFill flip="none" rotWithShape="1">
          <a:gsLst>
            <a:gs pos="33000">
              <a:srgbClr val="4572C5"/>
            </a:gs>
            <a:gs pos="73000">
              <a:srgbClr val="6595CF"/>
            </a:gs>
            <a:gs pos="87000">
              <a:srgbClr val="81B1D8"/>
            </a:gs>
            <a:gs pos="100000">
              <a:srgbClr val="D2E5D1"/>
            </a:gs>
          </a:gsLst>
          <a:lin ang="0" scaled="1"/>
          <a:tileRect/>
        </a:gradFill>
      </dgm:spPr>
      <dgm:t>
        <a:bodyPr/>
        <a:lstStyle/>
        <a:p>
          <a:r>
            <a:rPr lang="en-US" sz="2800" dirty="0" err="1"/>
            <a:t>Remplissez</a:t>
          </a:r>
          <a:r>
            <a:rPr lang="en-US" sz="2800" dirty="0"/>
            <a:t> la </a:t>
          </a:r>
          <a:r>
            <a:rPr lang="en-US" sz="2800" dirty="0" err="1"/>
            <a:t>feuille</a:t>
          </a:r>
          <a:r>
            <a:rPr lang="en-US" sz="2800" dirty="0"/>
            <a:t> de </a:t>
          </a:r>
          <a:r>
            <a:rPr lang="en-US" sz="2800" dirty="0" err="1"/>
            <a:t>résolution</a:t>
          </a:r>
          <a:r>
            <a:rPr lang="en-US" sz="2800" dirty="0"/>
            <a:t> de </a:t>
          </a:r>
          <a:r>
            <a:rPr lang="en-US" sz="2800" dirty="0" err="1"/>
            <a:t>problèmes</a:t>
          </a:r>
          <a:endParaRPr lang="en-US" sz="2800" dirty="0"/>
        </a:p>
      </dgm:t>
    </dgm:pt>
    <dgm:pt modelId="{A8151D61-8AFE-5A4C-A1A3-EB4966C4C7F7}" type="parTrans" cxnId="{81A07015-17C3-9A4E-8A21-3321E118B1E1}">
      <dgm:prSet/>
      <dgm:spPr/>
      <dgm:t>
        <a:bodyPr/>
        <a:lstStyle/>
        <a:p>
          <a:endParaRPr lang="en-US"/>
        </a:p>
      </dgm:t>
    </dgm:pt>
    <dgm:pt modelId="{D8E7C452-0873-6443-B20A-5398AE1B6938}" type="sibTrans" cxnId="{81A07015-17C3-9A4E-8A21-3321E118B1E1}">
      <dgm:prSet/>
      <dgm:spPr/>
      <dgm:t>
        <a:bodyPr/>
        <a:lstStyle/>
        <a:p>
          <a:endParaRPr lang="en-US"/>
        </a:p>
      </dgm:t>
    </dgm:pt>
    <dgm:pt modelId="{A331E134-E14D-484E-9092-4C7A34C81606}" type="pres">
      <dgm:prSet presAssocID="{71711247-B7B2-4A3F-8FE3-1B650481F20C}" presName="linear" presStyleCnt="0">
        <dgm:presLayoutVars>
          <dgm:dir/>
          <dgm:animLvl val="lvl"/>
          <dgm:resizeHandles val="exact"/>
        </dgm:presLayoutVars>
      </dgm:prSet>
      <dgm:spPr/>
    </dgm:pt>
    <dgm:pt modelId="{62FDE4E7-AC5D-8248-8A7A-6B6F4A07339B}" type="pres">
      <dgm:prSet presAssocID="{77B0B009-BEFF-442C-823A-A88DBF789B63}" presName="parentLin" presStyleCnt="0"/>
      <dgm:spPr/>
    </dgm:pt>
    <dgm:pt modelId="{AEB1F9FD-584A-2547-BA14-B7C6DC07D46F}" type="pres">
      <dgm:prSet presAssocID="{77B0B009-BEFF-442C-823A-A88DBF789B63}" presName="parentLeftMargin" presStyleLbl="node1" presStyleIdx="0" presStyleCnt="5"/>
      <dgm:spPr/>
    </dgm:pt>
    <dgm:pt modelId="{9DDDCB6D-1F3D-2941-9A9C-735F01B5168D}" type="pres">
      <dgm:prSet presAssocID="{77B0B009-BEFF-442C-823A-A88DBF789B63}" presName="parentText" presStyleLbl="node1" presStyleIdx="0" presStyleCnt="5" custScaleX="132356">
        <dgm:presLayoutVars>
          <dgm:chMax val="0"/>
          <dgm:bulletEnabled val="1"/>
        </dgm:presLayoutVars>
      </dgm:prSet>
      <dgm:spPr/>
    </dgm:pt>
    <dgm:pt modelId="{B85D8F76-E65E-F94C-BCFC-BBAB4769C0E6}" type="pres">
      <dgm:prSet presAssocID="{77B0B009-BEFF-442C-823A-A88DBF789B63}" presName="negativeSpace" presStyleCnt="0"/>
      <dgm:spPr/>
    </dgm:pt>
    <dgm:pt modelId="{B3374F42-04BB-8E44-867F-9ECD52891A06}" type="pres">
      <dgm:prSet presAssocID="{77B0B009-BEFF-442C-823A-A88DBF789B63}" presName="childText" presStyleLbl="conFgAcc1" presStyleIdx="0" presStyleCnt="5">
        <dgm:presLayoutVars>
          <dgm:bulletEnabled val="1"/>
        </dgm:presLayoutVars>
      </dgm:prSet>
      <dgm:spPr/>
    </dgm:pt>
    <dgm:pt modelId="{2BDB123C-D5C6-C64F-B85B-BF5D43DAB9F8}" type="pres">
      <dgm:prSet presAssocID="{D14B840E-F423-4D19-9B81-B82CA9ABDCA9}" presName="spaceBetweenRectangles" presStyleCnt="0"/>
      <dgm:spPr/>
    </dgm:pt>
    <dgm:pt modelId="{7397F438-C7F5-DF46-B0B1-7088DD56B497}" type="pres">
      <dgm:prSet presAssocID="{D7EB00DE-0B26-4EB8-B4F9-0DC03DC97893}" presName="parentLin" presStyleCnt="0"/>
      <dgm:spPr/>
    </dgm:pt>
    <dgm:pt modelId="{0F71D9A9-51BD-374F-85D5-07F9E1F2D866}" type="pres">
      <dgm:prSet presAssocID="{D7EB00DE-0B26-4EB8-B4F9-0DC03DC97893}" presName="parentLeftMargin" presStyleLbl="node1" presStyleIdx="0" presStyleCnt="5"/>
      <dgm:spPr/>
    </dgm:pt>
    <dgm:pt modelId="{F14E49E5-518E-4640-A6F7-54E36C16BC49}" type="pres">
      <dgm:prSet presAssocID="{D7EB00DE-0B26-4EB8-B4F9-0DC03DC97893}" presName="parentText" presStyleLbl="node1" presStyleIdx="1" presStyleCnt="5" custScaleX="132356" custScaleY="161590">
        <dgm:presLayoutVars>
          <dgm:chMax val="0"/>
          <dgm:bulletEnabled val="1"/>
        </dgm:presLayoutVars>
      </dgm:prSet>
      <dgm:spPr/>
    </dgm:pt>
    <dgm:pt modelId="{69757D7D-8245-C54A-8372-431CEF966396}" type="pres">
      <dgm:prSet presAssocID="{D7EB00DE-0B26-4EB8-B4F9-0DC03DC97893}" presName="negativeSpace" presStyleCnt="0"/>
      <dgm:spPr/>
    </dgm:pt>
    <dgm:pt modelId="{194DA654-EFFD-ED48-B3D3-3B2A7C56926A}" type="pres">
      <dgm:prSet presAssocID="{D7EB00DE-0B26-4EB8-B4F9-0DC03DC97893}" presName="childText" presStyleLbl="conFgAcc1" presStyleIdx="1" presStyleCnt="5">
        <dgm:presLayoutVars>
          <dgm:bulletEnabled val="1"/>
        </dgm:presLayoutVars>
      </dgm:prSet>
      <dgm:spPr/>
    </dgm:pt>
    <dgm:pt modelId="{22FAA128-3301-7647-BC17-80E16294D225}" type="pres">
      <dgm:prSet presAssocID="{B23CEA85-B482-4C8B-A45C-63595443CC26}" presName="spaceBetweenRectangles" presStyleCnt="0"/>
      <dgm:spPr/>
    </dgm:pt>
    <dgm:pt modelId="{B0154CB0-78A9-464F-A1F3-282E3AA2317A}" type="pres">
      <dgm:prSet presAssocID="{59F04625-785E-8B4D-BEDC-0F161E9EE960}" presName="parentLin" presStyleCnt="0"/>
      <dgm:spPr/>
    </dgm:pt>
    <dgm:pt modelId="{911A9DD0-5DDC-F945-B563-28F53D10DB06}" type="pres">
      <dgm:prSet presAssocID="{59F04625-785E-8B4D-BEDC-0F161E9EE960}" presName="parentLeftMargin" presStyleLbl="node1" presStyleIdx="1" presStyleCnt="5"/>
      <dgm:spPr/>
    </dgm:pt>
    <dgm:pt modelId="{23B32BF1-6845-4840-A8C1-82C3C12EF6B1}" type="pres">
      <dgm:prSet presAssocID="{59F04625-785E-8B4D-BEDC-0F161E9EE960}" presName="parentText" presStyleLbl="node1" presStyleIdx="2" presStyleCnt="5" custScaleX="132440" custScaleY="143839">
        <dgm:presLayoutVars>
          <dgm:chMax val="0"/>
          <dgm:bulletEnabled val="1"/>
        </dgm:presLayoutVars>
      </dgm:prSet>
      <dgm:spPr/>
    </dgm:pt>
    <dgm:pt modelId="{0CF612A2-F596-4B4C-8E55-D3862F218883}" type="pres">
      <dgm:prSet presAssocID="{59F04625-785E-8B4D-BEDC-0F161E9EE960}" presName="negativeSpace" presStyleCnt="0"/>
      <dgm:spPr/>
    </dgm:pt>
    <dgm:pt modelId="{96322ACF-867A-F844-9E7A-1E6F93F2598D}" type="pres">
      <dgm:prSet presAssocID="{59F04625-785E-8B4D-BEDC-0F161E9EE960}" presName="childText" presStyleLbl="conFgAcc1" presStyleIdx="2" presStyleCnt="5">
        <dgm:presLayoutVars>
          <dgm:bulletEnabled val="1"/>
        </dgm:presLayoutVars>
      </dgm:prSet>
      <dgm:spPr/>
    </dgm:pt>
    <dgm:pt modelId="{70D4A1EC-8D47-D140-9C24-DE1498DCE104}" type="pres">
      <dgm:prSet presAssocID="{1D4CC1E5-5B6B-2543-846F-802B1BA9234A}" presName="spaceBetweenRectangles" presStyleCnt="0"/>
      <dgm:spPr/>
    </dgm:pt>
    <dgm:pt modelId="{AEEBD86C-5A42-E849-B62F-5E46C4A577C8}" type="pres">
      <dgm:prSet presAssocID="{9AC5524E-609A-BA44-A869-559EF0005E73}" presName="parentLin" presStyleCnt="0"/>
      <dgm:spPr/>
    </dgm:pt>
    <dgm:pt modelId="{69F1B763-BF35-BD47-BADB-B1C270953560}" type="pres">
      <dgm:prSet presAssocID="{9AC5524E-609A-BA44-A869-559EF0005E73}" presName="parentLeftMargin" presStyleLbl="node1" presStyleIdx="2" presStyleCnt="5" custScaleX="132440"/>
      <dgm:spPr/>
    </dgm:pt>
    <dgm:pt modelId="{5F764B24-3A91-9D48-883E-536E4485E2FF}" type="pres">
      <dgm:prSet presAssocID="{9AC5524E-609A-BA44-A869-559EF0005E73}" presName="parentText" presStyleLbl="node1" presStyleIdx="3" presStyleCnt="5" custScaleX="132440" custLinFactNeighborX="-37781" custLinFactNeighborY="6868">
        <dgm:presLayoutVars>
          <dgm:chMax val="0"/>
          <dgm:bulletEnabled val="1"/>
        </dgm:presLayoutVars>
      </dgm:prSet>
      <dgm:spPr/>
    </dgm:pt>
    <dgm:pt modelId="{8AB0C7C6-A495-A14F-BA95-7E36FB6EC1BE}" type="pres">
      <dgm:prSet presAssocID="{9AC5524E-609A-BA44-A869-559EF0005E73}" presName="negativeSpace" presStyleCnt="0"/>
      <dgm:spPr/>
    </dgm:pt>
    <dgm:pt modelId="{47F8368E-8562-884D-9818-8E2B82615EFE}" type="pres">
      <dgm:prSet presAssocID="{9AC5524E-609A-BA44-A869-559EF0005E73}" presName="childText" presStyleLbl="conFgAcc1" presStyleIdx="3" presStyleCnt="5">
        <dgm:presLayoutVars>
          <dgm:bulletEnabled val="1"/>
        </dgm:presLayoutVars>
      </dgm:prSet>
      <dgm:spPr/>
    </dgm:pt>
    <dgm:pt modelId="{251A44F8-88EB-044E-9786-7661B55EC161}" type="pres">
      <dgm:prSet presAssocID="{D8E7C452-0873-6443-B20A-5398AE1B6938}" presName="spaceBetweenRectangles" presStyleCnt="0"/>
      <dgm:spPr/>
    </dgm:pt>
    <dgm:pt modelId="{2AD76872-F2DF-BE47-809F-1B360CE32B55}" type="pres">
      <dgm:prSet presAssocID="{6C6FF6EF-6661-4E44-8253-3DEC2CB89842}" presName="parentLin" presStyleCnt="0"/>
      <dgm:spPr/>
    </dgm:pt>
    <dgm:pt modelId="{A2370C65-9FFF-2D4A-AE56-247518DDD47C}" type="pres">
      <dgm:prSet presAssocID="{6C6FF6EF-6661-4E44-8253-3DEC2CB89842}" presName="parentLeftMargin" presStyleLbl="node1" presStyleIdx="3" presStyleCnt="5"/>
      <dgm:spPr/>
    </dgm:pt>
    <dgm:pt modelId="{5FD81C91-A92F-A14B-8C63-B68911F68B3D}" type="pres">
      <dgm:prSet presAssocID="{6C6FF6EF-6661-4E44-8253-3DEC2CB89842}" presName="parentText" presStyleLbl="node1" presStyleIdx="4" presStyleCnt="5" custScaleX="132188">
        <dgm:presLayoutVars>
          <dgm:chMax val="0"/>
          <dgm:bulletEnabled val="1"/>
        </dgm:presLayoutVars>
      </dgm:prSet>
      <dgm:spPr/>
    </dgm:pt>
    <dgm:pt modelId="{C549B627-16C8-8841-8144-EED445B16643}" type="pres">
      <dgm:prSet presAssocID="{6C6FF6EF-6661-4E44-8253-3DEC2CB89842}" presName="negativeSpace" presStyleCnt="0"/>
      <dgm:spPr/>
    </dgm:pt>
    <dgm:pt modelId="{5DB02D3E-A867-9943-84E9-592FDC943D84}" type="pres">
      <dgm:prSet presAssocID="{6C6FF6EF-6661-4E44-8253-3DEC2CB89842}" presName="childText" presStyleLbl="conFgAcc1" presStyleIdx="4" presStyleCnt="5">
        <dgm:presLayoutVars>
          <dgm:bulletEnabled val="1"/>
        </dgm:presLayoutVars>
      </dgm:prSet>
      <dgm:spPr/>
    </dgm:pt>
  </dgm:ptLst>
  <dgm:cxnLst>
    <dgm:cxn modelId="{9CBF3B0D-6AE5-294B-9022-53725F8A336F}" type="presOf" srcId="{6C6FF6EF-6661-4E44-8253-3DEC2CB89842}" destId="{5FD81C91-A92F-A14B-8C63-B68911F68B3D}" srcOrd="1" destOrd="0" presId="urn:microsoft.com/office/officeart/2005/8/layout/list1"/>
    <dgm:cxn modelId="{9B7EDD10-016E-F44A-A2D6-E65B66E620DF}" type="presOf" srcId="{E30271AF-4F7B-C243-BDA8-91E542D5F587}" destId="{5DB02D3E-A867-9943-84E9-592FDC943D84}" srcOrd="0" destOrd="0" presId="urn:microsoft.com/office/officeart/2005/8/layout/list1"/>
    <dgm:cxn modelId="{81A07015-17C3-9A4E-8A21-3321E118B1E1}" srcId="{71711247-B7B2-4A3F-8FE3-1B650481F20C}" destId="{9AC5524E-609A-BA44-A869-559EF0005E73}" srcOrd="3" destOrd="0" parTransId="{A8151D61-8AFE-5A4C-A1A3-EB4966C4C7F7}" sibTransId="{D8E7C452-0873-6443-B20A-5398AE1B6938}"/>
    <dgm:cxn modelId="{DDBDD415-E66E-4E4D-B310-27FE61FBFC38}" type="presOf" srcId="{59F04625-785E-8B4D-BEDC-0F161E9EE960}" destId="{911A9DD0-5DDC-F945-B563-28F53D10DB06}" srcOrd="0" destOrd="0" presId="urn:microsoft.com/office/officeart/2005/8/layout/list1"/>
    <dgm:cxn modelId="{D1196B27-36FC-034F-A715-BDDFA59EDFF5}" type="presOf" srcId="{D7EB00DE-0B26-4EB8-B4F9-0DC03DC97893}" destId="{0F71D9A9-51BD-374F-85D5-07F9E1F2D866}" srcOrd="0" destOrd="0" presId="urn:microsoft.com/office/officeart/2005/8/layout/list1"/>
    <dgm:cxn modelId="{B7E4B42A-6AE2-C342-8539-05497499B300}" type="presOf" srcId="{6C6FF6EF-6661-4E44-8253-3DEC2CB89842}" destId="{A2370C65-9FFF-2D4A-AE56-247518DDD47C}" srcOrd="0" destOrd="0" presId="urn:microsoft.com/office/officeart/2005/8/layout/list1"/>
    <dgm:cxn modelId="{C5E38D2D-8878-3841-8CD4-FCF1EB118FC5}" type="presOf" srcId="{77B0B009-BEFF-442C-823A-A88DBF789B63}" destId="{9DDDCB6D-1F3D-2941-9A9C-735F01B5168D}" srcOrd="1" destOrd="0" presId="urn:microsoft.com/office/officeart/2005/8/layout/list1"/>
    <dgm:cxn modelId="{A0577C50-7A79-244B-8C44-973ED4E43EB7}" srcId="{6C6FF6EF-6661-4E44-8253-3DEC2CB89842}" destId="{E30271AF-4F7B-C243-BDA8-91E542D5F587}" srcOrd="0" destOrd="0" parTransId="{ADC96613-6CA0-5C4A-B1DB-00035BCA2387}" sibTransId="{571B6D51-8848-5B4A-BA55-E7D3EFE833A4}"/>
    <dgm:cxn modelId="{3DF27953-26E3-47B4-9E59-86404B33E083}" srcId="{71711247-B7B2-4A3F-8FE3-1B650481F20C}" destId="{77B0B009-BEFF-442C-823A-A88DBF789B63}" srcOrd="0" destOrd="0" parTransId="{D8B784D8-1BE7-4984-95F6-FE0BD2A71629}" sibTransId="{D14B840E-F423-4D19-9B81-B82CA9ABDCA9}"/>
    <dgm:cxn modelId="{A89CA459-8D9D-2645-8804-D525028EABBD}" type="presOf" srcId="{9AC5524E-609A-BA44-A869-559EF0005E73}" destId="{69F1B763-BF35-BD47-BADB-B1C270953560}" srcOrd="0" destOrd="0" presId="urn:microsoft.com/office/officeart/2005/8/layout/list1"/>
    <dgm:cxn modelId="{3D19715A-F637-0B41-8789-A5E7DB62E354}" type="presOf" srcId="{77B0B009-BEFF-442C-823A-A88DBF789B63}" destId="{AEB1F9FD-584A-2547-BA14-B7C6DC07D46F}" srcOrd="0" destOrd="0" presId="urn:microsoft.com/office/officeart/2005/8/layout/list1"/>
    <dgm:cxn modelId="{0C919267-F278-4944-BBD1-97A5F63121F0}" type="presOf" srcId="{71711247-B7B2-4A3F-8FE3-1B650481F20C}" destId="{A331E134-E14D-484E-9092-4C7A34C81606}" srcOrd="0" destOrd="0" presId="urn:microsoft.com/office/officeart/2005/8/layout/list1"/>
    <dgm:cxn modelId="{EE42BE6C-79C9-4862-AE4C-98FC7406114C}" srcId="{71711247-B7B2-4A3F-8FE3-1B650481F20C}" destId="{D7EB00DE-0B26-4EB8-B4F9-0DC03DC97893}" srcOrd="1" destOrd="0" parTransId="{E6F4EDEB-667F-4CE7-A65D-ECD10D56D550}" sibTransId="{B23CEA85-B482-4C8B-A45C-63595443CC26}"/>
    <dgm:cxn modelId="{9D99E782-3CBF-B64A-BDB4-11EAFA095273}" type="presOf" srcId="{59F04625-785E-8B4D-BEDC-0F161E9EE960}" destId="{23B32BF1-6845-4840-A8C1-82C3C12EF6B1}" srcOrd="1" destOrd="0" presId="urn:microsoft.com/office/officeart/2005/8/layout/list1"/>
    <dgm:cxn modelId="{5AA30A91-9881-495A-85B0-F20CF8665124}" srcId="{71711247-B7B2-4A3F-8FE3-1B650481F20C}" destId="{6C6FF6EF-6661-4E44-8253-3DEC2CB89842}" srcOrd="4" destOrd="0" parTransId="{00731C89-4C61-4F3D-AD85-77AB3B690B82}" sibTransId="{DDB8B12B-5E24-4C27-9DAA-BE50A7E4C82B}"/>
    <dgm:cxn modelId="{09CB7DC6-48BA-C340-AC56-31F8260534E2}" type="presOf" srcId="{D7EB00DE-0B26-4EB8-B4F9-0DC03DC97893}" destId="{F14E49E5-518E-4640-A6F7-54E36C16BC49}" srcOrd="1" destOrd="0" presId="urn:microsoft.com/office/officeart/2005/8/layout/list1"/>
    <dgm:cxn modelId="{C92399DF-8AA6-CB4A-BEBE-766A4097E623}" type="presOf" srcId="{9AC5524E-609A-BA44-A869-559EF0005E73}" destId="{5F764B24-3A91-9D48-883E-536E4485E2FF}" srcOrd="1" destOrd="0" presId="urn:microsoft.com/office/officeart/2005/8/layout/list1"/>
    <dgm:cxn modelId="{B4517DE3-B073-0240-A88E-AFA9A9FC6134}" srcId="{71711247-B7B2-4A3F-8FE3-1B650481F20C}" destId="{59F04625-785E-8B4D-BEDC-0F161E9EE960}" srcOrd="2" destOrd="0" parTransId="{383448DA-6F0D-A945-B08C-D5C95D6E34B9}" sibTransId="{1D4CC1E5-5B6B-2543-846F-802B1BA9234A}"/>
    <dgm:cxn modelId="{5ACF5F86-1905-7441-9F34-38A220733C0B}" type="presParOf" srcId="{A331E134-E14D-484E-9092-4C7A34C81606}" destId="{62FDE4E7-AC5D-8248-8A7A-6B6F4A07339B}" srcOrd="0" destOrd="0" presId="urn:microsoft.com/office/officeart/2005/8/layout/list1"/>
    <dgm:cxn modelId="{E877F274-B3FC-BE4C-8E7A-C199E04B8ADA}" type="presParOf" srcId="{62FDE4E7-AC5D-8248-8A7A-6B6F4A07339B}" destId="{AEB1F9FD-584A-2547-BA14-B7C6DC07D46F}" srcOrd="0" destOrd="0" presId="urn:microsoft.com/office/officeart/2005/8/layout/list1"/>
    <dgm:cxn modelId="{03F74C46-C2D2-6F4C-B824-BEFE535F2AE0}" type="presParOf" srcId="{62FDE4E7-AC5D-8248-8A7A-6B6F4A07339B}" destId="{9DDDCB6D-1F3D-2941-9A9C-735F01B5168D}" srcOrd="1" destOrd="0" presId="urn:microsoft.com/office/officeart/2005/8/layout/list1"/>
    <dgm:cxn modelId="{422F705E-A1E0-1849-81C1-5085559381EA}" type="presParOf" srcId="{A331E134-E14D-484E-9092-4C7A34C81606}" destId="{B85D8F76-E65E-F94C-BCFC-BBAB4769C0E6}" srcOrd="1" destOrd="0" presId="urn:microsoft.com/office/officeart/2005/8/layout/list1"/>
    <dgm:cxn modelId="{C718769B-4466-D740-A9EF-23B2D434EC6D}" type="presParOf" srcId="{A331E134-E14D-484E-9092-4C7A34C81606}" destId="{B3374F42-04BB-8E44-867F-9ECD52891A06}" srcOrd="2" destOrd="0" presId="urn:microsoft.com/office/officeart/2005/8/layout/list1"/>
    <dgm:cxn modelId="{FC865DD7-792B-A24F-89F5-D5BAF45C17EB}" type="presParOf" srcId="{A331E134-E14D-484E-9092-4C7A34C81606}" destId="{2BDB123C-D5C6-C64F-B85B-BF5D43DAB9F8}" srcOrd="3" destOrd="0" presId="urn:microsoft.com/office/officeart/2005/8/layout/list1"/>
    <dgm:cxn modelId="{6689D247-09D8-AB44-B50A-9DFF55A6AA1E}" type="presParOf" srcId="{A331E134-E14D-484E-9092-4C7A34C81606}" destId="{7397F438-C7F5-DF46-B0B1-7088DD56B497}" srcOrd="4" destOrd="0" presId="urn:microsoft.com/office/officeart/2005/8/layout/list1"/>
    <dgm:cxn modelId="{6D8E2B47-3008-0E4E-BF7F-F1C858BB951F}" type="presParOf" srcId="{7397F438-C7F5-DF46-B0B1-7088DD56B497}" destId="{0F71D9A9-51BD-374F-85D5-07F9E1F2D866}" srcOrd="0" destOrd="0" presId="urn:microsoft.com/office/officeart/2005/8/layout/list1"/>
    <dgm:cxn modelId="{8242F2C6-B316-E045-9D70-2C6E7B9D15F8}" type="presParOf" srcId="{7397F438-C7F5-DF46-B0B1-7088DD56B497}" destId="{F14E49E5-518E-4640-A6F7-54E36C16BC49}" srcOrd="1" destOrd="0" presId="urn:microsoft.com/office/officeart/2005/8/layout/list1"/>
    <dgm:cxn modelId="{A259B8E6-122C-824A-9828-732083140EFB}" type="presParOf" srcId="{A331E134-E14D-484E-9092-4C7A34C81606}" destId="{69757D7D-8245-C54A-8372-431CEF966396}" srcOrd="5" destOrd="0" presId="urn:microsoft.com/office/officeart/2005/8/layout/list1"/>
    <dgm:cxn modelId="{9A3862C4-D4E0-144E-A2BC-B3869E9537C8}" type="presParOf" srcId="{A331E134-E14D-484E-9092-4C7A34C81606}" destId="{194DA654-EFFD-ED48-B3D3-3B2A7C56926A}" srcOrd="6" destOrd="0" presId="urn:microsoft.com/office/officeart/2005/8/layout/list1"/>
    <dgm:cxn modelId="{9C396A0D-EAEC-AA4D-A2C5-8E5A49A1A61D}" type="presParOf" srcId="{A331E134-E14D-484E-9092-4C7A34C81606}" destId="{22FAA128-3301-7647-BC17-80E16294D225}" srcOrd="7" destOrd="0" presId="urn:microsoft.com/office/officeart/2005/8/layout/list1"/>
    <dgm:cxn modelId="{DA8A544C-9BFE-5644-86E2-9F52745A0277}" type="presParOf" srcId="{A331E134-E14D-484E-9092-4C7A34C81606}" destId="{B0154CB0-78A9-464F-A1F3-282E3AA2317A}" srcOrd="8" destOrd="0" presId="urn:microsoft.com/office/officeart/2005/8/layout/list1"/>
    <dgm:cxn modelId="{E061F90C-E10F-D14B-AFA5-B7125B7641DF}" type="presParOf" srcId="{B0154CB0-78A9-464F-A1F3-282E3AA2317A}" destId="{911A9DD0-5DDC-F945-B563-28F53D10DB06}" srcOrd="0" destOrd="0" presId="urn:microsoft.com/office/officeart/2005/8/layout/list1"/>
    <dgm:cxn modelId="{0A703F94-CC7C-2E4C-B9A5-077DE7F25017}" type="presParOf" srcId="{B0154CB0-78A9-464F-A1F3-282E3AA2317A}" destId="{23B32BF1-6845-4840-A8C1-82C3C12EF6B1}" srcOrd="1" destOrd="0" presId="urn:microsoft.com/office/officeart/2005/8/layout/list1"/>
    <dgm:cxn modelId="{85F7C755-74FA-874E-9DFA-9C38CCBE9B65}" type="presParOf" srcId="{A331E134-E14D-484E-9092-4C7A34C81606}" destId="{0CF612A2-F596-4B4C-8E55-D3862F218883}" srcOrd="9" destOrd="0" presId="urn:microsoft.com/office/officeart/2005/8/layout/list1"/>
    <dgm:cxn modelId="{77D239F9-D825-8248-8666-F9D19E07A37D}" type="presParOf" srcId="{A331E134-E14D-484E-9092-4C7A34C81606}" destId="{96322ACF-867A-F844-9E7A-1E6F93F2598D}" srcOrd="10" destOrd="0" presId="urn:microsoft.com/office/officeart/2005/8/layout/list1"/>
    <dgm:cxn modelId="{0E53868C-8270-184B-AC40-5F278CC24FE0}" type="presParOf" srcId="{A331E134-E14D-484E-9092-4C7A34C81606}" destId="{70D4A1EC-8D47-D140-9C24-DE1498DCE104}" srcOrd="11" destOrd="0" presId="urn:microsoft.com/office/officeart/2005/8/layout/list1"/>
    <dgm:cxn modelId="{09D38745-DFD3-074A-9CE8-7C5433C21D3A}" type="presParOf" srcId="{A331E134-E14D-484E-9092-4C7A34C81606}" destId="{AEEBD86C-5A42-E849-B62F-5E46C4A577C8}" srcOrd="12" destOrd="0" presId="urn:microsoft.com/office/officeart/2005/8/layout/list1"/>
    <dgm:cxn modelId="{3A46916F-A2AD-D34C-B373-527F6818D5D8}" type="presParOf" srcId="{AEEBD86C-5A42-E849-B62F-5E46C4A577C8}" destId="{69F1B763-BF35-BD47-BADB-B1C270953560}" srcOrd="0" destOrd="0" presId="urn:microsoft.com/office/officeart/2005/8/layout/list1"/>
    <dgm:cxn modelId="{F43F4D4D-7A9E-CD4B-A994-4D05E13614FD}" type="presParOf" srcId="{AEEBD86C-5A42-E849-B62F-5E46C4A577C8}" destId="{5F764B24-3A91-9D48-883E-536E4485E2FF}" srcOrd="1" destOrd="0" presId="urn:microsoft.com/office/officeart/2005/8/layout/list1"/>
    <dgm:cxn modelId="{A3B7F4E1-5023-0040-8466-FAA00FDE25C6}" type="presParOf" srcId="{A331E134-E14D-484E-9092-4C7A34C81606}" destId="{8AB0C7C6-A495-A14F-BA95-7E36FB6EC1BE}" srcOrd="13" destOrd="0" presId="urn:microsoft.com/office/officeart/2005/8/layout/list1"/>
    <dgm:cxn modelId="{9928CF9C-421D-7B45-8A5D-18684B1C537C}" type="presParOf" srcId="{A331E134-E14D-484E-9092-4C7A34C81606}" destId="{47F8368E-8562-884D-9818-8E2B82615EFE}" srcOrd="14" destOrd="0" presId="urn:microsoft.com/office/officeart/2005/8/layout/list1"/>
    <dgm:cxn modelId="{99001011-C29F-B040-BEC4-3AF6D9C7ADEB}" type="presParOf" srcId="{A331E134-E14D-484E-9092-4C7A34C81606}" destId="{251A44F8-88EB-044E-9786-7661B55EC161}" srcOrd="15" destOrd="0" presId="urn:microsoft.com/office/officeart/2005/8/layout/list1"/>
    <dgm:cxn modelId="{5A8052DF-0BDA-3D40-B031-2A4473F96EA5}" type="presParOf" srcId="{A331E134-E14D-484E-9092-4C7A34C81606}" destId="{2AD76872-F2DF-BE47-809F-1B360CE32B55}" srcOrd="16" destOrd="0" presId="urn:microsoft.com/office/officeart/2005/8/layout/list1"/>
    <dgm:cxn modelId="{D3F674CD-43D9-5445-9B6D-14E2F699327E}" type="presParOf" srcId="{2AD76872-F2DF-BE47-809F-1B360CE32B55}" destId="{A2370C65-9FFF-2D4A-AE56-247518DDD47C}" srcOrd="0" destOrd="0" presId="urn:microsoft.com/office/officeart/2005/8/layout/list1"/>
    <dgm:cxn modelId="{EF7B1A8C-1E0A-3C43-8AA6-A6B57C00BFED}" type="presParOf" srcId="{2AD76872-F2DF-BE47-809F-1B360CE32B55}" destId="{5FD81C91-A92F-A14B-8C63-B68911F68B3D}" srcOrd="1" destOrd="0" presId="urn:microsoft.com/office/officeart/2005/8/layout/list1"/>
    <dgm:cxn modelId="{6040914D-6FBD-6B47-853D-D1AA918CC9CE}" type="presParOf" srcId="{A331E134-E14D-484E-9092-4C7A34C81606}" destId="{C549B627-16C8-8841-8144-EED445B16643}" srcOrd="17" destOrd="0" presId="urn:microsoft.com/office/officeart/2005/8/layout/list1"/>
    <dgm:cxn modelId="{86BDFE5D-A4D0-514E-AD31-DDDABEA4563D}" type="presParOf" srcId="{A331E134-E14D-484E-9092-4C7A34C81606}" destId="{5DB02D3E-A867-9943-84E9-592FDC943D8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61AA9CB-662A-D64A-B656-EB721C6F9DE4}"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EB26B49E-8BFF-2D45-B753-C9129BDB8C4A}">
      <dgm:prSet custT="1"/>
      <dgm:spPr/>
      <dgm:t>
        <a:bodyPr/>
        <a:lstStyle/>
        <a:p>
          <a:r>
            <a:rPr lang="en-CA" sz="2400" b="1" dirty="0"/>
            <a:t>Self-Compassion video</a:t>
          </a:r>
          <a:r>
            <a:rPr lang="en-CA" sz="2400" dirty="0"/>
            <a:t> [</a:t>
          </a:r>
          <a:r>
            <a:rPr lang="en-CA" sz="2400" u="sng" dirty="0">
              <a:hlinkClick xmlns:r="http://schemas.openxmlformats.org/officeDocument/2006/relationships" r:id="rId1"/>
            </a:rPr>
            <a:t>https://vimeo.com/65859796</a:t>
          </a:r>
          <a:r>
            <a:rPr lang="en-CA" sz="2400" dirty="0"/>
            <a:t>]</a:t>
          </a:r>
        </a:p>
      </dgm:t>
    </dgm:pt>
    <dgm:pt modelId="{52E24828-1973-AB4E-9DFB-0051DB95DF9B}" type="parTrans" cxnId="{6F28577C-DFA7-8D41-97BF-38A2D839557D}">
      <dgm:prSet/>
      <dgm:spPr/>
      <dgm:t>
        <a:bodyPr/>
        <a:lstStyle/>
        <a:p>
          <a:endParaRPr lang="en-US" sz="2400"/>
        </a:p>
      </dgm:t>
    </dgm:pt>
    <dgm:pt modelId="{FDD39CEF-217A-AA4D-B19D-ACCFDEB17796}" type="sibTrans" cxnId="{6F28577C-DFA7-8D41-97BF-38A2D839557D}">
      <dgm:prSet/>
      <dgm:spPr/>
      <dgm:t>
        <a:bodyPr/>
        <a:lstStyle/>
        <a:p>
          <a:endParaRPr lang="en-US" sz="2400"/>
        </a:p>
      </dgm:t>
    </dgm:pt>
    <dgm:pt modelId="{6DE916E3-ED10-814D-A1C7-4E2BFEC785BD}">
      <dgm:prSet custT="1"/>
      <dgm:spPr/>
      <dgm:t>
        <a:bodyPr/>
        <a:lstStyle/>
        <a:p>
          <a:r>
            <a:rPr lang="en-US" sz="2400" b="1" dirty="0" err="1"/>
            <a:t>Résolution</a:t>
          </a:r>
          <a:r>
            <a:rPr lang="en-US" sz="2400" b="1" dirty="0"/>
            <a:t> de </a:t>
          </a:r>
          <a:r>
            <a:rPr lang="en-US" sz="2400" b="1" dirty="0" err="1"/>
            <a:t>problèmes</a:t>
          </a:r>
          <a:r>
            <a:rPr lang="en-CA" sz="2400" dirty="0"/>
            <a:t>[</a:t>
          </a:r>
          <a:r>
            <a:rPr lang="en-CA" sz="2400" u="sng" dirty="0">
              <a:hlinkClick xmlns:r="http://schemas.openxmlformats.org/officeDocument/2006/relationships" r:id="rId2"/>
            </a:rPr>
            <a:t>www.heretohelp.bc.ca/wellness-module/wellness-module-4-problem-solving</a:t>
          </a:r>
          <a:r>
            <a:rPr lang="en-CA" sz="2400" dirty="0"/>
            <a:t>]</a:t>
          </a:r>
        </a:p>
      </dgm:t>
    </dgm:pt>
    <dgm:pt modelId="{45A46AEA-AED2-C241-BB59-3CD15DCD99DC}" type="parTrans" cxnId="{A33FADD7-5AD3-C941-8E65-90252154EE7C}">
      <dgm:prSet/>
      <dgm:spPr/>
      <dgm:t>
        <a:bodyPr/>
        <a:lstStyle/>
        <a:p>
          <a:endParaRPr lang="en-US" sz="2400"/>
        </a:p>
      </dgm:t>
    </dgm:pt>
    <dgm:pt modelId="{5EC1FE16-422F-674D-8282-AB54EB1342EF}" type="sibTrans" cxnId="{A33FADD7-5AD3-C941-8E65-90252154EE7C}">
      <dgm:prSet/>
      <dgm:spPr/>
      <dgm:t>
        <a:bodyPr/>
        <a:lstStyle/>
        <a:p>
          <a:endParaRPr lang="en-US" sz="2400"/>
        </a:p>
      </dgm:t>
    </dgm:pt>
    <dgm:pt modelId="{3E6F13DD-2BE8-A94E-AED8-513873B3BBF5}">
      <dgm:prSet custT="1"/>
      <dgm:spPr/>
      <dgm:t>
        <a:bodyPr/>
        <a:lstStyle/>
        <a:p>
          <a:r>
            <a:rPr lang="en-CA" sz="2400" b="1" dirty="0"/>
            <a:t>Self-compassion.org</a:t>
          </a:r>
          <a:r>
            <a:rPr lang="en-CA" sz="2400" dirty="0"/>
            <a:t> [</a:t>
          </a:r>
          <a:r>
            <a:rPr lang="en-CA" sz="2400" u="sng" dirty="0">
              <a:hlinkClick xmlns:r="http://schemas.openxmlformats.org/officeDocument/2006/relationships" r:id="rId3"/>
            </a:rPr>
            <a:t>https://self-compassion.org/</a:t>
          </a:r>
          <a:r>
            <a:rPr lang="en-CA" sz="2400" dirty="0"/>
            <a:t>]</a:t>
          </a:r>
        </a:p>
      </dgm:t>
    </dgm:pt>
    <dgm:pt modelId="{9DBA07D8-BC7D-E548-A495-6ACE67D08D23}" type="sibTrans" cxnId="{A20D715E-0398-CB43-8830-EA935684E2BC}">
      <dgm:prSet/>
      <dgm:spPr/>
      <dgm:t>
        <a:bodyPr/>
        <a:lstStyle/>
        <a:p>
          <a:endParaRPr lang="en-US" sz="2400"/>
        </a:p>
      </dgm:t>
    </dgm:pt>
    <dgm:pt modelId="{3F575890-87DF-B549-9B2B-5B901ACCEA5D}" type="parTrans" cxnId="{A20D715E-0398-CB43-8830-EA935684E2BC}">
      <dgm:prSet/>
      <dgm:spPr/>
      <dgm:t>
        <a:bodyPr/>
        <a:lstStyle/>
        <a:p>
          <a:endParaRPr lang="en-US" sz="2400"/>
        </a:p>
      </dgm:t>
    </dgm:pt>
    <dgm:pt modelId="{905305F7-927B-194A-93CF-FD7A3B2F1B2F}" type="pres">
      <dgm:prSet presAssocID="{A61AA9CB-662A-D64A-B656-EB721C6F9DE4}" presName="vert0" presStyleCnt="0">
        <dgm:presLayoutVars>
          <dgm:dir/>
          <dgm:animOne val="branch"/>
          <dgm:animLvl val="lvl"/>
        </dgm:presLayoutVars>
      </dgm:prSet>
      <dgm:spPr/>
    </dgm:pt>
    <dgm:pt modelId="{604A73BB-9306-ED40-BE24-F69CE58FDD0E}" type="pres">
      <dgm:prSet presAssocID="{3E6F13DD-2BE8-A94E-AED8-513873B3BBF5}" presName="thickLine" presStyleLbl="alignNode1" presStyleIdx="0" presStyleCnt="3"/>
      <dgm:spPr/>
    </dgm:pt>
    <dgm:pt modelId="{AEB07023-B4C1-A047-B5F0-49C2DEB4A16C}" type="pres">
      <dgm:prSet presAssocID="{3E6F13DD-2BE8-A94E-AED8-513873B3BBF5}" presName="horz1" presStyleCnt="0"/>
      <dgm:spPr/>
    </dgm:pt>
    <dgm:pt modelId="{DA54C6C7-7165-7948-91C0-A9EF76F8B550}" type="pres">
      <dgm:prSet presAssocID="{3E6F13DD-2BE8-A94E-AED8-513873B3BBF5}" presName="tx1" presStyleLbl="revTx" presStyleIdx="0" presStyleCnt="3"/>
      <dgm:spPr/>
    </dgm:pt>
    <dgm:pt modelId="{EE0247F3-898A-0348-A46D-C68DEBF68FEB}" type="pres">
      <dgm:prSet presAssocID="{3E6F13DD-2BE8-A94E-AED8-513873B3BBF5}" presName="vert1" presStyleCnt="0"/>
      <dgm:spPr/>
    </dgm:pt>
    <dgm:pt modelId="{D2B436F7-F79A-1343-8C01-8542B83E6838}" type="pres">
      <dgm:prSet presAssocID="{EB26B49E-8BFF-2D45-B753-C9129BDB8C4A}" presName="thickLine" presStyleLbl="alignNode1" presStyleIdx="1" presStyleCnt="3"/>
      <dgm:spPr/>
    </dgm:pt>
    <dgm:pt modelId="{16756510-0686-1049-A3B8-0C31400D0966}" type="pres">
      <dgm:prSet presAssocID="{EB26B49E-8BFF-2D45-B753-C9129BDB8C4A}" presName="horz1" presStyleCnt="0"/>
      <dgm:spPr/>
    </dgm:pt>
    <dgm:pt modelId="{C1EF4266-56BB-5448-9636-F19872DBAD78}" type="pres">
      <dgm:prSet presAssocID="{EB26B49E-8BFF-2D45-B753-C9129BDB8C4A}" presName="tx1" presStyleLbl="revTx" presStyleIdx="1" presStyleCnt="3"/>
      <dgm:spPr/>
    </dgm:pt>
    <dgm:pt modelId="{87D36D97-8367-0C45-8CB9-46EE7F221FFC}" type="pres">
      <dgm:prSet presAssocID="{EB26B49E-8BFF-2D45-B753-C9129BDB8C4A}" presName="vert1" presStyleCnt="0"/>
      <dgm:spPr/>
    </dgm:pt>
    <dgm:pt modelId="{3B682CA4-0A8F-7244-AF44-E75A507CC46B}" type="pres">
      <dgm:prSet presAssocID="{6DE916E3-ED10-814D-A1C7-4E2BFEC785BD}" presName="thickLine" presStyleLbl="alignNode1" presStyleIdx="2" presStyleCnt="3"/>
      <dgm:spPr/>
    </dgm:pt>
    <dgm:pt modelId="{69706886-4AD4-CC4C-B374-BA9529F2B35E}" type="pres">
      <dgm:prSet presAssocID="{6DE916E3-ED10-814D-A1C7-4E2BFEC785BD}" presName="horz1" presStyleCnt="0"/>
      <dgm:spPr/>
    </dgm:pt>
    <dgm:pt modelId="{773EE37E-21CC-B843-8010-0B8CB50E1E44}" type="pres">
      <dgm:prSet presAssocID="{6DE916E3-ED10-814D-A1C7-4E2BFEC785BD}" presName="tx1" presStyleLbl="revTx" presStyleIdx="2" presStyleCnt="3"/>
      <dgm:spPr/>
    </dgm:pt>
    <dgm:pt modelId="{6B647E67-D57D-4949-B489-E4839C34A1D7}" type="pres">
      <dgm:prSet presAssocID="{6DE916E3-ED10-814D-A1C7-4E2BFEC785BD}" presName="vert1" presStyleCnt="0"/>
      <dgm:spPr/>
    </dgm:pt>
  </dgm:ptLst>
  <dgm:cxnLst>
    <dgm:cxn modelId="{1F42661D-FF03-4F4D-BA4E-0269BD929ACD}" type="presOf" srcId="{3E6F13DD-2BE8-A94E-AED8-513873B3BBF5}" destId="{DA54C6C7-7165-7948-91C0-A9EF76F8B550}" srcOrd="0" destOrd="0" presId="urn:microsoft.com/office/officeart/2008/layout/LinedList"/>
    <dgm:cxn modelId="{CF7CF855-7688-2342-8B7D-26471D512C6E}" type="presOf" srcId="{6DE916E3-ED10-814D-A1C7-4E2BFEC785BD}" destId="{773EE37E-21CC-B843-8010-0B8CB50E1E44}" srcOrd="0" destOrd="0" presId="urn:microsoft.com/office/officeart/2008/layout/LinedList"/>
    <dgm:cxn modelId="{A20D715E-0398-CB43-8830-EA935684E2BC}" srcId="{A61AA9CB-662A-D64A-B656-EB721C6F9DE4}" destId="{3E6F13DD-2BE8-A94E-AED8-513873B3BBF5}" srcOrd="0" destOrd="0" parTransId="{3F575890-87DF-B549-9B2B-5B901ACCEA5D}" sibTransId="{9DBA07D8-BC7D-E548-A495-6ACE67D08D23}"/>
    <dgm:cxn modelId="{6F28577C-DFA7-8D41-97BF-38A2D839557D}" srcId="{A61AA9CB-662A-D64A-B656-EB721C6F9DE4}" destId="{EB26B49E-8BFF-2D45-B753-C9129BDB8C4A}" srcOrd="1" destOrd="0" parTransId="{52E24828-1973-AB4E-9DFB-0051DB95DF9B}" sibTransId="{FDD39CEF-217A-AA4D-B19D-ACCFDEB17796}"/>
    <dgm:cxn modelId="{3CE97A82-4889-824D-B172-754840029972}" type="presOf" srcId="{A61AA9CB-662A-D64A-B656-EB721C6F9DE4}" destId="{905305F7-927B-194A-93CF-FD7A3B2F1B2F}" srcOrd="0" destOrd="0" presId="urn:microsoft.com/office/officeart/2008/layout/LinedList"/>
    <dgm:cxn modelId="{194E7E91-0088-864F-AE58-4CC7FA8E45F5}" type="presOf" srcId="{EB26B49E-8BFF-2D45-B753-C9129BDB8C4A}" destId="{C1EF4266-56BB-5448-9636-F19872DBAD78}" srcOrd="0" destOrd="0" presId="urn:microsoft.com/office/officeart/2008/layout/LinedList"/>
    <dgm:cxn modelId="{A33FADD7-5AD3-C941-8E65-90252154EE7C}" srcId="{A61AA9CB-662A-D64A-B656-EB721C6F9DE4}" destId="{6DE916E3-ED10-814D-A1C7-4E2BFEC785BD}" srcOrd="2" destOrd="0" parTransId="{45A46AEA-AED2-C241-BB59-3CD15DCD99DC}" sibTransId="{5EC1FE16-422F-674D-8282-AB54EB1342EF}"/>
    <dgm:cxn modelId="{C6F7E8B5-E337-5E4F-831A-990FEFA9DBCE}" type="presParOf" srcId="{905305F7-927B-194A-93CF-FD7A3B2F1B2F}" destId="{604A73BB-9306-ED40-BE24-F69CE58FDD0E}" srcOrd="0" destOrd="0" presId="urn:microsoft.com/office/officeart/2008/layout/LinedList"/>
    <dgm:cxn modelId="{DE39D57A-5204-004D-8847-10396DF7BF5D}" type="presParOf" srcId="{905305F7-927B-194A-93CF-FD7A3B2F1B2F}" destId="{AEB07023-B4C1-A047-B5F0-49C2DEB4A16C}" srcOrd="1" destOrd="0" presId="urn:microsoft.com/office/officeart/2008/layout/LinedList"/>
    <dgm:cxn modelId="{355917FC-51E9-0241-8C9A-F70BA22A5CAB}" type="presParOf" srcId="{AEB07023-B4C1-A047-B5F0-49C2DEB4A16C}" destId="{DA54C6C7-7165-7948-91C0-A9EF76F8B550}" srcOrd="0" destOrd="0" presId="urn:microsoft.com/office/officeart/2008/layout/LinedList"/>
    <dgm:cxn modelId="{BE28EE1C-8274-2842-AED5-4799575C1222}" type="presParOf" srcId="{AEB07023-B4C1-A047-B5F0-49C2DEB4A16C}" destId="{EE0247F3-898A-0348-A46D-C68DEBF68FEB}" srcOrd="1" destOrd="0" presId="urn:microsoft.com/office/officeart/2008/layout/LinedList"/>
    <dgm:cxn modelId="{E5240E04-D5C7-D54B-9146-821FA9D4724B}" type="presParOf" srcId="{905305F7-927B-194A-93CF-FD7A3B2F1B2F}" destId="{D2B436F7-F79A-1343-8C01-8542B83E6838}" srcOrd="2" destOrd="0" presId="urn:microsoft.com/office/officeart/2008/layout/LinedList"/>
    <dgm:cxn modelId="{C7B72691-51CE-0342-B89B-D90DB8D29544}" type="presParOf" srcId="{905305F7-927B-194A-93CF-FD7A3B2F1B2F}" destId="{16756510-0686-1049-A3B8-0C31400D0966}" srcOrd="3" destOrd="0" presId="urn:microsoft.com/office/officeart/2008/layout/LinedList"/>
    <dgm:cxn modelId="{33A94062-6F7E-824A-89A2-68E6B3BE877C}" type="presParOf" srcId="{16756510-0686-1049-A3B8-0C31400D0966}" destId="{C1EF4266-56BB-5448-9636-F19872DBAD78}" srcOrd="0" destOrd="0" presId="urn:microsoft.com/office/officeart/2008/layout/LinedList"/>
    <dgm:cxn modelId="{63795856-92E5-EF44-A584-0B46BBAF6BF0}" type="presParOf" srcId="{16756510-0686-1049-A3B8-0C31400D0966}" destId="{87D36D97-8367-0C45-8CB9-46EE7F221FFC}" srcOrd="1" destOrd="0" presId="urn:microsoft.com/office/officeart/2008/layout/LinedList"/>
    <dgm:cxn modelId="{1F471F63-581E-6A4F-A5CB-03A356D42671}" type="presParOf" srcId="{905305F7-927B-194A-93CF-FD7A3B2F1B2F}" destId="{3B682CA4-0A8F-7244-AF44-E75A507CC46B}" srcOrd="4" destOrd="0" presId="urn:microsoft.com/office/officeart/2008/layout/LinedList"/>
    <dgm:cxn modelId="{A1755E47-0B40-BE41-8F56-E11545B9D789}" type="presParOf" srcId="{905305F7-927B-194A-93CF-FD7A3B2F1B2F}" destId="{69706886-4AD4-CC4C-B374-BA9529F2B35E}" srcOrd="5" destOrd="0" presId="urn:microsoft.com/office/officeart/2008/layout/LinedList"/>
    <dgm:cxn modelId="{66E901E5-7E0C-E340-9D17-AD3416BD8E10}" type="presParOf" srcId="{69706886-4AD4-CC4C-B374-BA9529F2B35E}" destId="{773EE37E-21CC-B843-8010-0B8CB50E1E44}" srcOrd="0" destOrd="0" presId="urn:microsoft.com/office/officeart/2008/layout/LinedList"/>
    <dgm:cxn modelId="{5BE014C6-AAD3-4242-A000-90D99EFB818E}" type="presParOf" srcId="{69706886-4AD4-CC4C-B374-BA9529F2B35E}" destId="{6B647E67-D57D-4949-B489-E4839C34A1D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005D591-62FE-41B0-9AA2-653DF6CC350B}"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19A1A6DB-2849-4BF9-A4AE-D0753ECD40CB}">
      <dgm:prSet custT="1"/>
      <dgm:spPr/>
      <dgm:t>
        <a:bodyPr/>
        <a:lstStyle/>
        <a:p>
          <a:r>
            <a:rPr lang="en-US" sz="2400" b="1" dirty="0" err="1"/>
            <a:t>Unité</a:t>
          </a:r>
          <a:r>
            <a:rPr lang="en-US" sz="2400" b="1" dirty="0"/>
            <a:t> mobile </a:t>
          </a:r>
          <a:r>
            <a:rPr lang="en-US" sz="2400" b="1" dirty="0" err="1"/>
            <a:t>d’intervention</a:t>
          </a:r>
          <a:r>
            <a:rPr lang="en-US" sz="2400" b="1" dirty="0"/>
            <a:t> </a:t>
          </a:r>
          <a:r>
            <a:rPr lang="en-US" sz="2400" b="1" dirty="0" err="1"/>
            <a:t>d’urgence</a:t>
          </a:r>
          <a:r>
            <a:rPr lang="en-US" sz="2400" b="1" dirty="0"/>
            <a:t> pour </a:t>
          </a:r>
          <a:r>
            <a:rPr lang="en-US" sz="2400" b="1" dirty="0" err="1"/>
            <a:t>adultes</a:t>
          </a:r>
          <a:r>
            <a:rPr lang="en-US" sz="2400" b="1" dirty="0"/>
            <a:t> </a:t>
          </a:r>
          <a:r>
            <a:rPr lang="en-CA" sz="2400" b="1" dirty="0"/>
            <a:t>(24/7) -</a:t>
          </a:r>
          <a:r>
            <a:rPr lang="en-CA" sz="2400" dirty="0"/>
            <a:t> (204-940-1781) </a:t>
          </a:r>
          <a:endParaRPr lang="en-US" sz="2400" dirty="0"/>
        </a:p>
      </dgm:t>
    </dgm:pt>
    <dgm:pt modelId="{CADC03C0-27F9-4BBA-B190-1EA0C769860B}" type="parTrans" cxnId="{CFC82662-3D0E-4387-B06B-F60F674C3659}">
      <dgm:prSet/>
      <dgm:spPr/>
      <dgm:t>
        <a:bodyPr/>
        <a:lstStyle/>
        <a:p>
          <a:endParaRPr lang="en-US"/>
        </a:p>
      </dgm:t>
    </dgm:pt>
    <dgm:pt modelId="{33CC226D-44A3-429A-B101-8248A9BF1278}" type="sibTrans" cxnId="{CFC82662-3D0E-4387-B06B-F60F674C3659}">
      <dgm:prSet/>
      <dgm:spPr/>
      <dgm:t>
        <a:bodyPr/>
        <a:lstStyle/>
        <a:p>
          <a:endParaRPr lang="en-US"/>
        </a:p>
      </dgm:t>
    </dgm:pt>
    <dgm:pt modelId="{F14729B6-BC46-43E0-B936-D211BF3E51BB}">
      <dgm:prSet custT="1"/>
      <dgm:spPr/>
      <dgm:t>
        <a:bodyPr/>
        <a:lstStyle/>
        <a:p>
          <a:r>
            <a:rPr lang="en-CA" sz="2400" b="1" dirty="0" err="1"/>
            <a:t>Klinic</a:t>
          </a:r>
          <a:r>
            <a:rPr lang="en-CA" sz="2400" b="1" dirty="0"/>
            <a:t> Crisis Line -</a:t>
          </a:r>
          <a:r>
            <a:rPr lang="en-CA" sz="2400" dirty="0"/>
            <a:t> (204-786-8686) OR (1-888-322-3019) </a:t>
          </a:r>
          <a:endParaRPr lang="en-US" sz="2400" dirty="0"/>
        </a:p>
      </dgm:t>
    </dgm:pt>
    <dgm:pt modelId="{A153D5D9-D976-4505-9917-202D2AD05B0F}" type="parTrans" cxnId="{845479FE-08AB-49B1-9A62-CF2005E4BF45}">
      <dgm:prSet/>
      <dgm:spPr/>
      <dgm:t>
        <a:bodyPr/>
        <a:lstStyle/>
        <a:p>
          <a:endParaRPr lang="en-US"/>
        </a:p>
      </dgm:t>
    </dgm:pt>
    <dgm:pt modelId="{595C44B3-E404-4AE3-B041-E1AE3CAFDC83}" type="sibTrans" cxnId="{845479FE-08AB-49B1-9A62-CF2005E4BF45}">
      <dgm:prSet/>
      <dgm:spPr/>
      <dgm:t>
        <a:bodyPr/>
        <a:lstStyle/>
        <a:p>
          <a:endParaRPr lang="en-US"/>
        </a:p>
      </dgm:t>
    </dgm:pt>
    <dgm:pt modelId="{C9F607EB-3AA6-4F87-AD65-DA0D5A9CF0D9}">
      <dgm:prSet custT="1"/>
      <dgm:spPr/>
      <dgm:t>
        <a:bodyPr/>
        <a:lstStyle/>
        <a:p>
          <a:r>
            <a:rPr lang="en-US" sz="2400" b="1" dirty="0"/>
            <a:t>Centre </a:t>
          </a:r>
          <a:r>
            <a:rPr lang="en-US" sz="2400" b="1" dirty="0" err="1"/>
            <a:t>d’intervention</a:t>
          </a:r>
          <a:r>
            <a:rPr lang="en-US" sz="2400" b="1" dirty="0"/>
            <a:t> </a:t>
          </a:r>
          <a:r>
            <a:rPr lang="en-US" sz="2400" b="1" dirty="0" err="1"/>
            <a:t>d’urgence</a:t>
          </a:r>
          <a:r>
            <a:rPr lang="en-CA" sz="2400" b="1" dirty="0"/>
            <a:t>-</a:t>
          </a:r>
          <a:r>
            <a:rPr lang="en-CA" sz="2400" dirty="0"/>
            <a:t> (204-940-1781) </a:t>
          </a:r>
          <a:br>
            <a:rPr lang="en-CA" sz="2400" dirty="0"/>
          </a:br>
          <a:r>
            <a:rPr lang="en-CA" sz="2400" dirty="0"/>
            <a:t>     → </a:t>
          </a:r>
          <a:r>
            <a:rPr lang="en-US" sz="2400" dirty="0" err="1"/>
            <a:t>Accueil</a:t>
          </a:r>
          <a:r>
            <a:rPr lang="en-US" sz="2400" dirty="0"/>
            <a:t> </a:t>
          </a:r>
          <a:r>
            <a:rPr lang="en-US" sz="2400" dirty="0" err="1"/>
            <a:t>en</a:t>
          </a:r>
          <a:r>
            <a:rPr lang="en-US" sz="2400" dirty="0"/>
            <a:t> milieu </a:t>
          </a:r>
          <a:r>
            <a:rPr lang="en-US" sz="2400" dirty="0" err="1"/>
            <a:t>communautaire</a:t>
          </a:r>
          <a:r>
            <a:rPr lang="en-US" sz="2400" dirty="0"/>
            <a:t> </a:t>
          </a:r>
          <a:r>
            <a:rPr lang="en-CA" sz="2400" dirty="0"/>
            <a:t>- (204-788-8330)</a:t>
          </a:r>
          <a:endParaRPr lang="en-US" sz="2400" dirty="0"/>
        </a:p>
      </dgm:t>
    </dgm:pt>
    <dgm:pt modelId="{113A6680-875F-42B6-8B4B-B42C0117715E}" type="parTrans" cxnId="{0792A8EF-3BF8-4E7A-91BB-42BA2F0E19DA}">
      <dgm:prSet/>
      <dgm:spPr/>
      <dgm:t>
        <a:bodyPr/>
        <a:lstStyle/>
        <a:p>
          <a:endParaRPr lang="en-US"/>
        </a:p>
      </dgm:t>
    </dgm:pt>
    <dgm:pt modelId="{5BA1E717-EBE1-4058-A793-D1B8FA5276E7}" type="sibTrans" cxnId="{0792A8EF-3BF8-4E7A-91BB-42BA2F0E19DA}">
      <dgm:prSet/>
      <dgm:spPr/>
      <dgm:t>
        <a:bodyPr/>
        <a:lstStyle/>
        <a:p>
          <a:endParaRPr lang="en-US"/>
        </a:p>
      </dgm:t>
    </dgm:pt>
    <dgm:pt modelId="{90FA6D45-01EB-4E5D-848C-61154A954093}">
      <dgm:prSet custT="1"/>
      <dgm:spPr/>
      <dgm:t>
        <a:bodyPr/>
        <a:lstStyle/>
        <a:p>
          <a:r>
            <a:rPr lang="en-US" sz="2400" b="1" dirty="0" err="1"/>
            <a:t>Ligne</a:t>
          </a:r>
          <a:r>
            <a:rPr lang="en-US" sz="2400" b="1" dirty="0"/>
            <a:t> </a:t>
          </a:r>
          <a:r>
            <a:rPr lang="en-US" sz="2400" b="1" dirty="0" err="1"/>
            <a:t>téléphonique</a:t>
          </a:r>
          <a:r>
            <a:rPr lang="en-US" sz="2400" b="1" dirty="0"/>
            <a:t> Manitoba Suicide Prevention and Support </a:t>
          </a:r>
          <a:r>
            <a:rPr lang="en-CA" sz="2400" b="1" dirty="0"/>
            <a:t>(24/7) -</a:t>
          </a:r>
          <a:r>
            <a:rPr lang="en-CA" sz="2400" dirty="0"/>
            <a:t> (1-877-435-7170) </a:t>
          </a:r>
          <a:br>
            <a:rPr lang="en-CA" sz="2400" dirty="0"/>
          </a:br>
          <a:r>
            <a:rPr lang="en-CA" sz="2400" dirty="0"/>
            <a:t>     → </a:t>
          </a:r>
          <a:r>
            <a:rPr lang="en-CA" sz="2400" u="sng" dirty="0">
              <a:hlinkClick xmlns:r="http://schemas.openxmlformats.org/officeDocument/2006/relationships" r:id="rId1"/>
            </a:rPr>
            <a:t>https://www.reasontolive.ca</a:t>
          </a:r>
          <a:endParaRPr lang="en-US" sz="2400" dirty="0"/>
        </a:p>
      </dgm:t>
    </dgm:pt>
    <dgm:pt modelId="{59E85F40-B548-4E47-B270-1984CA33C913}" type="parTrans" cxnId="{2BFB9703-4222-452F-A41F-893347A2C471}">
      <dgm:prSet/>
      <dgm:spPr/>
      <dgm:t>
        <a:bodyPr/>
        <a:lstStyle/>
        <a:p>
          <a:endParaRPr lang="en-US"/>
        </a:p>
      </dgm:t>
    </dgm:pt>
    <dgm:pt modelId="{2045D385-659A-4628-9438-9347BB636D26}" type="sibTrans" cxnId="{2BFB9703-4222-452F-A41F-893347A2C471}">
      <dgm:prSet/>
      <dgm:spPr/>
      <dgm:t>
        <a:bodyPr/>
        <a:lstStyle/>
        <a:p>
          <a:endParaRPr lang="en-US"/>
        </a:p>
      </dgm:t>
    </dgm:pt>
    <dgm:pt modelId="{16D40F82-6675-4E87-A668-5AF2B44D6FE3}">
      <dgm:prSet custT="1"/>
      <dgm:spPr/>
      <dgm:t>
        <a:bodyPr/>
        <a:lstStyle/>
        <a:p>
          <a:r>
            <a:rPr lang="en-CA" sz="2400" b="1" dirty="0">
              <a:solidFill>
                <a:schemeClr val="tx1"/>
              </a:solidFill>
            </a:rPr>
            <a:t>Foundation </a:t>
          </a:r>
          <a:r>
            <a:rPr lang="en-CA" sz="2400" b="1" dirty="0" err="1">
              <a:solidFill>
                <a:schemeClr val="tx1"/>
              </a:solidFill>
            </a:rPr>
            <a:t>manitobaine</a:t>
          </a:r>
          <a:r>
            <a:rPr lang="en-CA" sz="2400" b="1" dirty="0">
              <a:solidFill>
                <a:schemeClr val="tx1"/>
              </a:solidFill>
            </a:rPr>
            <a:t> de </a:t>
          </a:r>
          <a:r>
            <a:rPr lang="en-CA" sz="2400" b="1" dirty="0" err="1">
              <a:solidFill>
                <a:schemeClr val="tx1"/>
              </a:solidFill>
            </a:rPr>
            <a:t>lutte</a:t>
          </a:r>
          <a:r>
            <a:rPr lang="en-CA" sz="2400" b="1" dirty="0">
              <a:solidFill>
                <a:schemeClr val="tx1"/>
              </a:solidFill>
            </a:rPr>
            <a:t> </a:t>
          </a:r>
          <a:r>
            <a:rPr lang="en-CA" sz="2400" b="1" dirty="0" err="1">
              <a:solidFill>
                <a:schemeClr val="tx1"/>
              </a:solidFill>
            </a:rPr>
            <a:t>contre</a:t>
          </a:r>
          <a:r>
            <a:rPr lang="en-CA" sz="2400" b="1" dirty="0">
              <a:solidFill>
                <a:schemeClr val="tx1"/>
              </a:solidFill>
            </a:rPr>
            <a:t> les </a:t>
          </a:r>
          <a:r>
            <a:rPr lang="en-CA" sz="2400" b="1" dirty="0" err="1">
              <a:solidFill>
                <a:schemeClr val="tx1"/>
              </a:solidFill>
            </a:rPr>
            <a:t>dépendances</a:t>
          </a:r>
          <a:r>
            <a:rPr lang="en-CA" sz="2400" b="1" dirty="0">
              <a:solidFill>
                <a:schemeClr val="tx1"/>
              </a:solidFill>
            </a:rPr>
            <a:t> -</a:t>
          </a:r>
          <a:r>
            <a:rPr lang="en-CA" sz="2400" dirty="0">
              <a:solidFill>
                <a:schemeClr val="tx1"/>
              </a:solidFill>
            </a:rPr>
            <a:t> (204-944-6200) OR (1-855-662-6605)</a:t>
          </a:r>
          <a:endParaRPr lang="en-US" sz="2400" dirty="0">
            <a:solidFill>
              <a:schemeClr val="tx1"/>
            </a:solidFill>
          </a:endParaRPr>
        </a:p>
      </dgm:t>
    </dgm:pt>
    <dgm:pt modelId="{98D2D218-EDB1-4F6D-80A3-C84C0382B8EB}" type="parTrans" cxnId="{C4C710B6-8102-4B55-83F0-9C8702B00A83}">
      <dgm:prSet/>
      <dgm:spPr/>
      <dgm:t>
        <a:bodyPr/>
        <a:lstStyle/>
        <a:p>
          <a:endParaRPr lang="en-US"/>
        </a:p>
      </dgm:t>
    </dgm:pt>
    <dgm:pt modelId="{6EEB7A76-F2E8-49CC-996F-28B78BFD587A}" type="sibTrans" cxnId="{C4C710B6-8102-4B55-83F0-9C8702B00A83}">
      <dgm:prSet/>
      <dgm:spPr/>
      <dgm:t>
        <a:bodyPr/>
        <a:lstStyle/>
        <a:p>
          <a:endParaRPr lang="en-US"/>
        </a:p>
      </dgm:t>
    </dgm:pt>
    <dgm:pt modelId="{14EF3190-5BD6-428C-991B-C0F0C955CCCC}">
      <dgm:prSet custT="1"/>
      <dgm:spPr/>
      <dgm:t>
        <a:bodyPr/>
        <a:lstStyle/>
        <a:p>
          <a:r>
            <a:rPr lang="en-US" sz="2400" b="1" dirty="0" err="1"/>
            <a:t>Ligne</a:t>
          </a:r>
          <a:r>
            <a:rPr lang="en-US" sz="2400" b="1" dirty="0"/>
            <a:t> </a:t>
          </a:r>
          <a:r>
            <a:rPr lang="en-US" sz="2400" b="1" dirty="0" err="1"/>
            <a:t>d’écoute</a:t>
          </a:r>
          <a:r>
            <a:rPr lang="en-US" sz="2400" b="1" dirty="0"/>
            <a:t> </a:t>
          </a:r>
          <a:r>
            <a:rPr lang="en-US" sz="2400" b="1" dirty="0" err="1"/>
            <a:t>d’espoir</a:t>
          </a:r>
          <a:r>
            <a:rPr lang="en-US" sz="2400" b="1" dirty="0"/>
            <a:t> pour le </a:t>
          </a:r>
          <a:r>
            <a:rPr lang="en-US" sz="2400" b="1" dirty="0" err="1"/>
            <a:t>mieux-être</a:t>
          </a:r>
          <a:r>
            <a:rPr lang="en-US" sz="2400" b="1" dirty="0"/>
            <a:t> des Premières Nations et des </a:t>
          </a:r>
          <a:r>
            <a:rPr lang="en-US" sz="2400" b="1" dirty="0" err="1"/>
            <a:t>Inuits</a:t>
          </a:r>
          <a:r>
            <a:rPr lang="en-US" sz="2400" b="1" dirty="0"/>
            <a:t> </a:t>
          </a:r>
          <a:r>
            <a:rPr lang="en-CA" sz="2400" b="1" dirty="0"/>
            <a:t>-</a:t>
          </a:r>
          <a:r>
            <a:rPr lang="en-CA" sz="2400" dirty="0"/>
            <a:t> (1-855-242-3310) </a:t>
          </a:r>
          <a:br>
            <a:rPr lang="en-CA" sz="2400" dirty="0"/>
          </a:br>
          <a:r>
            <a:rPr lang="en-CA" sz="2400" dirty="0"/>
            <a:t>     → </a:t>
          </a:r>
          <a:r>
            <a:rPr lang="en-US" sz="2400" dirty="0"/>
            <a:t>Une </a:t>
          </a:r>
          <a:r>
            <a:rPr lang="en-US" sz="2400" dirty="0" err="1"/>
            <a:t>fonction</a:t>
          </a:r>
          <a:r>
            <a:rPr lang="en-US" sz="2400" dirty="0"/>
            <a:t> de </a:t>
          </a:r>
          <a:r>
            <a:rPr lang="en-US" sz="2400" dirty="0" err="1"/>
            <a:t>clavardage</a:t>
          </a:r>
          <a:r>
            <a:rPr lang="en-US" sz="2400" dirty="0"/>
            <a:t> </a:t>
          </a:r>
          <a:r>
            <a:rPr lang="en-US" sz="2400" dirty="0" err="1"/>
            <a:t>en</a:t>
          </a:r>
          <a:r>
            <a:rPr lang="en-US" sz="2400" dirty="0"/>
            <a:t> </a:t>
          </a:r>
          <a:r>
            <a:rPr lang="en-US" sz="2400" dirty="0" err="1"/>
            <a:t>ligne</a:t>
          </a:r>
          <a:r>
            <a:rPr lang="en-US" sz="2400" dirty="0"/>
            <a:t> </a:t>
          </a:r>
          <a:r>
            <a:rPr lang="en-US" sz="2400" dirty="0" err="1"/>
            <a:t>est</a:t>
          </a:r>
          <a:r>
            <a:rPr lang="en-US" sz="2400" dirty="0"/>
            <a:t> disponible sur son site Web : </a:t>
          </a:r>
          <a:r>
            <a:rPr lang="en-CA" sz="2400" dirty="0"/>
            <a:t>: </a:t>
          </a:r>
          <a:r>
            <a:rPr lang="fr-CA" sz="2400" dirty="0">
              <a:hlinkClick xmlns:r="http://schemas.openxmlformats.org/officeDocument/2006/relationships" r:id="rId2"/>
            </a:rPr>
            <a:t>https://espoirpourlemieuxetre.ca/homeFR.html</a:t>
          </a:r>
          <a:endParaRPr lang="en-US" sz="2400" dirty="0"/>
        </a:p>
      </dgm:t>
    </dgm:pt>
    <dgm:pt modelId="{B94572F2-0703-4F1E-938F-90D7D9238E49}" type="parTrans" cxnId="{97A424F2-DC5E-43C3-8E24-8F87E2DB9453}">
      <dgm:prSet/>
      <dgm:spPr/>
      <dgm:t>
        <a:bodyPr/>
        <a:lstStyle/>
        <a:p>
          <a:endParaRPr lang="en-US"/>
        </a:p>
      </dgm:t>
    </dgm:pt>
    <dgm:pt modelId="{B461754E-253A-4F22-AC17-5C9304C9F4E8}" type="sibTrans" cxnId="{97A424F2-DC5E-43C3-8E24-8F87E2DB9453}">
      <dgm:prSet/>
      <dgm:spPr/>
      <dgm:t>
        <a:bodyPr/>
        <a:lstStyle/>
        <a:p>
          <a:endParaRPr lang="en-US"/>
        </a:p>
      </dgm:t>
    </dgm:pt>
    <dgm:pt modelId="{17D4F5CF-4B4F-0840-B4A5-1DDBCC092CDC}" type="pres">
      <dgm:prSet presAssocID="{6005D591-62FE-41B0-9AA2-653DF6CC350B}" presName="vert0" presStyleCnt="0">
        <dgm:presLayoutVars>
          <dgm:dir/>
          <dgm:animOne val="branch"/>
          <dgm:animLvl val="lvl"/>
        </dgm:presLayoutVars>
      </dgm:prSet>
      <dgm:spPr/>
    </dgm:pt>
    <dgm:pt modelId="{40340289-B2A7-4B40-9CA9-623E18D2D85E}" type="pres">
      <dgm:prSet presAssocID="{19A1A6DB-2849-4BF9-A4AE-D0753ECD40CB}" presName="thickLine" presStyleLbl="alignNode1" presStyleIdx="0" presStyleCnt="6"/>
      <dgm:spPr/>
    </dgm:pt>
    <dgm:pt modelId="{41D0BD6D-24B8-FD47-824C-AC0D1E26B305}" type="pres">
      <dgm:prSet presAssocID="{19A1A6DB-2849-4BF9-A4AE-D0753ECD40CB}" presName="horz1" presStyleCnt="0"/>
      <dgm:spPr/>
    </dgm:pt>
    <dgm:pt modelId="{CEE27E95-29DE-4C4D-8970-8672B520222E}" type="pres">
      <dgm:prSet presAssocID="{19A1A6DB-2849-4BF9-A4AE-D0753ECD40CB}" presName="tx1" presStyleLbl="revTx" presStyleIdx="0" presStyleCnt="6"/>
      <dgm:spPr/>
    </dgm:pt>
    <dgm:pt modelId="{3F898F04-7E99-2847-B8CF-030A7294E849}" type="pres">
      <dgm:prSet presAssocID="{19A1A6DB-2849-4BF9-A4AE-D0753ECD40CB}" presName="vert1" presStyleCnt="0"/>
      <dgm:spPr/>
    </dgm:pt>
    <dgm:pt modelId="{D96D3368-4FBC-E64F-8BBC-3572D14C330F}" type="pres">
      <dgm:prSet presAssocID="{F14729B6-BC46-43E0-B936-D211BF3E51BB}" presName="thickLine" presStyleLbl="alignNode1" presStyleIdx="1" presStyleCnt="6"/>
      <dgm:spPr/>
    </dgm:pt>
    <dgm:pt modelId="{8CF425B5-1A54-9D4C-ABF5-278EAAA0B16E}" type="pres">
      <dgm:prSet presAssocID="{F14729B6-BC46-43E0-B936-D211BF3E51BB}" presName="horz1" presStyleCnt="0"/>
      <dgm:spPr/>
    </dgm:pt>
    <dgm:pt modelId="{01DECE6A-F762-1242-B34A-F8E00B82F9DC}" type="pres">
      <dgm:prSet presAssocID="{F14729B6-BC46-43E0-B936-D211BF3E51BB}" presName="tx1" presStyleLbl="revTx" presStyleIdx="1" presStyleCnt="6"/>
      <dgm:spPr/>
    </dgm:pt>
    <dgm:pt modelId="{01EB149D-1160-C346-9897-D01C34623163}" type="pres">
      <dgm:prSet presAssocID="{F14729B6-BC46-43E0-B936-D211BF3E51BB}" presName="vert1" presStyleCnt="0"/>
      <dgm:spPr/>
    </dgm:pt>
    <dgm:pt modelId="{74E05518-37A6-434C-82A4-6142B000585E}" type="pres">
      <dgm:prSet presAssocID="{C9F607EB-3AA6-4F87-AD65-DA0D5A9CF0D9}" presName="thickLine" presStyleLbl="alignNode1" presStyleIdx="2" presStyleCnt="6"/>
      <dgm:spPr/>
    </dgm:pt>
    <dgm:pt modelId="{34E1B314-A90C-764B-AA5A-050372CFD02B}" type="pres">
      <dgm:prSet presAssocID="{C9F607EB-3AA6-4F87-AD65-DA0D5A9CF0D9}" presName="horz1" presStyleCnt="0"/>
      <dgm:spPr/>
    </dgm:pt>
    <dgm:pt modelId="{7AC1986D-A7D3-C948-84DE-DC3713507899}" type="pres">
      <dgm:prSet presAssocID="{C9F607EB-3AA6-4F87-AD65-DA0D5A9CF0D9}" presName="tx1" presStyleLbl="revTx" presStyleIdx="2" presStyleCnt="6"/>
      <dgm:spPr/>
    </dgm:pt>
    <dgm:pt modelId="{8BB9494C-827B-F240-8835-63400AC92D9D}" type="pres">
      <dgm:prSet presAssocID="{C9F607EB-3AA6-4F87-AD65-DA0D5A9CF0D9}" presName="vert1" presStyleCnt="0"/>
      <dgm:spPr/>
    </dgm:pt>
    <dgm:pt modelId="{80327710-416F-774A-96A5-2DD1200B02E8}" type="pres">
      <dgm:prSet presAssocID="{90FA6D45-01EB-4E5D-848C-61154A954093}" presName="thickLine" presStyleLbl="alignNode1" presStyleIdx="3" presStyleCnt="6"/>
      <dgm:spPr/>
    </dgm:pt>
    <dgm:pt modelId="{EDCCCA71-4366-F74A-8005-86381AE5DFEC}" type="pres">
      <dgm:prSet presAssocID="{90FA6D45-01EB-4E5D-848C-61154A954093}" presName="horz1" presStyleCnt="0"/>
      <dgm:spPr/>
    </dgm:pt>
    <dgm:pt modelId="{FB5DAB22-E6A1-624F-911C-A574AE3A7948}" type="pres">
      <dgm:prSet presAssocID="{90FA6D45-01EB-4E5D-848C-61154A954093}" presName="tx1" presStyleLbl="revTx" presStyleIdx="3" presStyleCnt="6"/>
      <dgm:spPr/>
    </dgm:pt>
    <dgm:pt modelId="{C33ADCF0-5FE4-234D-B5A9-58ABE8574287}" type="pres">
      <dgm:prSet presAssocID="{90FA6D45-01EB-4E5D-848C-61154A954093}" presName="vert1" presStyleCnt="0"/>
      <dgm:spPr/>
    </dgm:pt>
    <dgm:pt modelId="{735632E8-7DDE-AF46-9C9E-25D1A2F9A880}" type="pres">
      <dgm:prSet presAssocID="{16D40F82-6675-4E87-A668-5AF2B44D6FE3}" presName="thickLine" presStyleLbl="alignNode1" presStyleIdx="4" presStyleCnt="6"/>
      <dgm:spPr/>
    </dgm:pt>
    <dgm:pt modelId="{560CBE04-34F3-104B-91B9-6B32DE602758}" type="pres">
      <dgm:prSet presAssocID="{16D40F82-6675-4E87-A668-5AF2B44D6FE3}" presName="horz1" presStyleCnt="0"/>
      <dgm:spPr/>
    </dgm:pt>
    <dgm:pt modelId="{66E12852-8AD4-A147-BD8E-00023B758966}" type="pres">
      <dgm:prSet presAssocID="{16D40F82-6675-4E87-A668-5AF2B44D6FE3}" presName="tx1" presStyleLbl="revTx" presStyleIdx="4" presStyleCnt="6"/>
      <dgm:spPr/>
    </dgm:pt>
    <dgm:pt modelId="{3D15262B-AF53-8747-810E-E8ADC538F723}" type="pres">
      <dgm:prSet presAssocID="{16D40F82-6675-4E87-A668-5AF2B44D6FE3}" presName="vert1" presStyleCnt="0"/>
      <dgm:spPr/>
    </dgm:pt>
    <dgm:pt modelId="{ABBC7A9E-95A4-0045-B0F8-1AAFE53BB2BE}" type="pres">
      <dgm:prSet presAssocID="{14EF3190-5BD6-428C-991B-C0F0C955CCCC}" presName="thickLine" presStyleLbl="alignNode1" presStyleIdx="5" presStyleCnt="6"/>
      <dgm:spPr/>
    </dgm:pt>
    <dgm:pt modelId="{05A6C912-61C1-A247-B9BE-C8FCE4EC16C2}" type="pres">
      <dgm:prSet presAssocID="{14EF3190-5BD6-428C-991B-C0F0C955CCCC}" presName="horz1" presStyleCnt="0"/>
      <dgm:spPr/>
    </dgm:pt>
    <dgm:pt modelId="{DF653F71-042C-7040-B555-BAEBBF8031B8}" type="pres">
      <dgm:prSet presAssocID="{14EF3190-5BD6-428C-991B-C0F0C955CCCC}" presName="tx1" presStyleLbl="revTx" presStyleIdx="5" presStyleCnt="6"/>
      <dgm:spPr/>
    </dgm:pt>
    <dgm:pt modelId="{60498F89-3654-614B-91C6-7B762BD250EC}" type="pres">
      <dgm:prSet presAssocID="{14EF3190-5BD6-428C-991B-C0F0C955CCCC}" presName="vert1" presStyleCnt="0"/>
      <dgm:spPr/>
    </dgm:pt>
  </dgm:ptLst>
  <dgm:cxnLst>
    <dgm:cxn modelId="{2BFB9703-4222-452F-A41F-893347A2C471}" srcId="{6005D591-62FE-41B0-9AA2-653DF6CC350B}" destId="{90FA6D45-01EB-4E5D-848C-61154A954093}" srcOrd="3" destOrd="0" parTransId="{59E85F40-B548-4E47-B270-1984CA33C913}" sibTransId="{2045D385-659A-4628-9438-9347BB636D26}"/>
    <dgm:cxn modelId="{A0E3D23C-B7A8-834D-8609-CA68D06B7FD7}" type="presOf" srcId="{90FA6D45-01EB-4E5D-848C-61154A954093}" destId="{FB5DAB22-E6A1-624F-911C-A574AE3A7948}" srcOrd="0" destOrd="0" presId="urn:microsoft.com/office/officeart/2008/layout/LinedList"/>
    <dgm:cxn modelId="{2AF70353-EF21-C74F-BD0C-CA3076F5CB0C}" type="presOf" srcId="{19A1A6DB-2849-4BF9-A4AE-D0753ECD40CB}" destId="{CEE27E95-29DE-4C4D-8970-8672B520222E}" srcOrd="0" destOrd="0" presId="urn:microsoft.com/office/officeart/2008/layout/LinedList"/>
    <dgm:cxn modelId="{CFC82662-3D0E-4387-B06B-F60F674C3659}" srcId="{6005D591-62FE-41B0-9AA2-653DF6CC350B}" destId="{19A1A6DB-2849-4BF9-A4AE-D0753ECD40CB}" srcOrd="0" destOrd="0" parTransId="{CADC03C0-27F9-4BBA-B190-1EA0C769860B}" sibTransId="{33CC226D-44A3-429A-B101-8248A9BF1278}"/>
    <dgm:cxn modelId="{3C0B397D-522A-7E4E-BF1A-251FA70FB099}" type="presOf" srcId="{F14729B6-BC46-43E0-B936-D211BF3E51BB}" destId="{01DECE6A-F762-1242-B34A-F8E00B82F9DC}" srcOrd="0" destOrd="0" presId="urn:microsoft.com/office/officeart/2008/layout/LinedList"/>
    <dgm:cxn modelId="{C4C710B6-8102-4B55-83F0-9C8702B00A83}" srcId="{6005D591-62FE-41B0-9AA2-653DF6CC350B}" destId="{16D40F82-6675-4E87-A668-5AF2B44D6FE3}" srcOrd="4" destOrd="0" parTransId="{98D2D218-EDB1-4F6D-80A3-C84C0382B8EB}" sibTransId="{6EEB7A76-F2E8-49CC-996F-28B78BFD587A}"/>
    <dgm:cxn modelId="{360CBBC4-C61D-ED43-A31C-215C1AA3C039}" type="presOf" srcId="{6005D591-62FE-41B0-9AA2-653DF6CC350B}" destId="{17D4F5CF-4B4F-0840-B4A5-1DDBCC092CDC}" srcOrd="0" destOrd="0" presId="urn:microsoft.com/office/officeart/2008/layout/LinedList"/>
    <dgm:cxn modelId="{0792A8EF-3BF8-4E7A-91BB-42BA2F0E19DA}" srcId="{6005D591-62FE-41B0-9AA2-653DF6CC350B}" destId="{C9F607EB-3AA6-4F87-AD65-DA0D5A9CF0D9}" srcOrd="2" destOrd="0" parTransId="{113A6680-875F-42B6-8B4B-B42C0117715E}" sibTransId="{5BA1E717-EBE1-4058-A793-D1B8FA5276E7}"/>
    <dgm:cxn modelId="{9E67E8F1-135F-134A-BDAC-654FDFB62ACD}" type="presOf" srcId="{16D40F82-6675-4E87-A668-5AF2B44D6FE3}" destId="{66E12852-8AD4-A147-BD8E-00023B758966}" srcOrd="0" destOrd="0" presId="urn:microsoft.com/office/officeart/2008/layout/LinedList"/>
    <dgm:cxn modelId="{97A424F2-DC5E-43C3-8E24-8F87E2DB9453}" srcId="{6005D591-62FE-41B0-9AA2-653DF6CC350B}" destId="{14EF3190-5BD6-428C-991B-C0F0C955CCCC}" srcOrd="5" destOrd="0" parTransId="{B94572F2-0703-4F1E-938F-90D7D9238E49}" sibTransId="{B461754E-253A-4F22-AC17-5C9304C9F4E8}"/>
    <dgm:cxn modelId="{FEB471F5-ABB6-0D45-925D-4FCED63D2799}" type="presOf" srcId="{14EF3190-5BD6-428C-991B-C0F0C955CCCC}" destId="{DF653F71-042C-7040-B555-BAEBBF8031B8}" srcOrd="0" destOrd="0" presId="urn:microsoft.com/office/officeart/2008/layout/LinedList"/>
    <dgm:cxn modelId="{845479FE-08AB-49B1-9A62-CF2005E4BF45}" srcId="{6005D591-62FE-41B0-9AA2-653DF6CC350B}" destId="{F14729B6-BC46-43E0-B936-D211BF3E51BB}" srcOrd="1" destOrd="0" parTransId="{A153D5D9-D976-4505-9917-202D2AD05B0F}" sibTransId="{595C44B3-E404-4AE3-B041-E1AE3CAFDC83}"/>
    <dgm:cxn modelId="{A3789CFF-5CB6-F647-BEC7-696693AD29F9}" type="presOf" srcId="{C9F607EB-3AA6-4F87-AD65-DA0D5A9CF0D9}" destId="{7AC1986D-A7D3-C948-84DE-DC3713507899}" srcOrd="0" destOrd="0" presId="urn:microsoft.com/office/officeart/2008/layout/LinedList"/>
    <dgm:cxn modelId="{3ED7E41A-524F-F344-9E51-16B83C07F4BF}" type="presParOf" srcId="{17D4F5CF-4B4F-0840-B4A5-1DDBCC092CDC}" destId="{40340289-B2A7-4B40-9CA9-623E18D2D85E}" srcOrd="0" destOrd="0" presId="urn:microsoft.com/office/officeart/2008/layout/LinedList"/>
    <dgm:cxn modelId="{4C1DD69A-12E6-074F-B4FC-E8CF15320DA4}" type="presParOf" srcId="{17D4F5CF-4B4F-0840-B4A5-1DDBCC092CDC}" destId="{41D0BD6D-24B8-FD47-824C-AC0D1E26B305}" srcOrd="1" destOrd="0" presId="urn:microsoft.com/office/officeart/2008/layout/LinedList"/>
    <dgm:cxn modelId="{D3A2932A-2153-FF4D-BD38-B9175990FCF2}" type="presParOf" srcId="{41D0BD6D-24B8-FD47-824C-AC0D1E26B305}" destId="{CEE27E95-29DE-4C4D-8970-8672B520222E}" srcOrd="0" destOrd="0" presId="urn:microsoft.com/office/officeart/2008/layout/LinedList"/>
    <dgm:cxn modelId="{A16547BB-7908-AE4C-93D1-55541AC02B91}" type="presParOf" srcId="{41D0BD6D-24B8-FD47-824C-AC0D1E26B305}" destId="{3F898F04-7E99-2847-B8CF-030A7294E849}" srcOrd="1" destOrd="0" presId="urn:microsoft.com/office/officeart/2008/layout/LinedList"/>
    <dgm:cxn modelId="{E5AA281E-4486-1841-8B83-07476DED4736}" type="presParOf" srcId="{17D4F5CF-4B4F-0840-B4A5-1DDBCC092CDC}" destId="{D96D3368-4FBC-E64F-8BBC-3572D14C330F}" srcOrd="2" destOrd="0" presId="urn:microsoft.com/office/officeart/2008/layout/LinedList"/>
    <dgm:cxn modelId="{425D621C-E2BF-644D-8B1A-01C4A7BC1802}" type="presParOf" srcId="{17D4F5CF-4B4F-0840-B4A5-1DDBCC092CDC}" destId="{8CF425B5-1A54-9D4C-ABF5-278EAAA0B16E}" srcOrd="3" destOrd="0" presId="urn:microsoft.com/office/officeart/2008/layout/LinedList"/>
    <dgm:cxn modelId="{C8F5C1EC-42EF-D641-B586-1EC74E394831}" type="presParOf" srcId="{8CF425B5-1A54-9D4C-ABF5-278EAAA0B16E}" destId="{01DECE6A-F762-1242-B34A-F8E00B82F9DC}" srcOrd="0" destOrd="0" presId="urn:microsoft.com/office/officeart/2008/layout/LinedList"/>
    <dgm:cxn modelId="{ADAD5845-F11E-1344-A7EE-FEEBB0D94491}" type="presParOf" srcId="{8CF425B5-1A54-9D4C-ABF5-278EAAA0B16E}" destId="{01EB149D-1160-C346-9897-D01C34623163}" srcOrd="1" destOrd="0" presId="urn:microsoft.com/office/officeart/2008/layout/LinedList"/>
    <dgm:cxn modelId="{E4B5FA8E-E76C-DF49-9E18-E4C8661198F7}" type="presParOf" srcId="{17D4F5CF-4B4F-0840-B4A5-1DDBCC092CDC}" destId="{74E05518-37A6-434C-82A4-6142B000585E}" srcOrd="4" destOrd="0" presId="urn:microsoft.com/office/officeart/2008/layout/LinedList"/>
    <dgm:cxn modelId="{CC71C963-4EEF-734D-A142-ECEFAF03FD08}" type="presParOf" srcId="{17D4F5CF-4B4F-0840-B4A5-1DDBCC092CDC}" destId="{34E1B314-A90C-764B-AA5A-050372CFD02B}" srcOrd="5" destOrd="0" presId="urn:microsoft.com/office/officeart/2008/layout/LinedList"/>
    <dgm:cxn modelId="{609EA1C9-1093-2249-AB14-307DDBA17336}" type="presParOf" srcId="{34E1B314-A90C-764B-AA5A-050372CFD02B}" destId="{7AC1986D-A7D3-C948-84DE-DC3713507899}" srcOrd="0" destOrd="0" presId="urn:microsoft.com/office/officeart/2008/layout/LinedList"/>
    <dgm:cxn modelId="{8B504E97-9315-D541-81B8-E5F6E642EFA7}" type="presParOf" srcId="{34E1B314-A90C-764B-AA5A-050372CFD02B}" destId="{8BB9494C-827B-F240-8835-63400AC92D9D}" srcOrd="1" destOrd="0" presId="urn:microsoft.com/office/officeart/2008/layout/LinedList"/>
    <dgm:cxn modelId="{A261DDDA-1091-3D4A-8F73-1D4D19F6EB77}" type="presParOf" srcId="{17D4F5CF-4B4F-0840-B4A5-1DDBCC092CDC}" destId="{80327710-416F-774A-96A5-2DD1200B02E8}" srcOrd="6" destOrd="0" presId="urn:microsoft.com/office/officeart/2008/layout/LinedList"/>
    <dgm:cxn modelId="{1B2C3F4D-42DA-5E4B-9F04-F71F3DA1F825}" type="presParOf" srcId="{17D4F5CF-4B4F-0840-B4A5-1DDBCC092CDC}" destId="{EDCCCA71-4366-F74A-8005-86381AE5DFEC}" srcOrd="7" destOrd="0" presId="urn:microsoft.com/office/officeart/2008/layout/LinedList"/>
    <dgm:cxn modelId="{EC445BD1-C68E-5E42-8481-02574E31BA1E}" type="presParOf" srcId="{EDCCCA71-4366-F74A-8005-86381AE5DFEC}" destId="{FB5DAB22-E6A1-624F-911C-A574AE3A7948}" srcOrd="0" destOrd="0" presId="urn:microsoft.com/office/officeart/2008/layout/LinedList"/>
    <dgm:cxn modelId="{F119B663-225D-D44C-BD7A-BAFB2620B93F}" type="presParOf" srcId="{EDCCCA71-4366-F74A-8005-86381AE5DFEC}" destId="{C33ADCF0-5FE4-234D-B5A9-58ABE8574287}" srcOrd="1" destOrd="0" presId="urn:microsoft.com/office/officeart/2008/layout/LinedList"/>
    <dgm:cxn modelId="{7D280D28-2AA0-5148-B956-5854F160CBDC}" type="presParOf" srcId="{17D4F5CF-4B4F-0840-B4A5-1DDBCC092CDC}" destId="{735632E8-7DDE-AF46-9C9E-25D1A2F9A880}" srcOrd="8" destOrd="0" presId="urn:microsoft.com/office/officeart/2008/layout/LinedList"/>
    <dgm:cxn modelId="{287D7964-9FD0-094A-AE8F-49084F006DA4}" type="presParOf" srcId="{17D4F5CF-4B4F-0840-B4A5-1DDBCC092CDC}" destId="{560CBE04-34F3-104B-91B9-6B32DE602758}" srcOrd="9" destOrd="0" presId="urn:microsoft.com/office/officeart/2008/layout/LinedList"/>
    <dgm:cxn modelId="{F764F737-381E-8643-B84A-D98C557C5210}" type="presParOf" srcId="{560CBE04-34F3-104B-91B9-6B32DE602758}" destId="{66E12852-8AD4-A147-BD8E-00023B758966}" srcOrd="0" destOrd="0" presId="urn:microsoft.com/office/officeart/2008/layout/LinedList"/>
    <dgm:cxn modelId="{B94F0446-2B34-154A-BCA0-DBA5EAF3C028}" type="presParOf" srcId="{560CBE04-34F3-104B-91B9-6B32DE602758}" destId="{3D15262B-AF53-8747-810E-E8ADC538F723}" srcOrd="1" destOrd="0" presId="urn:microsoft.com/office/officeart/2008/layout/LinedList"/>
    <dgm:cxn modelId="{06970DF9-D039-DB41-B535-4FF7D0E3E80D}" type="presParOf" srcId="{17D4F5CF-4B4F-0840-B4A5-1DDBCC092CDC}" destId="{ABBC7A9E-95A4-0045-B0F8-1AAFE53BB2BE}" srcOrd="10" destOrd="0" presId="urn:microsoft.com/office/officeart/2008/layout/LinedList"/>
    <dgm:cxn modelId="{AE1E6015-72EA-F545-A258-A7CAFD1DDC4F}" type="presParOf" srcId="{17D4F5CF-4B4F-0840-B4A5-1DDBCC092CDC}" destId="{05A6C912-61C1-A247-B9BE-C8FCE4EC16C2}" srcOrd="11" destOrd="0" presId="urn:microsoft.com/office/officeart/2008/layout/LinedList"/>
    <dgm:cxn modelId="{C604F152-6040-DF4E-B04B-52539CC30C16}" type="presParOf" srcId="{05A6C912-61C1-A247-B9BE-C8FCE4EC16C2}" destId="{DF653F71-042C-7040-B555-BAEBBF8031B8}" srcOrd="0" destOrd="0" presId="urn:microsoft.com/office/officeart/2008/layout/LinedList"/>
    <dgm:cxn modelId="{AD870EC3-6189-FA41-8437-B84445DD021B}" type="presParOf" srcId="{05A6C912-61C1-A247-B9BE-C8FCE4EC16C2}" destId="{60498F89-3654-614B-91C6-7B762BD250E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7964C6B-C8C3-4B09-AC72-0EF1A84BD658}"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454EFFE5-B2F2-0141-8493-537F7D3449C9}" type="pres">
      <dgm:prSet presAssocID="{47964C6B-C8C3-4B09-AC72-0EF1A84BD658}" presName="hierChild1" presStyleCnt="0">
        <dgm:presLayoutVars>
          <dgm:chPref val="1"/>
          <dgm:dir/>
          <dgm:animOne val="branch"/>
          <dgm:animLvl val="lvl"/>
          <dgm:resizeHandles/>
        </dgm:presLayoutVars>
      </dgm:prSet>
      <dgm:spPr/>
    </dgm:pt>
  </dgm:ptLst>
  <dgm:cxnLst>
    <dgm:cxn modelId="{3457FC38-DD32-EF4C-81E5-7BCA6832A791}" type="presOf" srcId="{47964C6B-C8C3-4B09-AC72-0EF1A84BD658}" destId="{454EFFE5-B2F2-0141-8493-537F7D3449C9}" srcOrd="0"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2074DB-6D60-42A1-B083-305F061B12EB}"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en-US"/>
        </a:p>
      </dgm:t>
    </dgm:pt>
    <dgm:pt modelId="{8362750B-DF95-4F5B-BAF2-96F951BA053B}">
      <dgm:prSet custT="1"/>
      <dgm:spPr>
        <a:solidFill>
          <a:srgbClr val="4B53B2"/>
        </a:solidFill>
      </dgm:spPr>
      <dgm:t>
        <a:bodyPr/>
        <a:lstStyle/>
        <a:p>
          <a:r>
            <a:rPr lang="en-US" sz="2800" dirty="0"/>
            <a:t>Observer sans porter de </a:t>
          </a:r>
          <a:r>
            <a:rPr lang="en-US" sz="2800" dirty="0" err="1"/>
            <a:t>jugement</a:t>
          </a:r>
          <a:endParaRPr lang="en-US" sz="2800" dirty="0"/>
        </a:p>
      </dgm:t>
    </dgm:pt>
    <dgm:pt modelId="{F37EC154-5071-4348-A7AA-AB82C9A5261B}" type="parTrans" cxnId="{CDD51CCC-4AA8-4F86-AD60-1CDFE499BC8B}">
      <dgm:prSet/>
      <dgm:spPr/>
      <dgm:t>
        <a:bodyPr/>
        <a:lstStyle/>
        <a:p>
          <a:endParaRPr lang="en-US"/>
        </a:p>
      </dgm:t>
    </dgm:pt>
    <dgm:pt modelId="{66A7B026-F07C-4DB9-BCB9-0B11E1E8E714}" type="sibTrans" cxnId="{CDD51CCC-4AA8-4F86-AD60-1CDFE499BC8B}">
      <dgm:prSet/>
      <dgm:spPr/>
      <dgm:t>
        <a:bodyPr/>
        <a:lstStyle/>
        <a:p>
          <a:endParaRPr lang="en-US"/>
        </a:p>
      </dgm:t>
    </dgm:pt>
    <dgm:pt modelId="{FEE6BB8C-1F71-49BE-9232-D48C5D856FEF}">
      <dgm:prSet custT="1"/>
      <dgm:spPr>
        <a:solidFill>
          <a:srgbClr val="4B53B2"/>
        </a:solidFill>
      </dgm:spPr>
      <dgm:t>
        <a:bodyPr/>
        <a:lstStyle/>
        <a:p>
          <a:r>
            <a:rPr lang="en-US" sz="2800" dirty="0"/>
            <a:t>Aide </a:t>
          </a:r>
          <a:r>
            <a:rPr lang="en-US" sz="2800" dirty="0" err="1"/>
            <a:t>à</a:t>
          </a:r>
          <a:r>
            <a:rPr lang="en-US" sz="2800" dirty="0"/>
            <a:t> </a:t>
          </a:r>
          <a:r>
            <a:rPr lang="en-US" sz="2800" dirty="0" err="1"/>
            <a:t>réduire</a:t>
          </a:r>
          <a:r>
            <a:rPr lang="en-US" sz="2800" dirty="0"/>
            <a:t> le stress</a:t>
          </a:r>
        </a:p>
      </dgm:t>
    </dgm:pt>
    <dgm:pt modelId="{39415D0C-6C0E-40B0-B282-0E6E9B889AA0}" type="parTrans" cxnId="{1C751DEB-9EBE-4EDE-97D5-DD85EED37DB1}">
      <dgm:prSet/>
      <dgm:spPr/>
      <dgm:t>
        <a:bodyPr/>
        <a:lstStyle/>
        <a:p>
          <a:endParaRPr lang="en-US"/>
        </a:p>
      </dgm:t>
    </dgm:pt>
    <dgm:pt modelId="{6BD5DC55-6AE9-498E-9C71-4F2748A18D59}" type="sibTrans" cxnId="{1C751DEB-9EBE-4EDE-97D5-DD85EED37DB1}">
      <dgm:prSet/>
      <dgm:spPr/>
      <dgm:t>
        <a:bodyPr/>
        <a:lstStyle/>
        <a:p>
          <a:endParaRPr lang="en-US"/>
        </a:p>
      </dgm:t>
    </dgm:pt>
    <dgm:pt modelId="{79DACEA3-0D10-42C8-96A8-C1175EA44347}">
      <dgm:prSet custT="1"/>
      <dgm:spPr>
        <a:solidFill>
          <a:srgbClr val="4B53B2"/>
        </a:solidFill>
      </dgm:spPr>
      <dgm:t>
        <a:bodyPr/>
        <a:lstStyle/>
        <a:p>
          <a:r>
            <a:rPr lang="en-US" sz="2800" dirty="0"/>
            <a:t>Applications</a:t>
          </a:r>
        </a:p>
      </dgm:t>
    </dgm:pt>
    <dgm:pt modelId="{A7005D12-6C47-47B1-BEC1-368EF9B6218C}" type="parTrans" cxnId="{2F7F6C56-F553-46B0-9670-18D85646187B}">
      <dgm:prSet/>
      <dgm:spPr/>
      <dgm:t>
        <a:bodyPr/>
        <a:lstStyle/>
        <a:p>
          <a:endParaRPr lang="en-US"/>
        </a:p>
      </dgm:t>
    </dgm:pt>
    <dgm:pt modelId="{9449FFD7-6AB0-4A8E-A2F1-B1723DB1FFA1}" type="sibTrans" cxnId="{2F7F6C56-F553-46B0-9670-18D85646187B}">
      <dgm:prSet/>
      <dgm:spPr/>
      <dgm:t>
        <a:bodyPr/>
        <a:lstStyle/>
        <a:p>
          <a:endParaRPr lang="en-US"/>
        </a:p>
      </dgm:t>
    </dgm:pt>
    <dgm:pt modelId="{E81AE9B0-31F3-4A90-9551-743466E67F64}">
      <dgm:prSet custT="1"/>
      <dgm:spPr>
        <a:ln>
          <a:solidFill>
            <a:srgbClr val="4572C5"/>
          </a:solidFill>
        </a:ln>
      </dgm:spPr>
      <dgm:t>
        <a:bodyPr/>
        <a:lstStyle/>
        <a:p>
          <a:r>
            <a:rPr lang="en-US" sz="2400" dirty="0"/>
            <a:t>Mindshift</a:t>
          </a:r>
        </a:p>
      </dgm:t>
    </dgm:pt>
    <dgm:pt modelId="{E7CA4000-E5C8-4D1B-827C-D1D22201AB70}" type="parTrans" cxnId="{B0FB7A5F-847D-4522-9C34-D41A355FA9EB}">
      <dgm:prSet/>
      <dgm:spPr/>
      <dgm:t>
        <a:bodyPr/>
        <a:lstStyle/>
        <a:p>
          <a:endParaRPr lang="en-US"/>
        </a:p>
      </dgm:t>
    </dgm:pt>
    <dgm:pt modelId="{6382B9EE-24B3-4D33-93CE-BE5D6A8F1A12}" type="sibTrans" cxnId="{B0FB7A5F-847D-4522-9C34-D41A355FA9EB}">
      <dgm:prSet/>
      <dgm:spPr/>
      <dgm:t>
        <a:bodyPr/>
        <a:lstStyle/>
        <a:p>
          <a:endParaRPr lang="en-US"/>
        </a:p>
      </dgm:t>
    </dgm:pt>
    <dgm:pt modelId="{5064BB08-9D49-4F82-9FBF-35A65031FD8E}">
      <dgm:prSet custT="1"/>
      <dgm:spPr>
        <a:ln>
          <a:solidFill>
            <a:srgbClr val="4572C5"/>
          </a:solidFill>
        </a:ln>
      </dgm:spPr>
      <dgm:t>
        <a:bodyPr/>
        <a:lstStyle/>
        <a:p>
          <a:r>
            <a:rPr lang="en-US" sz="2400" dirty="0"/>
            <a:t>Mindfulness Coach</a:t>
          </a:r>
        </a:p>
      </dgm:t>
    </dgm:pt>
    <dgm:pt modelId="{7E42F609-17F9-47E2-8A4F-EA761C37CA10}" type="parTrans" cxnId="{9AF223D7-0D4A-4556-B146-FDD3B9453A36}">
      <dgm:prSet/>
      <dgm:spPr/>
      <dgm:t>
        <a:bodyPr/>
        <a:lstStyle/>
        <a:p>
          <a:endParaRPr lang="en-US"/>
        </a:p>
      </dgm:t>
    </dgm:pt>
    <dgm:pt modelId="{318565F8-1E5C-4536-B696-0F4704679598}" type="sibTrans" cxnId="{9AF223D7-0D4A-4556-B146-FDD3B9453A36}">
      <dgm:prSet/>
      <dgm:spPr/>
      <dgm:t>
        <a:bodyPr/>
        <a:lstStyle/>
        <a:p>
          <a:endParaRPr lang="en-US"/>
        </a:p>
      </dgm:t>
    </dgm:pt>
    <dgm:pt modelId="{A7B45B03-6C36-4D73-A668-2FD517F35711}">
      <dgm:prSet custT="1"/>
      <dgm:spPr>
        <a:solidFill>
          <a:srgbClr val="4B53B2"/>
        </a:solidFill>
      </dgm:spPr>
      <dgm:t>
        <a:bodyPr/>
        <a:lstStyle/>
        <a:p>
          <a:r>
            <a:rPr lang="en-US" sz="2800" dirty="0" err="1"/>
            <a:t>N’importe</a:t>
          </a:r>
          <a:r>
            <a:rPr lang="en-US" sz="2800" dirty="0"/>
            <a:t> </a:t>
          </a:r>
          <a:r>
            <a:rPr lang="en-US" sz="2800" dirty="0" err="1"/>
            <a:t>où</a:t>
          </a:r>
          <a:r>
            <a:rPr lang="en-US" sz="2800" dirty="0"/>
            <a:t>, </a:t>
          </a:r>
          <a:r>
            <a:rPr lang="en-US" sz="2800" dirty="0" err="1"/>
            <a:t>n’importe</a:t>
          </a:r>
          <a:r>
            <a:rPr lang="en-US" sz="2800" dirty="0"/>
            <a:t> </a:t>
          </a:r>
          <a:r>
            <a:rPr lang="en-US" sz="2800" dirty="0" err="1"/>
            <a:t>quand</a:t>
          </a:r>
          <a:endParaRPr lang="en-US" sz="2800" dirty="0"/>
        </a:p>
      </dgm:t>
    </dgm:pt>
    <dgm:pt modelId="{A19EB5C6-8B2D-4C13-804A-FC09BA30DC64}" type="parTrans" cxnId="{EC002026-410A-424B-8CA1-500C74DCBB9B}">
      <dgm:prSet/>
      <dgm:spPr/>
      <dgm:t>
        <a:bodyPr/>
        <a:lstStyle/>
        <a:p>
          <a:endParaRPr lang="en-US"/>
        </a:p>
      </dgm:t>
    </dgm:pt>
    <dgm:pt modelId="{020DF372-62CF-4910-9AE4-A820BFA96CAD}" type="sibTrans" cxnId="{EC002026-410A-424B-8CA1-500C74DCBB9B}">
      <dgm:prSet/>
      <dgm:spPr/>
      <dgm:t>
        <a:bodyPr/>
        <a:lstStyle/>
        <a:p>
          <a:endParaRPr lang="en-US"/>
        </a:p>
      </dgm:t>
    </dgm:pt>
    <dgm:pt modelId="{22E4008D-F74E-420F-8B64-A33A4B237999}">
      <dgm:prSet custT="1"/>
      <dgm:spPr>
        <a:ln>
          <a:solidFill>
            <a:srgbClr val="4572C5"/>
          </a:solidFill>
        </a:ln>
      </dgm:spPr>
      <dgm:t>
        <a:bodyPr/>
        <a:lstStyle/>
        <a:p>
          <a:r>
            <a:rPr lang="en-US" sz="2400" dirty="0"/>
            <a:t>Observer le souffle, un </a:t>
          </a:r>
          <a:r>
            <a:rPr lang="en-US" sz="2400" dirty="0" err="1"/>
            <a:t>objet</a:t>
          </a:r>
          <a:r>
            <a:rPr lang="en-US" sz="2400" dirty="0"/>
            <a:t>, </a:t>
          </a:r>
          <a:r>
            <a:rPr lang="en-US" sz="2400" dirty="0" err="1"/>
            <a:t>une</a:t>
          </a:r>
          <a:r>
            <a:rPr lang="en-US" sz="2400" dirty="0"/>
            <a:t> </a:t>
          </a:r>
          <a:r>
            <a:rPr lang="en-US" sz="2400" dirty="0" err="1"/>
            <a:t>activité</a:t>
          </a:r>
          <a:r>
            <a:rPr lang="en-US" sz="2400" dirty="0"/>
            <a:t> et les sons</a:t>
          </a:r>
        </a:p>
      </dgm:t>
    </dgm:pt>
    <dgm:pt modelId="{531E88B4-E855-4C0F-8D5E-2D85916DB961}" type="parTrans" cxnId="{0D11BADB-3FD4-4B9C-8815-26335E4708F7}">
      <dgm:prSet/>
      <dgm:spPr/>
      <dgm:t>
        <a:bodyPr/>
        <a:lstStyle/>
        <a:p>
          <a:endParaRPr lang="en-US"/>
        </a:p>
      </dgm:t>
    </dgm:pt>
    <dgm:pt modelId="{F7B815DC-A036-426C-9B2F-C6A27383C32C}" type="sibTrans" cxnId="{0D11BADB-3FD4-4B9C-8815-26335E4708F7}">
      <dgm:prSet/>
      <dgm:spPr/>
      <dgm:t>
        <a:bodyPr/>
        <a:lstStyle/>
        <a:p>
          <a:endParaRPr lang="en-US"/>
        </a:p>
      </dgm:t>
    </dgm:pt>
    <dgm:pt modelId="{15A4FFB7-4519-FB42-A173-1B4E7FE96F4A}" type="pres">
      <dgm:prSet presAssocID="{C22074DB-6D60-42A1-B083-305F061B12EB}" presName="linear" presStyleCnt="0">
        <dgm:presLayoutVars>
          <dgm:dir/>
          <dgm:animLvl val="lvl"/>
          <dgm:resizeHandles val="exact"/>
        </dgm:presLayoutVars>
      </dgm:prSet>
      <dgm:spPr/>
    </dgm:pt>
    <dgm:pt modelId="{3BC885FE-4D8D-F041-8DDD-DA432820F7F2}" type="pres">
      <dgm:prSet presAssocID="{8362750B-DF95-4F5B-BAF2-96F951BA053B}" presName="parentLin" presStyleCnt="0"/>
      <dgm:spPr/>
    </dgm:pt>
    <dgm:pt modelId="{F7372536-8AF6-FB49-BBAC-52555BC4A4C2}" type="pres">
      <dgm:prSet presAssocID="{8362750B-DF95-4F5B-BAF2-96F951BA053B}" presName="parentLeftMargin" presStyleLbl="node1" presStyleIdx="0" presStyleCnt="4"/>
      <dgm:spPr/>
    </dgm:pt>
    <dgm:pt modelId="{2DF655E0-778A-284A-8907-BF88C3B98244}" type="pres">
      <dgm:prSet presAssocID="{8362750B-DF95-4F5B-BAF2-96F951BA053B}" presName="parentText" presStyleLbl="node1" presStyleIdx="0" presStyleCnt="4">
        <dgm:presLayoutVars>
          <dgm:chMax val="0"/>
          <dgm:bulletEnabled val="1"/>
        </dgm:presLayoutVars>
      </dgm:prSet>
      <dgm:spPr/>
    </dgm:pt>
    <dgm:pt modelId="{B1A44742-8CB4-CF44-9D9D-8948C9EF9376}" type="pres">
      <dgm:prSet presAssocID="{8362750B-DF95-4F5B-BAF2-96F951BA053B}" presName="negativeSpace" presStyleCnt="0"/>
      <dgm:spPr/>
    </dgm:pt>
    <dgm:pt modelId="{54054C4C-0541-F84C-A66A-0150503E07BF}" type="pres">
      <dgm:prSet presAssocID="{8362750B-DF95-4F5B-BAF2-96F951BA053B}" presName="childText" presStyleLbl="conFgAcc1" presStyleIdx="0" presStyleCnt="4">
        <dgm:presLayoutVars>
          <dgm:bulletEnabled val="1"/>
        </dgm:presLayoutVars>
      </dgm:prSet>
      <dgm:spPr>
        <a:ln>
          <a:solidFill>
            <a:srgbClr val="4572C5"/>
          </a:solidFill>
        </a:ln>
      </dgm:spPr>
    </dgm:pt>
    <dgm:pt modelId="{853D80D5-1FCB-BD44-86CE-E950F999527F}" type="pres">
      <dgm:prSet presAssocID="{66A7B026-F07C-4DB9-BCB9-0B11E1E8E714}" presName="spaceBetweenRectangles" presStyleCnt="0"/>
      <dgm:spPr/>
    </dgm:pt>
    <dgm:pt modelId="{A166DD90-93AD-7342-8FA3-FF38ED62414E}" type="pres">
      <dgm:prSet presAssocID="{FEE6BB8C-1F71-49BE-9232-D48C5D856FEF}" presName="parentLin" presStyleCnt="0"/>
      <dgm:spPr/>
    </dgm:pt>
    <dgm:pt modelId="{AA7FE5FB-8F8E-474A-836F-0A28521FE71D}" type="pres">
      <dgm:prSet presAssocID="{FEE6BB8C-1F71-49BE-9232-D48C5D856FEF}" presName="parentLeftMargin" presStyleLbl="node1" presStyleIdx="0" presStyleCnt="4"/>
      <dgm:spPr/>
    </dgm:pt>
    <dgm:pt modelId="{B2DC6726-53F2-F847-B585-6EF18F4995FC}" type="pres">
      <dgm:prSet presAssocID="{FEE6BB8C-1F71-49BE-9232-D48C5D856FEF}" presName="parentText" presStyleLbl="node1" presStyleIdx="1" presStyleCnt="4">
        <dgm:presLayoutVars>
          <dgm:chMax val="0"/>
          <dgm:bulletEnabled val="1"/>
        </dgm:presLayoutVars>
      </dgm:prSet>
      <dgm:spPr/>
    </dgm:pt>
    <dgm:pt modelId="{8B729863-D2F3-0149-BAD7-8103B6DF4E57}" type="pres">
      <dgm:prSet presAssocID="{FEE6BB8C-1F71-49BE-9232-D48C5D856FEF}" presName="negativeSpace" presStyleCnt="0"/>
      <dgm:spPr/>
    </dgm:pt>
    <dgm:pt modelId="{B9314559-66D1-8348-B1F8-9368D2ADD436}" type="pres">
      <dgm:prSet presAssocID="{FEE6BB8C-1F71-49BE-9232-D48C5D856FEF}" presName="childText" presStyleLbl="conFgAcc1" presStyleIdx="1" presStyleCnt="4">
        <dgm:presLayoutVars>
          <dgm:bulletEnabled val="1"/>
        </dgm:presLayoutVars>
      </dgm:prSet>
      <dgm:spPr>
        <a:ln>
          <a:solidFill>
            <a:srgbClr val="4572C5"/>
          </a:solidFill>
        </a:ln>
      </dgm:spPr>
    </dgm:pt>
    <dgm:pt modelId="{06B35FD9-FC3F-FD44-B1A0-692426FEFD1B}" type="pres">
      <dgm:prSet presAssocID="{6BD5DC55-6AE9-498E-9C71-4F2748A18D59}" presName="spaceBetweenRectangles" presStyleCnt="0"/>
      <dgm:spPr/>
    </dgm:pt>
    <dgm:pt modelId="{8258EBFF-36C5-5748-82CE-0AE0A68D212E}" type="pres">
      <dgm:prSet presAssocID="{79DACEA3-0D10-42C8-96A8-C1175EA44347}" presName="parentLin" presStyleCnt="0"/>
      <dgm:spPr/>
    </dgm:pt>
    <dgm:pt modelId="{A44AE502-696F-214D-942D-D103130A7CC6}" type="pres">
      <dgm:prSet presAssocID="{79DACEA3-0D10-42C8-96A8-C1175EA44347}" presName="parentLeftMargin" presStyleLbl="node1" presStyleIdx="1" presStyleCnt="4"/>
      <dgm:spPr/>
    </dgm:pt>
    <dgm:pt modelId="{5CF39538-AD2D-CD42-A589-C29C93CEB02A}" type="pres">
      <dgm:prSet presAssocID="{79DACEA3-0D10-42C8-96A8-C1175EA44347}" presName="parentText" presStyleLbl="node1" presStyleIdx="2" presStyleCnt="4">
        <dgm:presLayoutVars>
          <dgm:chMax val="0"/>
          <dgm:bulletEnabled val="1"/>
        </dgm:presLayoutVars>
      </dgm:prSet>
      <dgm:spPr/>
    </dgm:pt>
    <dgm:pt modelId="{F91E7C9E-D79F-8742-AEB5-43291C1A9AA7}" type="pres">
      <dgm:prSet presAssocID="{79DACEA3-0D10-42C8-96A8-C1175EA44347}" presName="negativeSpace" presStyleCnt="0"/>
      <dgm:spPr/>
    </dgm:pt>
    <dgm:pt modelId="{701F9A64-C2C9-FC4A-B096-884522521E5F}" type="pres">
      <dgm:prSet presAssocID="{79DACEA3-0D10-42C8-96A8-C1175EA44347}" presName="childText" presStyleLbl="conFgAcc1" presStyleIdx="2" presStyleCnt="4">
        <dgm:presLayoutVars>
          <dgm:bulletEnabled val="1"/>
        </dgm:presLayoutVars>
      </dgm:prSet>
      <dgm:spPr/>
    </dgm:pt>
    <dgm:pt modelId="{D9E36D6C-E827-9C43-A1E1-D9896CD00388}" type="pres">
      <dgm:prSet presAssocID="{9449FFD7-6AB0-4A8E-A2F1-B1723DB1FFA1}" presName="spaceBetweenRectangles" presStyleCnt="0"/>
      <dgm:spPr/>
    </dgm:pt>
    <dgm:pt modelId="{2069A027-E1E8-5444-BC9D-177FB549F80E}" type="pres">
      <dgm:prSet presAssocID="{A7B45B03-6C36-4D73-A668-2FD517F35711}" presName="parentLin" presStyleCnt="0"/>
      <dgm:spPr/>
    </dgm:pt>
    <dgm:pt modelId="{1EC5BD77-B1A1-B348-8584-281349CF87C0}" type="pres">
      <dgm:prSet presAssocID="{A7B45B03-6C36-4D73-A668-2FD517F35711}" presName="parentLeftMargin" presStyleLbl="node1" presStyleIdx="2" presStyleCnt="4"/>
      <dgm:spPr/>
    </dgm:pt>
    <dgm:pt modelId="{E0356F34-B926-B04D-8290-DED25BE4B574}" type="pres">
      <dgm:prSet presAssocID="{A7B45B03-6C36-4D73-A668-2FD517F35711}" presName="parentText" presStyleLbl="node1" presStyleIdx="3" presStyleCnt="4">
        <dgm:presLayoutVars>
          <dgm:chMax val="0"/>
          <dgm:bulletEnabled val="1"/>
        </dgm:presLayoutVars>
      </dgm:prSet>
      <dgm:spPr/>
    </dgm:pt>
    <dgm:pt modelId="{CEFDBF43-4A63-1948-868A-D6875453F79F}" type="pres">
      <dgm:prSet presAssocID="{A7B45B03-6C36-4D73-A668-2FD517F35711}" presName="negativeSpace" presStyleCnt="0"/>
      <dgm:spPr/>
    </dgm:pt>
    <dgm:pt modelId="{DC893E4A-A2F8-514A-8C56-1C4B83949E69}" type="pres">
      <dgm:prSet presAssocID="{A7B45B03-6C36-4D73-A668-2FD517F35711}" presName="childText" presStyleLbl="conFgAcc1" presStyleIdx="3" presStyleCnt="4">
        <dgm:presLayoutVars>
          <dgm:bulletEnabled val="1"/>
        </dgm:presLayoutVars>
      </dgm:prSet>
      <dgm:spPr/>
    </dgm:pt>
  </dgm:ptLst>
  <dgm:cxnLst>
    <dgm:cxn modelId="{95FB5510-A5AF-2A49-B057-A6DCFC25040B}" type="presOf" srcId="{A7B45B03-6C36-4D73-A668-2FD517F35711}" destId="{1EC5BD77-B1A1-B348-8584-281349CF87C0}" srcOrd="0" destOrd="0" presId="urn:microsoft.com/office/officeart/2005/8/layout/list1"/>
    <dgm:cxn modelId="{74BA1512-626E-4D4B-B718-BDAEBB075D58}" type="presOf" srcId="{79DACEA3-0D10-42C8-96A8-C1175EA44347}" destId="{A44AE502-696F-214D-942D-D103130A7CC6}" srcOrd="0" destOrd="0" presId="urn:microsoft.com/office/officeart/2005/8/layout/list1"/>
    <dgm:cxn modelId="{B40B7218-5561-DE49-9940-07B868F589AF}" type="presOf" srcId="{8362750B-DF95-4F5B-BAF2-96F951BA053B}" destId="{F7372536-8AF6-FB49-BBAC-52555BC4A4C2}" srcOrd="0" destOrd="0" presId="urn:microsoft.com/office/officeart/2005/8/layout/list1"/>
    <dgm:cxn modelId="{331F9B1B-3E7A-3C4A-B1B0-0D99E9A73189}" type="presOf" srcId="{5064BB08-9D49-4F82-9FBF-35A65031FD8E}" destId="{701F9A64-C2C9-FC4A-B096-884522521E5F}" srcOrd="0" destOrd="1" presId="urn:microsoft.com/office/officeart/2005/8/layout/list1"/>
    <dgm:cxn modelId="{EC002026-410A-424B-8CA1-500C74DCBB9B}" srcId="{C22074DB-6D60-42A1-B083-305F061B12EB}" destId="{A7B45B03-6C36-4D73-A668-2FD517F35711}" srcOrd="3" destOrd="0" parTransId="{A19EB5C6-8B2D-4C13-804A-FC09BA30DC64}" sibTransId="{020DF372-62CF-4910-9AE4-A820BFA96CAD}"/>
    <dgm:cxn modelId="{03A07741-7123-3F43-A297-CBA3646DEE25}" type="presOf" srcId="{8362750B-DF95-4F5B-BAF2-96F951BA053B}" destId="{2DF655E0-778A-284A-8907-BF88C3B98244}" srcOrd="1" destOrd="0" presId="urn:microsoft.com/office/officeart/2005/8/layout/list1"/>
    <dgm:cxn modelId="{36AEA441-9B1C-C244-B519-3DC77CD22D22}" type="presOf" srcId="{C22074DB-6D60-42A1-B083-305F061B12EB}" destId="{15A4FFB7-4519-FB42-A173-1B4E7FE96F4A}" srcOrd="0" destOrd="0" presId="urn:microsoft.com/office/officeart/2005/8/layout/list1"/>
    <dgm:cxn modelId="{B6BEA94A-5416-8441-AA64-DAC7FE7147D1}" type="presOf" srcId="{FEE6BB8C-1F71-49BE-9232-D48C5D856FEF}" destId="{B2DC6726-53F2-F847-B585-6EF18F4995FC}" srcOrd="1" destOrd="0" presId="urn:microsoft.com/office/officeart/2005/8/layout/list1"/>
    <dgm:cxn modelId="{2F7F6C56-F553-46B0-9670-18D85646187B}" srcId="{C22074DB-6D60-42A1-B083-305F061B12EB}" destId="{79DACEA3-0D10-42C8-96A8-C1175EA44347}" srcOrd="2" destOrd="0" parTransId="{A7005D12-6C47-47B1-BEC1-368EF9B6218C}" sibTransId="{9449FFD7-6AB0-4A8E-A2F1-B1723DB1FFA1}"/>
    <dgm:cxn modelId="{B0FB7A5F-847D-4522-9C34-D41A355FA9EB}" srcId="{79DACEA3-0D10-42C8-96A8-C1175EA44347}" destId="{E81AE9B0-31F3-4A90-9551-743466E67F64}" srcOrd="0" destOrd="0" parTransId="{E7CA4000-E5C8-4D1B-827C-D1D22201AB70}" sibTransId="{6382B9EE-24B3-4D33-93CE-BE5D6A8F1A12}"/>
    <dgm:cxn modelId="{9E8EF071-32FA-5B45-992A-8BBB1A530134}" type="presOf" srcId="{79DACEA3-0D10-42C8-96A8-C1175EA44347}" destId="{5CF39538-AD2D-CD42-A589-C29C93CEB02A}" srcOrd="1" destOrd="0" presId="urn:microsoft.com/office/officeart/2005/8/layout/list1"/>
    <dgm:cxn modelId="{DCDA7492-F882-6E4F-8039-E7091B0CC07F}" type="presOf" srcId="{E81AE9B0-31F3-4A90-9551-743466E67F64}" destId="{701F9A64-C2C9-FC4A-B096-884522521E5F}" srcOrd="0" destOrd="0" presId="urn:microsoft.com/office/officeart/2005/8/layout/list1"/>
    <dgm:cxn modelId="{A651CBA9-E8AF-8545-9252-A5C0F80C9AB1}" type="presOf" srcId="{22E4008D-F74E-420F-8B64-A33A4B237999}" destId="{DC893E4A-A2F8-514A-8C56-1C4B83949E69}" srcOrd="0" destOrd="0" presId="urn:microsoft.com/office/officeart/2005/8/layout/list1"/>
    <dgm:cxn modelId="{F4446BB3-B2E1-254E-8FB6-F22E00FF60E1}" type="presOf" srcId="{FEE6BB8C-1F71-49BE-9232-D48C5D856FEF}" destId="{AA7FE5FB-8F8E-474A-836F-0A28521FE71D}" srcOrd="0" destOrd="0" presId="urn:microsoft.com/office/officeart/2005/8/layout/list1"/>
    <dgm:cxn modelId="{CDD51CCC-4AA8-4F86-AD60-1CDFE499BC8B}" srcId="{C22074DB-6D60-42A1-B083-305F061B12EB}" destId="{8362750B-DF95-4F5B-BAF2-96F951BA053B}" srcOrd="0" destOrd="0" parTransId="{F37EC154-5071-4348-A7AA-AB82C9A5261B}" sibTransId="{66A7B026-F07C-4DB9-BCB9-0B11E1E8E714}"/>
    <dgm:cxn modelId="{9AF223D7-0D4A-4556-B146-FDD3B9453A36}" srcId="{79DACEA3-0D10-42C8-96A8-C1175EA44347}" destId="{5064BB08-9D49-4F82-9FBF-35A65031FD8E}" srcOrd="1" destOrd="0" parTransId="{7E42F609-17F9-47E2-8A4F-EA761C37CA10}" sibTransId="{318565F8-1E5C-4536-B696-0F4704679598}"/>
    <dgm:cxn modelId="{0D11BADB-3FD4-4B9C-8815-26335E4708F7}" srcId="{A7B45B03-6C36-4D73-A668-2FD517F35711}" destId="{22E4008D-F74E-420F-8B64-A33A4B237999}" srcOrd="0" destOrd="0" parTransId="{531E88B4-E855-4C0F-8D5E-2D85916DB961}" sibTransId="{F7B815DC-A036-426C-9B2F-C6A27383C32C}"/>
    <dgm:cxn modelId="{1C751DEB-9EBE-4EDE-97D5-DD85EED37DB1}" srcId="{C22074DB-6D60-42A1-B083-305F061B12EB}" destId="{FEE6BB8C-1F71-49BE-9232-D48C5D856FEF}" srcOrd="1" destOrd="0" parTransId="{39415D0C-6C0E-40B0-B282-0E6E9B889AA0}" sibTransId="{6BD5DC55-6AE9-498E-9C71-4F2748A18D59}"/>
    <dgm:cxn modelId="{1575B9EC-FED5-3E43-B7A8-5036398BE823}" type="presOf" srcId="{A7B45B03-6C36-4D73-A668-2FD517F35711}" destId="{E0356F34-B926-B04D-8290-DED25BE4B574}" srcOrd="1" destOrd="0" presId="urn:microsoft.com/office/officeart/2005/8/layout/list1"/>
    <dgm:cxn modelId="{CBA5C05B-22BF-C64D-884E-99AB16F1CF50}" type="presParOf" srcId="{15A4FFB7-4519-FB42-A173-1B4E7FE96F4A}" destId="{3BC885FE-4D8D-F041-8DDD-DA432820F7F2}" srcOrd="0" destOrd="0" presId="urn:microsoft.com/office/officeart/2005/8/layout/list1"/>
    <dgm:cxn modelId="{414A5A15-B27B-F54E-B9EA-1DD770C75C7E}" type="presParOf" srcId="{3BC885FE-4D8D-F041-8DDD-DA432820F7F2}" destId="{F7372536-8AF6-FB49-BBAC-52555BC4A4C2}" srcOrd="0" destOrd="0" presId="urn:microsoft.com/office/officeart/2005/8/layout/list1"/>
    <dgm:cxn modelId="{D6101C11-3EF5-3B46-8C43-C8C8F29A7E63}" type="presParOf" srcId="{3BC885FE-4D8D-F041-8DDD-DA432820F7F2}" destId="{2DF655E0-778A-284A-8907-BF88C3B98244}" srcOrd="1" destOrd="0" presId="urn:microsoft.com/office/officeart/2005/8/layout/list1"/>
    <dgm:cxn modelId="{BF05612B-C62E-9D4E-8791-ECB7242FA42D}" type="presParOf" srcId="{15A4FFB7-4519-FB42-A173-1B4E7FE96F4A}" destId="{B1A44742-8CB4-CF44-9D9D-8948C9EF9376}" srcOrd="1" destOrd="0" presId="urn:microsoft.com/office/officeart/2005/8/layout/list1"/>
    <dgm:cxn modelId="{1E355519-8624-994F-A124-F06879A68F19}" type="presParOf" srcId="{15A4FFB7-4519-FB42-A173-1B4E7FE96F4A}" destId="{54054C4C-0541-F84C-A66A-0150503E07BF}" srcOrd="2" destOrd="0" presId="urn:microsoft.com/office/officeart/2005/8/layout/list1"/>
    <dgm:cxn modelId="{5605EED9-97B9-F344-8871-A430174FA855}" type="presParOf" srcId="{15A4FFB7-4519-FB42-A173-1B4E7FE96F4A}" destId="{853D80D5-1FCB-BD44-86CE-E950F999527F}" srcOrd="3" destOrd="0" presId="urn:microsoft.com/office/officeart/2005/8/layout/list1"/>
    <dgm:cxn modelId="{240CC0AD-E987-5243-906E-A8B31C0D26A6}" type="presParOf" srcId="{15A4FFB7-4519-FB42-A173-1B4E7FE96F4A}" destId="{A166DD90-93AD-7342-8FA3-FF38ED62414E}" srcOrd="4" destOrd="0" presId="urn:microsoft.com/office/officeart/2005/8/layout/list1"/>
    <dgm:cxn modelId="{AD6BB266-C2B4-EF4B-B6BA-3D1E7A7048A7}" type="presParOf" srcId="{A166DD90-93AD-7342-8FA3-FF38ED62414E}" destId="{AA7FE5FB-8F8E-474A-836F-0A28521FE71D}" srcOrd="0" destOrd="0" presId="urn:microsoft.com/office/officeart/2005/8/layout/list1"/>
    <dgm:cxn modelId="{02606DEE-5EF5-AD42-B8AD-BD30652BB63A}" type="presParOf" srcId="{A166DD90-93AD-7342-8FA3-FF38ED62414E}" destId="{B2DC6726-53F2-F847-B585-6EF18F4995FC}" srcOrd="1" destOrd="0" presId="urn:microsoft.com/office/officeart/2005/8/layout/list1"/>
    <dgm:cxn modelId="{EFEFF261-EFF3-324A-ADC2-58FFFE9B5CA5}" type="presParOf" srcId="{15A4FFB7-4519-FB42-A173-1B4E7FE96F4A}" destId="{8B729863-D2F3-0149-BAD7-8103B6DF4E57}" srcOrd="5" destOrd="0" presId="urn:microsoft.com/office/officeart/2005/8/layout/list1"/>
    <dgm:cxn modelId="{06A6A936-743F-8E40-A2C4-A28DF7BCB0E7}" type="presParOf" srcId="{15A4FFB7-4519-FB42-A173-1B4E7FE96F4A}" destId="{B9314559-66D1-8348-B1F8-9368D2ADD436}" srcOrd="6" destOrd="0" presId="urn:microsoft.com/office/officeart/2005/8/layout/list1"/>
    <dgm:cxn modelId="{C18CD46A-B058-0844-8F65-B281D294D4DC}" type="presParOf" srcId="{15A4FFB7-4519-FB42-A173-1B4E7FE96F4A}" destId="{06B35FD9-FC3F-FD44-B1A0-692426FEFD1B}" srcOrd="7" destOrd="0" presId="urn:microsoft.com/office/officeart/2005/8/layout/list1"/>
    <dgm:cxn modelId="{3B59DDA0-BACB-FA41-B199-D57F9DFD5A2D}" type="presParOf" srcId="{15A4FFB7-4519-FB42-A173-1B4E7FE96F4A}" destId="{8258EBFF-36C5-5748-82CE-0AE0A68D212E}" srcOrd="8" destOrd="0" presId="urn:microsoft.com/office/officeart/2005/8/layout/list1"/>
    <dgm:cxn modelId="{C6839B7F-A548-B443-BFE8-1479FA7C0E4F}" type="presParOf" srcId="{8258EBFF-36C5-5748-82CE-0AE0A68D212E}" destId="{A44AE502-696F-214D-942D-D103130A7CC6}" srcOrd="0" destOrd="0" presId="urn:microsoft.com/office/officeart/2005/8/layout/list1"/>
    <dgm:cxn modelId="{EDD18940-D6B3-E740-8374-C6E85251258D}" type="presParOf" srcId="{8258EBFF-36C5-5748-82CE-0AE0A68D212E}" destId="{5CF39538-AD2D-CD42-A589-C29C93CEB02A}" srcOrd="1" destOrd="0" presId="urn:microsoft.com/office/officeart/2005/8/layout/list1"/>
    <dgm:cxn modelId="{5AC06E63-500A-B24E-A4D9-3369456170E6}" type="presParOf" srcId="{15A4FFB7-4519-FB42-A173-1B4E7FE96F4A}" destId="{F91E7C9E-D79F-8742-AEB5-43291C1A9AA7}" srcOrd="9" destOrd="0" presId="urn:microsoft.com/office/officeart/2005/8/layout/list1"/>
    <dgm:cxn modelId="{5B0EFCB0-8E83-A546-B0AE-83188D6F8F95}" type="presParOf" srcId="{15A4FFB7-4519-FB42-A173-1B4E7FE96F4A}" destId="{701F9A64-C2C9-FC4A-B096-884522521E5F}" srcOrd="10" destOrd="0" presId="urn:microsoft.com/office/officeart/2005/8/layout/list1"/>
    <dgm:cxn modelId="{C4CE045E-DCCD-6048-96BC-F5E4E4D5357B}" type="presParOf" srcId="{15A4FFB7-4519-FB42-A173-1B4E7FE96F4A}" destId="{D9E36D6C-E827-9C43-A1E1-D9896CD00388}" srcOrd="11" destOrd="0" presId="urn:microsoft.com/office/officeart/2005/8/layout/list1"/>
    <dgm:cxn modelId="{8EA3E855-BA7D-1648-A192-4DD8DC0D7BD5}" type="presParOf" srcId="{15A4FFB7-4519-FB42-A173-1B4E7FE96F4A}" destId="{2069A027-E1E8-5444-BC9D-177FB549F80E}" srcOrd="12" destOrd="0" presId="urn:microsoft.com/office/officeart/2005/8/layout/list1"/>
    <dgm:cxn modelId="{A24E33DF-7E23-CE48-B78B-3336E6D2102E}" type="presParOf" srcId="{2069A027-E1E8-5444-BC9D-177FB549F80E}" destId="{1EC5BD77-B1A1-B348-8584-281349CF87C0}" srcOrd="0" destOrd="0" presId="urn:microsoft.com/office/officeart/2005/8/layout/list1"/>
    <dgm:cxn modelId="{4D930FEA-25EF-154E-BE03-3FE084F1217E}" type="presParOf" srcId="{2069A027-E1E8-5444-BC9D-177FB549F80E}" destId="{E0356F34-B926-B04D-8290-DED25BE4B574}" srcOrd="1" destOrd="0" presId="urn:microsoft.com/office/officeart/2005/8/layout/list1"/>
    <dgm:cxn modelId="{0636E0DC-C01C-4A4D-BE6A-0B06CA4AB18E}" type="presParOf" srcId="{15A4FFB7-4519-FB42-A173-1B4E7FE96F4A}" destId="{CEFDBF43-4A63-1948-868A-D6875453F79F}" srcOrd="13" destOrd="0" presId="urn:microsoft.com/office/officeart/2005/8/layout/list1"/>
    <dgm:cxn modelId="{7B8611F3-443A-2548-B254-554D8D3342ED}" type="presParOf" srcId="{15A4FFB7-4519-FB42-A173-1B4E7FE96F4A}" destId="{DC893E4A-A2F8-514A-8C56-1C4B83949E69}" srcOrd="14"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006CE8-EC0E-4C66-8472-0ECC704CE18F}"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01A68548-C4E5-4B6E-8DBD-3E3DB95BC14F}">
      <dgm:prSet custT="1"/>
      <dgm:spPr/>
      <dgm:t>
        <a:bodyPr/>
        <a:lstStyle/>
        <a:p>
          <a:r>
            <a:rPr lang="en-US" sz="3200" dirty="0" err="1">
              <a:solidFill>
                <a:schemeClr val="tx1"/>
              </a:solidFill>
            </a:rPr>
            <a:t>Pleine</a:t>
          </a:r>
          <a:r>
            <a:rPr lang="en-US" sz="3200" dirty="0">
              <a:solidFill>
                <a:schemeClr val="tx1"/>
              </a:solidFill>
            </a:rPr>
            <a:t> conscience</a:t>
          </a:r>
        </a:p>
      </dgm:t>
    </dgm:pt>
    <dgm:pt modelId="{9F579EF3-D07F-44E4-9B3B-6357DB4FC62E}" type="parTrans" cxnId="{4CA74544-47FC-437D-BC9F-5DE5335FB7E0}">
      <dgm:prSet/>
      <dgm:spPr/>
      <dgm:t>
        <a:bodyPr/>
        <a:lstStyle/>
        <a:p>
          <a:endParaRPr lang="en-US" sz="3200"/>
        </a:p>
      </dgm:t>
    </dgm:pt>
    <dgm:pt modelId="{D073B8B4-6572-41F2-9B89-37BE24450EEC}" type="sibTrans" cxnId="{4CA74544-47FC-437D-BC9F-5DE5335FB7E0}">
      <dgm:prSet/>
      <dgm:spPr/>
      <dgm:t>
        <a:bodyPr/>
        <a:lstStyle/>
        <a:p>
          <a:endParaRPr lang="en-US" sz="3200"/>
        </a:p>
      </dgm:t>
    </dgm:pt>
    <dgm:pt modelId="{38697340-0B11-4770-BD17-96BFD1ED2D40}">
      <dgm:prSet custT="1"/>
      <dgm:spPr/>
      <dgm:t>
        <a:bodyPr/>
        <a:lstStyle/>
        <a:p>
          <a:r>
            <a:rPr lang="fr-CA" sz="3200" dirty="0"/>
            <a:t>Mise en application des techniques</a:t>
          </a:r>
          <a:endParaRPr lang="en-US" sz="3200" dirty="0"/>
        </a:p>
      </dgm:t>
    </dgm:pt>
    <dgm:pt modelId="{A41FA8EF-7A68-4722-A6CE-3A4F6693F7B9}" type="parTrans" cxnId="{75AF9A18-1364-4B26-A50E-1455708036A7}">
      <dgm:prSet/>
      <dgm:spPr/>
      <dgm:t>
        <a:bodyPr/>
        <a:lstStyle/>
        <a:p>
          <a:endParaRPr lang="en-US" sz="3200"/>
        </a:p>
      </dgm:t>
    </dgm:pt>
    <dgm:pt modelId="{8B473CCC-74E8-4136-8044-947371E4DB66}" type="sibTrans" cxnId="{75AF9A18-1364-4B26-A50E-1455708036A7}">
      <dgm:prSet/>
      <dgm:spPr/>
      <dgm:t>
        <a:bodyPr/>
        <a:lstStyle/>
        <a:p>
          <a:endParaRPr lang="en-US" sz="3200"/>
        </a:p>
      </dgm:t>
    </dgm:pt>
    <dgm:pt modelId="{8166BFDF-26A6-454A-B0E5-EAB1F5DFB237}">
      <dgm:prSet custT="1"/>
      <dgm:spPr/>
      <dgm:t>
        <a:bodyPr anchor="ctr"/>
        <a:lstStyle/>
        <a:p>
          <a:pPr>
            <a:lnSpc>
              <a:spcPct val="100000"/>
            </a:lnSpc>
            <a:spcAft>
              <a:spcPts val="0"/>
            </a:spcAft>
          </a:pPr>
          <a:r>
            <a:rPr lang="fr-CA" sz="3200" dirty="0">
              <a:solidFill>
                <a:schemeClr val="bg1"/>
              </a:solidFill>
            </a:rPr>
            <a:t>Examen de la mise en application des </a:t>
          </a:r>
        </a:p>
        <a:p>
          <a:pPr>
            <a:lnSpc>
              <a:spcPct val="100000"/>
            </a:lnSpc>
            <a:spcAft>
              <a:spcPts val="0"/>
            </a:spcAft>
          </a:pPr>
          <a:r>
            <a:rPr lang="fr-CA" sz="3200" dirty="0">
              <a:solidFill>
                <a:schemeClr val="bg1"/>
              </a:solidFill>
            </a:rPr>
            <a:t>techniques</a:t>
          </a:r>
          <a:endParaRPr lang="en-US" sz="3200" dirty="0">
            <a:solidFill>
              <a:schemeClr val="bg1"/>
            </a:solidFill>
          </a:endParaRPr>
        </a:p>
      </dgm:t>
    </dgm:pt>
    <dgm:pt modelId="{335AB63D-91B2-544F-9CBC-05723E0E7D79}" type="parTrans" cxnId="{174ED9B0-4A39-B44A-8335-CC39D768E1B3}">
      <dgm:prSet/>
      <dgm:spPr/>
      <dgm:t>
        <a:bodyPr/>
        <a:lstStyle/>
        <a:p>
          <a:endParaRPr lang="en-US" sz="3200"/>
        </a:p>
      </dgm:t>
    </dgm:pt>
    <dgm:pt modelId="{F0541181-C782-4E41-BA7E-0858CCE47740}" type="sibTrans" cxnId="{174ED9B0-4A39-B44A-8335-CC39D768E1B3}">
      <dgm:prSet/>
      <dgm:spPr/>
      <dgm:t>
        <a:bodyPr/>
        <a:lstStyle/>
        <a:p>
          <a:endParaRPr lang="en-US" sz="3200"/>
        </a:p>
      </dgm:t>
    </dgm:pt>
    <dgm:pt modelId="{CECE1D2C-DCC7-5C44-8AD9-49AC867EB878}">
      <dgm:prSet custT="1"/>
      <dgm:spPr/>
      <dgm:t>
        <a:bodyPr/>
        <a:lstStyle/>
        <a:p>
          <a:r>
            <a:rPr lang="fr-CA" sz="3200" dirty="0"/>
            <a:t>Colère, assertivité, autocompassion</a:t>
          </a:r>
          <a:endParaRPr lang="en-US" sz="3200" dirty="0"/>
        </a:p>
      </dgm:t>
    </dgm:pt>
    <dgm:pt modelId="{38B2DBE3-EFEF-594F-8220-23CFC0CF35A8}" type="parTrans" cxnId="{F05F6E1A-B1E4-7E44-AA8E-82DEEF674C49}">
      <dgm:prSet/>
      <dgm:spPr/>
      <dgm:t>
        <a:bodyPr/>
        <a:lstStyle/>
        <a:p>
          <a:endParaRPr lang="en-US" sz="3200"/>
        </a:p>
      </dgm:t>
    </dgm:pt>
    <dgm:pt modelId="{07A0E9AA-1180-AA49-A761-F22709F9972D}" type="sibTrans" cxnId="{F05F6E1A-B1E4-7E44-AA8E-82DEEF674C49}">
      <dgm:prSet/>
      <dgm:spPr/>
      <dgm:t>
        <a:bodyPr/>
        <a:lstStyle/>
        <a:p>
          <a:endParaRPr lang="en-US" sz="3200"/>
        </a:p>
      </dgm:t>
    </dgm:pt>
    <dgm:pt modelId="{876E3564-52D3-3B43-B508-F3523D26093C}">
      <dgm:prSet custT="1"/>
      <dgm:spPr/>
      <dgm:t>
        <a:bodyPr/>
        <a:lstStyle/>
        <a:p>
          <a:r>
            <a:rPr lang="fr-CA" sz="3200" dirty="0"/>
            <a:t>Résolution de problèmes</a:t>
          </a:r>
          <a:endParaRPr lang="en-US" sz="3200" dirty="0"/>
        </a:p>
      </dgm:t>
    </dgm:pt>
    <dgm:pt modelId="{B9956ACD-04FB-664A-B123-8EC0CCECABAF}" type="sibTrans" cxnId="{7419A1EC-2B31-9149-9399-EEAA6DC28AF2}">
      <dgm:prSet/>
      <dgm:spPr/>
      <dgm:t>
        <a:bodyPr/>
        <a:lstStyle/>
        <a:p>
          <a:endParaRPr lang="en-US" sz="3200"/>
        </a:p>
      </dgm:t>
    </dgm:pt>
    <dgm:pt modelId="{86BC370D-3A1F-7F4C-83F3-3A0415022A6A}" type="parTrans" cxnId="{7419A1EC-2B31-9149-9399-EEAA6DC28AF2}">
      <dgm:prSet/>
      <dgm:spPr/>
      <dgm:t>
        <a:bodyPr/>
        <a:lstStyle/>
        <a:p>
          <a:endParaRPr lang="en-US" sz="3200"/>
        </a:p>
      </dgm:t>
    </dgm:pt>
    <dgm:pt modelId="{A6769B2E-A214-1F42-A81D-76ACCEBA6BE5}" type="pres">
      <dgm:prSet presAssocID="{D8006CE8-EC0E-4C66-8472-0ECC704CE18F}" presName="vert0" presStyleCnt="0">
        <dgm:presLayoutVars>
          <dgm:dir/>
          <dgm:animOne val="branch"/>
          <dgm:animLvl val="lvl"/>
        </dgm:presLayoutVars>
      </dgm:prSet>
      <dgm:spPr/>
    </dgm:pt>
    <dgm:pt modelId="{35F88DB4-B5B4-324E-BA33-FBB3776C2E8A}" type="pres">
      <dgm:prSet presAssocID="{01A68548-C4E5-4B6E-8DBD-3E3DB95BC14F}" presName="thickLine" presStyleLbl="alignNode1" presStyleIdx="0" presStyleCnt="5" custLinFactNeighborX="-2393" custLinFactNeighborY="-17357"/>
      <dgm:spPr/>
    </dgm:pt>
    <dgm:pt modelId="{DED6F4F8-D824-1644-AE21-A8817DC1C3C4}" type="pres">
      <dgm:prSet presAssocID="{01A68548-C4E5-4B6E-8DBD-3E3DB95BC14F}" presName="horz1" presStyleCnt="0"/>
      <dgm:spPr/>
    </dgm:pt>
    <dgm:pt modelId="{AAAA9F28-D715-0B43-B0C8-89E23164F15F}" type="pres">
      <dgm:prSet presAssocID="{01A68548-C4E5-4B6E-8DBD-3E3DB95BC14F}" presName="tx1" presStyleLbl="revTx" presStyleIdx="0" presStyleCnt="5"/>
      <dgm:spPr/>
    </dgm:pt>
    <dgm:pt modelId="{292138F1-CA2D-F64F-94D7-0BFE0A7F8DDB}" type="pres">
      <dgm:prSet presAssocID="{01A68548-C4E5-4B6E-8DBD-3E3DB95BC14F}" presName="vert1" presStyleCnt="0"/>
      <dgm:spPr/>
    </dgm:pt>
    <dgm:pt modelId="{5101AC9F-6A3E-2D42-B02C-8E4B7833609A}" type="pres">
      <dgm:prSet presAssocID="{8166BFDF-26A6-454A-B0E5-EAB1F5DFB237}" presName="thickLine" presStyleLbl="alignNode1" presStyleIdx="1" presStyleCnt="5"/>
      <dgm:spPr/>
    </dgm:pt>
    <dgm:pt modelId="{C31D8BBB-320E-BF42-9548-623A6B9E766C}" type="pres">
      <dgm:prSet presAssocID="{8166BFDF-26A6-454A-B0E5-EAB1F5DFB237}" presName="horz1" presStyleCnt="0"/>
      <dgm:spPr/>
    </dgm:pt>
    <dgm:pt modelId="{3AE147F0-43FC-FD45-BEA8-B6B1404B6FD2}" type="pres">
      <dgm:prSet presAssocID="{8166BFDF-26A6-454A-B0E5-EAB1F5DFB237}" presName="tx1" presStyleLbl="revTx" presStyleIdx="1" presStyleCnt="5"/>
      <dgm:spPr/>
    </dgm:pt>
    <dgm:pt modelId="{849A9B67-7EB3-4940-BC2E-783B3407DFC9}" type="pres">
      <dgm:prSet presAssocID="{8166BFDF-26A6-454A-B0E5-EAB1F5DFB237}" presName="vert1" presStyleCnt="0"/>
      <dgm:spPr/>
    </dgm:pt>
    <dgm:pt modelId="{C91CDDA6-CA6E-8C49-85E5-68477EB3E684}" type="pres">
      <dgm:prSet presAssocID="{CECE1D2C-DCC7-5C44-8AD9-49AC867EB878}" presName="thickLine" presStyleLbl="alignNode1" presStyleIdx="2" presStyleCnt="5"/>
      <dgm:spPr/>
    </dgm:pt>
    <dgm:pt modelId="{FD705501-EE56-DE48-99A7-786E06FBE629}" type="pres">
      <dgm:prSet presAssocID="{CECE1D2C-DCC7-5C44-8AD9-49AC867EB878}" presName="horz1" presStyleCnt="0"/>
      <dgm:spPr/>
    </dgm:pt>
    <dgm:pt modelId="{0C620517-96CD-B04B-86BA-D419C0358163}" type="pres">
      <dgm:prSet presAssocID="{CECE1D2C-DCC7-5C44-8AD9-49AC867EB878}" presName="tx1" presStyleLbl="revTx" presStyleIdx="2" presStyleCnt="5"/>
      <dgm:spPr/>
    </dgm:pt>
    <dgm:pt modelId="{FF8A63D2-CC1B-5649-B2D5-39F1325C9A5A}" type="pres">
      <dgm:prSet presAssocID="{CECE1D2C-DCC7-5C44-8AD9-49AC867EB878}" presName="vert1" presStyleCnt="0"/>
      <dgm:spPr/>
    </dgm:pt>
    <dgm:pt modelId="{61A612D0-8D9F-FA44-8271-4C7426E167C2}" type="pres">
      <dgm:prSet presAssocID="{876E3564-52D3-3B43-B508-F3523D26093C}" presName="thickLine" presStyleLbl="alignNode1" presStyleIdx="3" presStyleCnt="5"/>
      <dgm:spPr/>
    </dgm:pt>
    <dgm:pt modelId="{D5D33563-EC21-7E48-A7C9-735A9C2AECA8}" type="pres">
      <dgm:prSet presAssocID="{876E3564-52D3-3B43-B508-F3523D26093C}" presName="horz1" presStyleCnt="0"/>
      <dgm:spPr/>
    </dgm:pt>
    <dgm:pt modelId="{85ADA892-C4A1-F745-8496-DB81C7C1570F}" type="pres">
      <dgm:prSet presAssocID="{876E3564-52D3-3B43-B508-F3523D26093C}" presName="tx1" presStyleLbl="revTx" presStyleIdx="3" presStyleCnt="5"/>
      <dgm:spPr/>
    </dgm:pt>
    <dgm:pt modelId="{F0C64C84-9A5F-1A4A-88D4-574C07C6EB5D}" type="pres">
      <dgm:prSet presAssocID="{876E3564-52D3-3B43-B508-F3523D26093C}" presName="vert1" presStyleCnt="0"/>
      <dgm:spPr/>
    </dgm:pt>
    <dgm:pt modelId="{7B5E5E29-6FBE-D14B-82C9-4A27A3D55221}" type="pres">
      <dgm:prSet presAssocID="{38697340-0B11-4770-BD17-96BFD1ED2D40}" presName="thickLine" presStyleLbl="alignNode1" presStyleIdx="4" presStyleCnt="5"/>
      <dgm:spPr/>
    </dgm:pt>
    <dgm:pt modelId="{F2A2821C-7F01-DF44-852F-5FE24DE58523}" type="pres">
      <dgm:prSet presAssocID="{38697340-0B11-4770-BD17-96BFD1ED2D40}" presName="horz1" presStyleCnt="0"/>
      <dgm:spPr/>
    </dgm:pt>
    <dgm:pt modelId="{AA50ED65-2007-2945-8DCA-F20F09746633}" type="pres">
      <dgm:prSet presAssocID="{38697340-0B11-4770-BD17-96BFD1ED2D40}" presName="tx1" presStyleLbl="revTx" presStyleIdx="4" presStyleCnt="5"/>
      <dgm:spPr/>
    </dgm:pt>
    <dgm:pt modelId="{051317DE-DED4-1948-ABCD-239F02780B77}" type="pres">
      <dgm:prSet presAssocID="{38697340-0B11-4770-BD17-96BFD1ED2D40}" presName="vert1" presStyleCnt="0"/>
      <dgm:spPr/>
    </dgm:pt>
  </dgm:ptLst>
  <dgm:cxnLst>
    <dgm:cxn modelId="{A2CC9602-66B6-394E-AFF4-35B5AD935A45}" type="presOf" srcId="{D8006CE8-EC0E-4C66-8472-0ECC704CE18F}" destId="{A6769B2E-A214-1F42-A81D-76ACCEBA6BE5}" srcOrd="0" destOrd="0" presId="urn:microsoft.com/office/officeart/2008/layout/LinedList"/>
    <dgm:cxn modelId="{7E15FA14-3562-0346-A85C-E6C03C67F395}" type="presOf" srcId="{CECE1D2C-DCC7-5C44-8AD9-49AC867EB878}" destId="{0C620517-96CD-B04B-86BA-D419C0358163}" srcOrd="0" destOrd="0" presId="urn:microsoft.com/office/officeart/2008/layout/LinedList"/>
    <dgm:cxn modelId="{9BCAD315-6C34-644D-922E-EEB38BE177D5}" type="presOf" srcId="{01A68548-C4E5-4B6E-8DBD-3E3DB95BC14F}" destId="{AAAA9F28-D715-0B43-B0C8-89E23164F15F}" srcOrd="0" destOrd="0" presId="urn:microsoft.com/office/officeart/2008/layout/LinedList"/>
    <dgm:cxn modelId="{75AF9A18-1364-4B26-A50E-1455708036A7}" srcId="{D8006CE8-EC0E-4C66-8472-0ECC704CE18F}" destId="{38697340-0B11-4770-BD17-96BFD1ED2D40}" srcOrd="4" destOrd="0" parTransId="{A41FA8EF-7A68-4722-A6CE-3A4F6693F7B9}" sibTransId="{8B473CCC-74E8-4136-8044-947371E4DB66}"/>
    <dgm:cxn modelId="{F05F6E1A-B1E4-7E44-AA8E-82DEEF674C49}" srcId="{D8006CE8-EC0E-4C66-8472-0ECC704CE18F}" destId="{CECE1D2C-DCC7-5C44-8AD9-49AC867EB878}" srcOrd="2" destOrd="0" parTransId="{38B2DBE3-EFEF-594F-8220-23CFC0CF35A8}" sibTransId="{07A0E9AA-1180-AA49-A761-F22709F9972D}"/>
    <dgm:cxn modelId="{4CA74544-47FC-437D-BC9F-5DE5335FB7E0}" srcId="{D8006CE8-EC0E-4C66-8472-0ECC704CE18F}" destId="{01A68548-C4E5-4B6E-8DBD-3E3DB95BC14F}" srcOrd="0" destOrd="0" parTransId="{9F579EF3-D07F-44E4-9B3B-6357DB4FC62E}" sibTransId="{D073B8B4-6572-41F2-9B89-37BE24450EEC}"/>
    <dgm:cxn modelId="{8C69C89B-E35E-DB4C-968E-72330E8F7657}" type="presOf" srcId="{8166BFDF-26A6-454A-B0E5-EAB1F5DFB237}" destId="{3AE147F0-43FC-FD45-BEA8-B6B1404B6FD2}" srcOrd="0" destOrd="0" presId="urn:microsoft.com/office/officeart/2008/layout/LinedList"/>
    <dgm:cxn modelId="{174ED9B0-4A39-B44A-8335-CC39D768E1B3}" srcId="{D8006CE8-EC0E-4C66-8472-0ECC704CE18F}" destId="{8166BFDF-26A6-454A-B0E5-EAB1F5DFB237}" srcOrd="1" destOrd="0" parTransId="{335AB63D-91B2-544F-9CBC-05723E0E7D79}" sibTransId="{F0541181-C782-4E41-BA7E-0858CCE47740}"/>
    <dgm:cxn modelId="{BEB5F5EA-8438-414A-AAB0-786F0C7D24C1}" type="presOf" srcId="{876E3564-52D3-3B43-B508-F3523D26093C}" destId="{85ADA892-C4A1-F745-8496-DB81C7C1570F}" srcOrd="0" destOrd="0" presId="urn:microsoft.com/office/officeart/2008/layout/LinedList"/>
    <dgm:cxn modelId="{7419A1EC-2B31-9149-9399-EEAA6DC28AF2}" srcId="{D8006CE8-EC0E-4C66-8472-0ECC704CE18F}" destId="{876E3564-52D3-3B43-B508-F3523D26093C}" srcOrd="3" destOrd="0" parTransId="{86BC370D-3A1F-7F4C-83F3-3A0415022A6A}" sibTransId="{B9956ACD-04FB-664A-B123-8EC0CCECABAF}"/>
    <dgm:cxn modelId="{D6BEB0EC-FAD9-8845-9048-6613FA19259C}" type="presOf" srcId="{38697340-0B11-4770-BD17-96BFD1ED2D40}" destId="{AA50ED65-2007-2945-8DCA-F20F09746633}" srcOrd="0" destOrd="0" presId="urn:microsoft.com/office/officeart/2008/layout/LinedList"/>
    <dgm:cxn modelId="{7985122C-CC4B-3549-9A05-9B3DBEA6B890}" type="presParOf" srcId="{A6769B2E-A214-1F42-A81D-76ACCEBA6BE5}" destId="{35F88DB4-B5B4-324E-BA33-FBB3776C2E8A}" srcOrd="0" destOrd="0" presId="urn:microsoft.com/office/officeart/2008/layout/LinedList"/>
    <dgm:cxn modelId="{A0AC8A00-AE38-EF4A-AF1D-7712DCB75D03}" type="presParOf" srcId="{A6769B2E-A214-1F42-A81D-76ACCEBA6BE5}" destId="{DED6F4F8-D824-1644-AE21-A8817DC1C3C4}" srcOrd="1" destOrd="0" presId="urn:microsoft.com/office/officeart/2008/layout/LinedList"/>
    <dgm:cxn modelId="{BAE10C84-0DC6-364C-80FC-02EF6F692E5E}" type="presParOf" srcId="{DED6F4F8-D824-1644-AE21-A8817DC1C3C4}" destId="{AAAA9F28-D715-0B43-B0C8-89E23164F15F}" srcOrd="0" destOrd="0" presId="urn:microsoft.com/office/officeart/2008/layout/LinedList"/>
    <dgm:cxn modelId="{18F10B85-CDCD-B045-BE9B-529EB8CE089B}" type="presParOf" srcId="{DED6F4F8-D824-1644-AE21-A8817DC1C3C4}" destId="{292138F1-CA2D-F64F-94D7-0BFE0A7F8DDB}" srcOrd="1" destOrd="0" presId="urn:microsoft.com/office/officeart/2008/layout/LinedList"/>
    <dgm:cxn modelId="{477574A9-DE68-B645-852B-432E7BA66156}" type="presParOf" srcId="{A6769B2E-A214-1F42-A81D-76ACCEBA6BE5}" destId="{5101AC9F-6A3E-2D42-B02C-8E4B7833609A}" srcOrd="2" destOrd="0" presId="urn:microsoft.com/office/officeart/2008/layout/LinedList"/>
    <dgm:cxn modelId="{048AA2C8-3F8D-1F4E-872B-6E9B01C6C0BD}" type="presParOf" srcId="{A6769B2E-A214-1F42-A81D-76ACCEBA6BE5}" destId="{C31D8BBB-320E-BF42-9548-623A6B9E766C}" srcOrd="3" destOrd="0" presId="urn:microsoft.com/office/officeart/2008/layout/LinedList"/>
    <dgm:cxn modelId="{7322D74F-9CC5-C346-9894-E09D5758973C}" type="presParOf" srcId="{C31D8BBB-320E-BF42-9548-623A6B9E766C}" destId="{3AE147F0-43FC-FD45-BEA8-B6B1404B6FD2}" srcOrd="0" destOrd="0" presId="urn:microsoft.com/office/officeart/2008/layout/LinedList"/>
    <dgm:cxn modelId="{62CB78D3-0592-C84C-B56E-41A102BFE5C8}" type="presParOf" srcId="{C31D8BBB-320E-BF42-9548-623A6B9E766C}" destId="{849A9B67-7EB3-4940-BC2E-783B3407DFC9}" srcOrd="1" destOrd="0" presId="urn:microsoft.com/office/officeart/2008/layout/LinedList"/>
    <dgm:cxn modelId="{FA451981-D059-E74D-BF10-5915EBC798E0}" type="presParOf" srcId="{A6769B2E-A214-1F42-A81D-76ACCEBA6BE5}" destId="{C91CDDA6-CA6E-8C49-85E5-68477EB3E684}" srcOrd="4" destOrd="0" presId="urn:microsoft.com/office/officeart/2008/layout/LinedList"/>
    <dgm:cxn modelId="{9F75C994-5E13-5249-97F9-3F8732DED39E}" type="presParOf" srcId="{A6769B2E-A214-1F42-A81D-76ACCEBA6BE5}" destId="{FD705501-EE56-DE48-99A7-786E06FBE629}" srcOrd="5" destOrd="0" presId="urn:microsoft.com/office/officeart/2008/layout/LinedList"/>
    <dgm:cxn modelId="{6A512CC5-9B05-734B-B0D6-B90F9270EACA}" type="presParOf" srcId="{FD705501-EE56-DE48-99A7-786E06FBE629}" destId="{0C620517-96CD-B04B-86BA-D419C0358163}" srcOrd="0" destOrd="0" presId="urn:microsoft.com/office/officeart/2008/layout/LinedList"/>
    <dgm:cxn modelId="{219ABF72-605B-9041-BADE-0038A72F32E4}" type="presParOf" srcId="{FD705501-EE56-DE48-99A7-786E06FBE629}" destId="{FF8A63D2-CC1B-5649-B2D5-39F1325C9A5A}" srcOrd="1" destOrd="0" presId="urn:microsoft.com/office/officeart/2008/layout/LinedList"/>
    <dgm:cxn modelId="{717A8F66-1B54-3E4E-A5CB-95D95343F0A5}" type="presParOf" srcId="{A6769B2E-A214-1F42-A81D-76ACCEBA6BE5}" destId="{61A612D0-8D9F-FA44-8271-4C7426E167C2}" srcOrd="6" destOrd="0" presId="urn:microsoft.com/office/officeart/2008/layout/LinedList"/>
    <dgm:cxn modelId="{6E48C41E-6FED-4D42-9871-0A0242F605B0}" type="presParOf" srcId="{A6769B2E-A214-1F42-A81D-76ACCEBA6BE5}" destId="{D5D33563-EC21-7E48-A7C9-735A9C2AECA8}" srcOrd="7" destOrd="0" presId="urn:microsoft.com/office/officeart/2008/layout/LinedList"/>
    <dgm:cxn modelId="{42C495E0-1158-2849-853A-5EF63BF153AC}" type="presParOf" srcId="{D5D33563-EC21-7E48-A7C9-735A9C2AECA8}" destId="{85ADA892-C4A1-F745-8496-DB81C7C1570F}" srcOrd="0" destOrd="0" presId="urn:microsoft.com/office/officeart/2008/layout/LinedList"/>
    <dgm:cxn modelId="{F67B725A-7894-564F-9392-1CE5862A9F90}" type="presParOf" srcId="{D5D33563-EC21-7E48-A7C9-735A9C2AECA8}" destId="{F0C64C84-9A5F-1A4A-88D4-574C07C6EB5D}" srcOrd="1" destOrd="0" presId="urn:microsoft.com/office/officeart/2008/layout/LinedList"/>
    <dgm:cxn modelId="{76CE5C23-F786-CC4D-A3CE-9CD5FCBBB86B}" type="presParOf" srcId="{A6769B2E-A214-1F42-A81D-76ACCEBA6BE5}" destId="{7B5E5E29-6FBE-D14B-82C9-4A27A3D55221}" srcOrd="8" destOrd="0" presId="urn:microsoft.com/office/officeart/2008/layout/LinedList"/>
    <dgm:cxn modelId="{22A6F881-AEDF-5C45-8809-741E64C28BE2}" type="presParOf" srcId="{A6769B2E-A214-1F42-A81D-76ACCEBA6BE5}" destId="{F2A2821C-7F01-DF44-852F-5FE24DE58523}" srcOrd="9" destOrd="0" presId="urn:microsoft.com/office/officeart/2008/layout/LinedList"/>
    <dgm:cxn modelId="{92649A41-6839-5F4B-8334-A59D74E4ABF7}" type="presParOf" srcId="{F2A2821C-7F01-DF44-852F-5FE24DE58523}" destId="{AA50ED65-2007-2945-8DCA-F20F09746633}" srcOrd="0" destOrd="0" presId="urn:microsoft.com/office/officeart/2008/layout/LinedList"/>
    <dgm:cxn modelId="{36A9587B-EEA0-9548-8E3F-F5B94265438F}" type="presParOf" srcId="{F2A2821C-7F01-DF44-852F-5FE24DE58523}" destId="{051317DE-DED4-1948-ABCD-239F02780B7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711247-B7B2-4A3F-8FE3-1B650481F20C}"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77B0B009-BEFF-442C-823A-A88DBF789B63}">
      <dgm:prSet custT="1"/>
      <dgm:spPr>
        <a:gradFill rotWithShape="0">
          <a:gsLst>
            <a:gs pos="74000">
              <a:srgbClr val="6695CF"/>
            </a:gs>
            <a:gs pos="35000">
              <a:srgbClr val="4572C5"/>
            </a:gs>
            <a:gs pos="87000">
              <a:srgbClr val="85B5D9"/>
            </a:gs>
            <a:gs pos="100000">
              <a:srgbClr val="D6E8D1"/>
            </a:gs>
          </a:gsLst>
          <a:lin ang="0" scaled="1"/>
        </a:gradFill>
      </dgm:spPr>
      <dgm:t>
        <a:bodyPr/>
        <a:lstStyle/>
        <a:p>
          <a:r>
            <a:rPr lang="en-US" sz="2800" dirty="0" err="1"/>
            <a:t>Pleine</a:t>
          </a:r>
          <a:r>
            <a:rPr lang="en-US" sz="2800" dirty="0"/>
            <a:t> conscience pendant cinq minutes, 2 </a:t>
          </a:r>
          <a:r>
            <a:rPr lang="en-US" sz="2800" dirty="0" err="1"/>
            <a:t>fois</a:t>
          </a:r>
          <a:r>
            <a:rPr lang="en-US" sz="2800" dirty="0"/>
            <a:t> par jour</a:t>
          </a:r>
        </a:p>
      </dgm:t>
    </dgm:pt>
    <dgm:pt modelId="{D8B784D8-1BE7-4984-95F6-FE0BD2A71629}" type="parTrans" cxnId="{3DF27953-26E3-47B4-9E59-86404B33E083}">
      <dgm:prSet/>
      <dgm:spPr/>
      <dgm:t>
        <a:bodyPr/>
        <a:lstStyle/>
        <a:p>
          <a:endParaRPr lang="en-US" sz="2800"/>
        </a:p>
      </dgm:t>
    </dgm:pt>
    <dgm:pt modelId="{D14B840E-F423-4D19-9B81-B82CA9ABDCA9}" type="sibTrans" cxnId="{3DF27953-26E3-47B4-9E59-86404B33E083}">
      <dgm:prSet/>
      <dgm:spPr/>
      <dgm:t>
        <a:bodyPr/>
        <a:lstStyle/>
        <a:p>
          <a:endParaRPr lang="en-US" sz="2800"/>
        </a:p>
      </dgm:t>
    </dgm:pt>
    <dgm:pt modelId="{D7EB00DE-0B26-4EB8-B4F9-0DC03DC97893}">
      <dgm:prSet custT="1"/>
      <dgm:spPr>
        <a:gradFill rotWithShape="0">
          <a:gsLst>
            <a:gs pos="74000">
              <a:srgbClr val="6695CF"/>
            </a:gs>
            <a:gs pos="35000">
              <a:srgbClr val="4572C5"/>
            </a:gs>
            <a:gs pos="87000">
              <a:srgbClr val="85B5D9"/>
            </a:gs>
            <a:gs pos="100000">
              <a:srgbClr val="D6E8D1"/>
            </a:gs>
          </a:gsLst>
          <a:lin ang="0" scaled="1"/>
        </a:gradFill>
      </dgm:spPr>
      <dgm:t>
        <a:bodyPr/>
        <a:lstStyle/>
        <a:p>
          <a:r>
            <a:rPr lang="fr-CA" sz="2800" dirty="0"/>
            <a:t>2 objectifs pour cette semaine</a:t>
          </a:r>
          <a:endParaRPr lang="en-US" sz="2800" dirty="0"/>
        </a:p>
      </dgm:t>
    </dgm:pt>
    <dgm:pt modelId="{E6F4EDEB-667F-4CE7-A65D-ECD10D56D550}" type="parTrans" cxnId="{EE42BE6C-79C9-4862-AE4C-98FC7406114C}">
      <dgm:prSet/>
      <dgm:spPr/>
      <dgm:t>
        <a:bodyPr/>
        <a:lstStyle/>
        <a:p>
          <a:endParaRPr lang="en-US" sz="2800"/>
        </a:p>
      </dgm:t>
    </dgm:pt>
    <dgm:pt modelId="{B23CEA85-B482-4C8B-A45C-63595443CC26}" type="sibTrans" cxnId="{EE42BE6C-79C9-4862-AE4C-98FC7406114C}">
      <dgm:prSet/>
      <dgm:spPr/>
      <dgm:t>
        <a:bodyPr/>
        <a:lstStyle/>
        <a:p>
          <a:endParaRPr lang="en-US" sz="2800"/>
        </a:p>
      </dgm:t>
    </dgm:pt>
    <dgm:pt modelId="{6C6FF6EF-6661-4E44-8253-3DEC2CB89842}">
      <dgm:prSet custT="1"/>
      <dgm:spPr>
        <a:gradFill rotWithShape="0">
          <a:gsLst>
            <a:gs pos="74000">
              <a:srgbClr val="6695CF"/>
            </a:gs>
            <a:gs pos="35000">
              <a:srgbClr val="4572C5"/>
            </a:gs>
            <a:gs pos="87000">
              <a:srgbClr val="85B5D9"/>
            </a:gs>
            <a:gs pos="100000">
              <a:srgbClr val="D6E8D1"/>
            </a:gs>
          </a:gsLst>
          <a:lin ang="0" scaled="1"/>
        </a:gradFill>
      </dgm:spPr>
      <dgm:t>
        <a:bodyPr/>
        <a:lstStyle/>
        <a:p>
          <a:r>
            <a:rPr lang="fr-CA" sz="2800" dirty="0"/>
            <a:t>Inclure au moins un objectif de vie saine</a:t>
          </a:r>
          <a:endParaRPr lang="en-US" sz="2800" dirty="0"/>
        </a:p>
      </dgm:t>
    </dgm:pt>
    <dgm:pt modelId="{00731C89-4C61-4F3D-AD85-77AB3B690B82}" type="parTrans" cxnId="{5AA30A91-9881-495A-85B0-F20CF8665124}">
      <dgm:prSet/>
      <dgm:spPr/>
      <dgm:t>
        <a:bodyPr/>
        <a:lstStyle/>
        <a:p>
          <a:endParaRPr lang="en-US" sz="2800"/>
        </a:p>
      </dgm:t>
    </dgm:pt>
    <dgm:pt modelId="{DDB8B12B-5E24-4C27-9DAA-BE50A7E4C82B}" type="sibTrans" cxnId="{5AA30A91-9881-495A-85B0-F20CF8665124}">
      <dgm:prSet/>
      <dgm:spPr/>
      <dgm:t>
        <a:bodyPr/>
        <a:lstStyle/>
        <a:p>
          <a:endParaRPr lang="en-US" sz="2800"/>
        </a:p>
      </dgm:t>
    </dgm:pt>
    <dgm:pt modelId="{E30271AF-4F7B-C243-BDA8-91E542D5F587}">
      <dgm:prSet/>
      <dgm:spPr/>
      <dgm:t>
        <a:bodyPr/>
        <a:lstStyle/>
        <a:p>
          <a:r>
            <a:rPr lang="fr-CA" dirty="0"/>
            <a:t>Exercice</a:t>
          </a:r>
          <a:endParaRPr lang="en-US" dirty="0"/>
        </a:p>
      </dgm:t>
    </dgm:pt>
    <dgm:pt modelId="{ADC96613-6CA0-5C4A-B1DB-00035BCA2387}" type="parTrans" cxnId="{A0577C50-7A79-244B-8C44-973ED4E43EB7}">
      <dgm:prSet/>
      <dgm:spPr/>
      <dgm:t>
        <a:bodyPr/>
        <a:lstStyle/>
        <a:p>
          <a:endParaRPr lang="en-US"/>
        </a:p>
      </dgm:t>
    </dgm:pt>
    <dgm:pt modelId="{571B6D51-8848-5B4A-BA55-E7D3EFE833A4}" type="sibTrans" cxnId="{A0577C50-7A79-244B-8C44-973ED4E43EB7}">
      <dgm:prSet/>
      <dgm:spPr/>
      <dgm:t>
        <a:bodyPr/>
        <a:lstStyle/>
        <a:p>
          <a:endParaRPr lang="en-US"/>
        </a:p>
      </dgm:t>
    </dgm:pt>
    <dgm:pt modelId="{6506B9CA-A261-E549-8442-3AD05E83B9C1}">
      <dgm:prSet/>
      <dgm:spPr/>
      <dgm:t>
        <a:bodyPr/>
        <a:lstStyle/>
        <a:p>
          <a:r>
            <a:rPr lang="fr-CA"/>
            <a:t>Nutrition</a:t>
          </a:r>
          <a:endParaRPr lang="en-CA"/>
        </a:p>
      </dgm:t>
    </dgm:pt>
    <dgm:pt modelId="{474A56AB-6E16-EF43-8BF0-9DDAF58FECD9}" type="parTrans" cxnId="{FF091BCB-E120-4C4D-8B5B-38E2E4453DF0}">
      <dgm:prSet/>
      <dgm:spPr/>
      <dgm:t>
        <a:bodyPr/>
        <a:lstStyle/>
        <a:p>
          <a:endParaRPr lang="en-US"/>
        </a:p>
      </dgm:t>
    </dgm:pt>
    <dgm:pt modelId="{FC798C1D-4B88-3C40-B343-EEB307CEA22D}" type="sibTrans" cxnId="{FF091BCB-E120-4C4D-8B5B-38E2E4453DF0}">
      <dgm:prSet/>
      <dgm:spPr/>
      <dgm:t>
        <a:bodyPr/>
        <a:lstStyle/>
        <a:p>
          <a:endParaRPr lang="en-US"/>
        </a:p>
      </dgm:t>
    </dgm:pt>
    <dgm:pt modelId="{534BA92C-2DEE-784E-859D-E4099044FE81}">
      <dgm:prSet/>
      <dgm:spPr/>
      <dgm:t>
        <a:bodyPr/>
        <a:lstStyle/>
        <a:p>
          <a:r>
            <a:rPr lang="fr-CA"/>
            <a:t>Réduire la caféine</a:t>
          </a:r>
          <a:endParaRPr lang="en-CA"/>
        </a:p>
      </dgm:t>
    </dgm:pt>
    <dgm:pt modelId="{DFAAD25E-DCF3-874B-90DD-CE9BADA593E7}" type="parTrans" cxnId="{C3CDEE62-0FBF-F142-9962-789150C46AB2}">
      <dgm:prSet/>
      <dgm:spPr/>
      <dgm:t>
        <a:bodyPr/>
        <a:lstStyle/>
        <a:p>
          <a:endParaRPr lang="en-US"/>
        </a:p>
      </dgm:t>
    </dgm:pt>
    <dgm:pt modelId="{8BD5261E-EAC0-EE45-80B9-98BC544FD0BE}" type="sibTrans" cxnId="{C3CDEE62-0FBF-F142-9962-789150C46AB2}">
      <dgm:prSet/>
      <dgm:spPr/>
      <dgm:t>
        <a:bodyPr/>
        <a:lstStyle/>
        <a:p>
          <a:endParaRPr lang="en-US"/>
        </a:p>
      </dgm:t>
    </dgm:pt>
    <dgm:pt modelId="{AE57B111-73C0-B546-8D28-C1293A86541F}">
      <dgm:prSet/>
      <dgm:spPr/>
      <dgm:t>
        <a:bodyPr/>
        <a:lstStyle/>
        <a:p>
          <a:r>
            <a:rPr lang="fr-CA"/>
            <a:t>Réduire la consommation d’alcool et de drogues</a:t>
          </a:r>
          <a:endParaRPr lang="en-CA"/>
        </a:p>
      </dgm:t>
    </dgm:pt>
    <dgm:pt modelId="{5FFFCF2F-845A-1143-B310-AE4CC256E976}" type="parTrans" cxnId="{8DBBDF4B-5DD4-A74F-ADBA-FC1DBD4760B7}">
      <dgm:prSet/>
      <dgm:spPr/>
      <dgm:t>
        <a:bodyPr/>
        <a:lstStyle/>
        <a:p>
          <a:endParaRPr lang="en-US"/>
        </a:p>
      </dgm:t>
    </dgm:pt>
    <dgm:pt modelId="{430485BD-E3D0-7F4F-8143-EBDA5D172CDF}" type="sibTrans" cxnId="{8DBBDF4B-5DD4-A74F-ADBA-FC1DBD4760B7}">
      <dgm:prSet/>
      <dgm:spPr/>
      <dgm:t>
        <a:bodyPr/>
        <a:lstStyle/>
        <a:p>
          <a:endParaRPr lang="en-US"/>
        </a:p>
      </dgm:t>
    </dgm:pt>
    <dgm:pt modelId="{C6E6CAF9-F81E-E949-9403-F50803B6A88A}">
      <dgm:prSet/>
      <dgm:spPr/>
      <dgm:t>
        <a:bodyPr/>
        <a:lstStyle/>
        <a:p>
          <a:r>
            <a:rPr lang="fr-CA" dirty="0"/>
            <a:t>Sommeil</a:t>
          </a:r>
          <a:endParaRPr lang="en-CA" dirty="0"/>
        </a:p>
      </dgm:t>
    </dgm:pt>
    <dgm:pt modelId="{D0F24C3C-7310-BA4C-A68F-E5853F6481FD}" type="parTrans" cxnId="{F165D2AC-BAC3-4D4F-9314-A74A18AE018C}">
      <dgm:prSet/>
      <dgm:spPr/>
      <dgm:t>
        <a:bodyPr/>
        <a:lstStyle/>
        <a:p>
          <a:endParaRPr lang="en-US"/>
        </a:p>
      </dgm:t>
    </dgm:pt>
    <dgm:pt modelId="{42CE2BFD-FF4C-8940-BBC5-56C35251E0A4}" type="sibTrans" cxnId="{F165D2AC-BAC3-4D4F-9314-A74A18AE018C}">
      <dgm:prSet/>
      <dgm:spPr/>
      <dgm:t>
        <a:bodyPr/>
        <a:lstStyle/>
        <a:p>
          <a:endParaRPr lang="en-US"/>
        </a:p>
      </dgm:t>
    </dgm:pt>
    <dgm:pt modelId="{7BC6EB54-3B8C-A045-8259-D1A80502B249}">
      <dgm:prSet custT="1"/>
      <dgm:spPr>
        <a:gradFill rotWithShape="0">
          <a:gsLst>
            <a:gs pos="74000">
              <a:srgbClr val="6695CF"/>
            </a:gs>
            <a:gs pos="35000">
              <a:srgbClr val="4572C5"/>
            </a:gs>
            <a:gs pos="87000">
              <a:srgbClr val="85B5D9"/>
            </a:gs>
            <a:gs pos="100000">
              <a:srgbClr val="D6E8D1"/>
            </a:gs>
          </a:gsLst>
          <a:lin ang="0" scaled="1"/>
        </a:gradFill>
      </dgm:spPr>
      <dgm:t>
        <a:bodyPr/>
        <a:lstStyle/>
        <a:p>
          <a:r>
            <a:rPr lang="en-US" sz="2800" dirty="0" err="1"/>
            <a:t>Probabilité</a:t>
          </a:r>
          <a:r>
            <a:rPr lang="en-US" sz="2800" dirty="0"/>
            <a:t> de 90 % </a:t>
          </a:r>
          <a:r>
            <a:rPr lang="en-US" sz="2800" dirty="0" err="1"/>
            <a:t>d’atteindre</a:t>
          </a:r>
          <a:r>
            <a:rPr lang="en-US" sz="2800" dirty="0"/>
            <a:t> les </a:t>
          </a:r>
          <a:r>
            <a:rPr lang="en-US" sz="2800" dirty="0" err="1"/>
            <a:t>objectifs</a:t>
          </a:r>
          <a:endParaRPr lang="en-US" sz="2800" dirty="0"/>
        </a:p>
      </dgm:t>
    </dgm:pt>
    <dgm:pt modelId="{72105984-09EC-9049-B487-80E631AC7FED}" type="parTrans" cxnId="{DE198DC6-5233-2242-83D0-8DCA4F9C2BE4}">
      <dgm:prSet/>
      <dgm:spPr/>
      <dgm:t>
        <a:bodyPr/>
        <a:lstStyle/>
        <a:p>
          <a:endParaRPr lang="en-US"/>
        </a:p>
      </dgm:t>
    </dgm:pt>
    <dgm:pt modelId="{A5B4933C-9634-214E-BAE4-D701257DEAF2}" type="sibTrans" cxnId="{DE198DC6-5233-2242-83D0-8DCA4F9C2BE4}">
      <dgm:prSet/>
      <dgm:spPr/>
      <dgm:t>
        <a:bodyPr/>
        <a:lstStyle/>
        <a:p>
          <a:endParaRPr lang="en-US"/>
        </a:p>
      </dgm:t>
    </dgm:pt>
    <dgm:pt modelId="{A331E134-E14D-484E-9092-4C7A34C81606}" type="pres">
      <dgm:prSet presAssocID="{71711247-B7B2-4A3F-8FE3-1B650481F20C}" presName="linear" presStyleCnt="0">
        <dgm:presLayoutVars>
          <dgm:dir/>
          <dgm:animLvl val="lvl"/>
          <dgm:resizeHandles val="exact"/>
        </dgm:presLayoutVars>
      </dgm:prSet>
      <dgm:spPr/>
    </dgm:pt>
    <dgm:pt modelId="{62FDE4E7-AC5D-8248-8A7A-6B6F4A07339B}" type="pres">
      <dgm:prSet presAssocID="{77B0B009-BEFF-442C-823A-A88DBF789B63}" presName="parentLin" presStyleCnt="0"/>
      <dgm:spPr/>
    </dgm:pt>
    <dgm:pt modelId="{AEB1F9FD-584A-2547-BA14-B7C6DC07D46F}" type="pres">
      <dgm:prSet presAssocID="{77B0B009-BEFF-442C-823A-A88DBF789B63}" presName="parentLeftMargin" presStyleLbl="node1" presStyleIdx="0" presStyleCnt="4"/>
      <dgm:spPr/>
    </dgm:pt>
    <dgm:pt modelId="{9DDDCB6D-1F3D-2941-9A9C-735F01B5168D}" type="pres">
      <dgm:prSet presAssocID="{77B0B009-BEFF-442C-823A-A88DBF789B63}" presName="parentText" presStyleLbl="node1" presStyleIdx="0" presStyleCnt="4" custScaleX="132356">
        <dgm:presLayoutVars>
          <dgm:chMax val="0"/>
          <dgm:bulletEnabled val="1"/>
        </dgm:presLayoutVars>
      </dgm:prSet>
      <dgm:spPr/>
    </dgm:pt>
    <dgm:pt modelId="{B85D8F76-E65E-F94C-BCFC-BBAB4769C0E6}" type="pres">
      <dgm:prSet presAssocID="{77B0B009-BEFF-442C-823A-A88DBF789B63}" presName="negativeSpace" presStyleCnt="0"/>
      <dgm:spPr/>
    </dgm:pt>
    <dgm:pt modelId="{B3374F42-04BB-8E44-867F-9ECD52891A06}" type="pres">
      <dgm:prSet presAssocID="{77B0B009-BEFF-442C-823A-A88DBF789B63}" presName="childText" presStyleLbl="conFgAcc1" presStyleIdx="0" presStyleCnt="4">
        <dgm:presLayoutVars>
          <dgm:bulletEnabled val="1"/>
        </dgm:presLayoutVars>
      </dgm:prSet>
      <dgm:spPr/>
    </dgm:pt>
    <dgm:pt modelId="{2BDB123C-D5C6-C64F-B85B-BF5D43DAB9F8}" type="pres">
      <dgm:prSet presAssocID="{D14B840E-F423-4D19-9B81-B82CA9ABDCA9}" presName="spaceBetweenRectangles" presStyleCnt="0"/>
      <dgm:spPr/>
    </dgm:pt>
    <dgm:pt modelId="{7397F438-C7F5-DF46-B0B1-7088DD56B497}" type="pres">
      <dgm:prSet presAssocID="{D7EB00DE-0B26-4EB8-B4F9-0DC03DC97893}" presName="parentLin" presStyleCnt="0"/>
      <dgm:spPr/>
    </dgm:pt>
    <dgm:pt modelId="{0F71D9A9-51BD-374F-85D5-07F9E1F2D866}" type="pres">
      <dgm:prSet presAssocID="{D7EB00DE-0B26-4EB8-B4F9-0DC03DC97893}" presName="parentLeftMargin" presStyleLbl="node1" presStyleIdx="0" presStyleCnt="4"/>
      <dgm:spPr/>
    </dgm:pt>
    <dgm:pt modelId="{F14E49E5-518E-4640-A6F7-54E36C16BC49}" type="pres">
      <dgm:prSet presAssocID="{D7EB00DE-0B26-4EB8-B4F9-0DC03DC97893}" presName="parentText" presStyleLbl="node1" presStyleIdx="1" presStyleCnt="4" custScaleX="132356">
        <dgm:presLayoutVars>
          <dgm:chMax val="0"/>
          <dgm:bulletEnabled val="1"/>
        </dgm:presLayoutVars>
      </dgm:prSet>
      <dgm:spPr/>
    </dgm:pt>
    <dgm:pt modelId="{69757D7D-8245-C54A-8372-431CEF966396}" type="pres">
      <dgm:prSet presAssocID="{D7EB00DE-0B26-4EB8-B4F9-0DC03DC97893}" presName="negativeSpace" presStyleCnt="0"/>
      <dgm:spPr/>
    </dgm:pt>
    <dgm:pt modelId="{194DA654-EFFD-ED48-B3D3-3B2A7C56926A}" type="pres">
      <dgm:prSet presAssocID="{D7EB00DE-0B26-4EB8-B4F9-0DC03DC97893}" presName="childText" presStyleLbl="conFgAcc1" presStyleIdx="1" presStyleCnt="4">
        <dgm:presLayoutVars>
          <dgm:bulletEnabled val="1"/>
        </dgm:presLayoutVars>
      </dgm:prSet>
      <dgm:spPr/>
    </dgm:pt>
    <dgm:pt modelId="{22FAA128-3301-7647-BC17-80E16294D225}" type="pres">
      <dgm:prSet presAssocID="{B23CEA85-B482-4C8B-A45C-63595443CC26}" presName="spaceBetweenRectangles" presStyleCnt="0"/>
      <dgm:spPr/>
    </dgm:pt>
    <dgm:pt modelId="{82753393-5E9B-2940-BEB0-1D6D0946B251}" type="pres">
      <dgm:prSet presAssocID="{7BC6EB54-3B8C-A045-8259-D1A80502B249}" presName="parentLin" presStyleCnt="0"/>
      <dgm:spPr/>
    </dgm:pt>
    <dgm:pt modelId="{2934441D-F7BC-7F4F-B206-D4354EA85D36}" type="pres">
      <dgm:prSet presAssocID="{7BC6EB54-3B8C-A045-8259-D1A80502B249}" presName="parentLeftMargin" presStyleLbl="node1" presStyleIdx="1" presStyleCnt="4" custScaleX="132356"/>
      <dgm:spPr/>
    </dgm:pt>
    <dgm:pt modelId="{612144B5-CE3A-BD41-A959-BBA94446753E}" type="pres">
      <dgm:prSet presAssocID="{7BC6EB54-3B8C-A045-8259-D1A80502B249}" presName="parentText" presStyleLbl="node1" presStyleIdx="2" presStyleCnt="4" custScaleX="132631" custScaleY="96798" custLinFactNeighborX="-33080" custLinFactNeighborY="12581">
        <dgm:presLayoutVars>
          <dgm:chMax val="0"/>
          <dgm:bulletEnabled val="1"/>
        </dgm:presLayoutVars>
      </dgm:prSet>
      <dgm:spPr/>
    </dgm:pt>
    <dgm:pt modelId="{5879D775-B99A-E144-A196-1C60447835B3}" type="pres">
      <dgm:prSet presAssocID="{7BC6EB54-3B8C-A045-8259-D1A80502B249}" presName="negativeSpace" presStyleCnt="0"/>
      <dgm:spPr/>
    </dgm:pt>
    <dgm:pt modelId="{0C3AF54B-B9B1-B343-AE77-A4CD7C1D0157}" type="pres">
      <dgm:prSet presAssocID="{7BC6EB54-3B8C-A045-8259-D1A80502B249}" presName="childText" presStyleLbl="conFgAcc1" presStyleIdx="2" presStyleCnt="4">
        <dgm:presLayoutVars>
          <dgm:bulletEnabled val="1"/>
        </dgm:presLayoutVars>
      </dgm:prSet>
      <dgm:spPr/>
    </dgm:pt>
    <dgm:pt modelId="{338C41E2-2B39-964F-983C-39748ED60A05}" type="pres">
      <dgm:prSet presAssocID="{A5B4933C-9634-214E-BAE4-D701257DEAF2}" presName="spaceBetweenRectangles" presStyleCnt="0"/>
      <dgm:spPr/>
    </dgm:pt>
    <dgm:pt modelId="{2AD76872-F2DF-BE47-809F-1B360CE32B55}" type="pres">
      <dgm:prSet presAssocID="{6C6FF6EF-6661-4E44-8253-3DEC2CB89842}" presName="parentLin" presStyleCnt="0"/>
      <dgm:spPr/>
    </dgm:pt>
    <dgm:pt modelId="{A2370C65-9FFF-2D4A-AE56-247518DDD47C}" type="pres">
      <dgm:prSet presAssocID="{6C6FF6EF-6661-4E44-8253-3DEC2CB89842}" presName="parentLeftMargin" presStyleLbl="node1" presStyleIdx="2" presStyleCnt="4"/>
      <dgm:spPr/>
    </dgm:pt>
    <dgm:pt modelId="{5FD81C91-A92F-A14B-8C63-B68911F68B3D}" type="pres">
      <dgm:prSet presAssocID="{6C6FF6EF-6661-4E44-8253-3DEC2CB89842}" presName="parentText" presStyleLbl="node1" presStyleIdx="3" presStyleCnt="4" custScaleX="132188">
        <dgm:presLayoutVars>
          <dgm:chMax val="0"/>
          <dgm:bulletEnabled val="1"/>
        </dgm:presLayoutVars>
      </dgm:prSet>
      <dgm:spPr/>
    </dgm:pt>
    <dgm:pt modelId="{C549B627-16C8-8841-8144-EED445B16643}" type="pres">
      <dgm:prSet presAssocID="{6C6FF6EF-6661-4E44-8253-3DEC2CB89842}" presName="negativeSpace" presStyleCnt="0"/>
      <dgm:spPr/>
    </dgm:pt>
    <dgm:pt modelId="{5DB02D3E-A867-9943-84E9-592FDC943D84}" type="pres">
      <dgm:prSet presAssocID="{6C6FF6EF-6661-4E44-8253-3DEC2CB89842}" presName="childText" presStyleLbl="conFgAcc1" presStyleIdx="3" presStyleCnt="4">
        <dgm:presLayoutVars>
          <dgm:bulletEnabled val="1"/>
        </dgm:presLayoutVars>
      </dgm:prSet>
      <dgm:spPr/>
    </dgm:pt>
  </dgm:ptLst>
  <dgm:cxnLst>
    <dgm:cxn modelId="{09E4E907-D2D1-9741-9A59-72BF98FA93BB}" type="presOf" srcId="{AE57B111-73C0-B546-8D28-C1293A86541F}" destId="{5DB02D3E-A867-9943-84E9-592FDC943D84}" srcOrd="0" destOrd="3" presId="urn:microsoft.com/office/officeart/2005/8/layout/list1"/>
    <dgm:cxn modelId="{9CBF3B0D-6AE5-294B-9022-53725F8A336F}" type="presOf" srcId="{6C6FF6EF-6661-4E44-8253-3DEC2CB89842}" destId="{5FD81C91-A92F-A14B-8C63-B68911F68B3D}" srcOrd="1" destOrd="0" presId="urn:microsoft.com/office/officeart/2005/8/layout/list1"/>
    <dgm:cxn modelId="{6521480D-96E3-A945-A079-15C2B891E480}" type="presOf" srcId="{C6E6CAF9-F81E-E949-9403-F50803B6A88A}" destId="{5DB02D3E-A867-9943-84E9-592FDC943D84}" srcOrd="0" destOrd="4" presId="urn:microsoft.com/office/officeart/2005/8/layout/list1"/>
    <dgm:cxn modelId="{9B7EDD10-016E-F44A-A2D6-E65B66E620DF}" type="presOf" srcId="{E30271AF-4F7B-C243-BDA8-91E542D5F587}" destId="{5DB02D3E-A867-9943-84E9-592FDC943D84}" srcOrd="0" destOrd="0" presId="urn:microsoft.com/office/officeart/2005/8/layout/list1"/>
    <dgm:cxn modelId="{D1196B27-36FC-034F-A715-BDDFA59EDFF5}" type="presOf" srcId="{D7EB00DE-0B26-4EB8-B4F9-0DC03DC97893}" destId="{0F71D9A9-51BD-374F-85D5-07F9E1F2D866}" srcOrd="0" destOrd="0" presId="urn:microsoft.com/office/officeart/2005/8/layout/list1"/>
    <dgm:cxn modelId="{B7E4B42A-6AE2-C342-8539-05497499B300}" type="presOf" srcId="{6C6FF6EF-6661-4E44-8253-3DEC2CB89842}" destId="{A2370C65-9FFF-2D4A-AE56-247518DDD47C}" srcOrd="0" destOrd="0" presId="urn:microsoft.com/office/officeart/2005/8/layout/list1"/>
    <dgm:cxn modelId="{C5E38D2D-8878-3841-8CD4-FCF1EB118FC5}" type="presOf" srcId="{77B0B009-BEFF-442C-823A-A88DBF789B63}" destId="{9DDDCB6D-1F3D-2941-9A9C-735F01B5168D}" srcOrd="1" destOrd="0" presId="urn:microsoft.com/office/officeart/2005/8/layout/list1"/>
    <dgm:cxn modelId="{8DBBDF4B-5DD4-A74F-ADBA-FC1DBD4760B7}" srcId="{6C6FF6EF-6661-4E44-8253-3DEC2CB89842}" destId="{AE57B111-73C0-B546-8D28-C1293A86541F}" srcOrd="3" destOrd="0" parTransId="{5FFFCF2F-845A-1143-B310-AE4CC256E976}" sibTransId="{430485BD-E3D0-7F4F-8143-EBDA5D172CDF}"/>
    <dgm:cxn modelId="{A0577C50-7A79-244B-8C44-973ED4E43EB7}" srcId="{6C6FF6EF-6661-4E44-8253-3DEC2CB89842}" destId="{E30271AF-4F7B-C243-BDA8-91E542D5F587}" srcOrd="0" destOrd="0" parTransId="{ADC96613-6CA0-5C4A-B1DB-00035BCA2387}" sibTransId="{571B6D51-8848-5B4A-BA55-E7D3EFE833A4}"/>
    <dgm:cxn modelId="{3DF27953-26E3-47B4-9E59-86404B33E083}" srcId="{71711247-B7B2-4A3F-8FE3-1B650481F20C}" destId="{77B0B009-BEFF-442C-823A-A88DBF789B63}" srcOrd="0" destOrd="0" parTransId="{D8B784D8-1BE7-4984-95F6-FE0BD2A71629}" sibTransId="{D14B840E-F423-4D19-9B81-B82CA9ABDCA9}"/>
    <dgm:cxn modelId="{3D19715A-F637-0B41-8789-A5E7DB62E354}" type="presOf" srcId="{77B0B009-BEFF-442C-823A-A88DBF789B63}" destId="{AEB1F9FD-584A-2547-BA14-B7C6DC07D46F}" srcOrd="0" destOrd="0" presId="urn:microsoft.com/office/officeart/2005/8/layout/list1"/>
    <dgm:cxn modelId="{C3CDEE62-0FBF-F142-9962-789150C46AB2}" srcId="{6C6FF6EF-6661-4E44-8253-3DEC2CB89842}" destId="{534BA92C-2DEE-784E-859D-E4099044FE81}" srcOrd="2" destOrd="0" parTransId="{DFAAD25E-DCF3-874B-90DD-CE9BADA593E7}" sibTransId="{8BD5261E-EAC0-EE45-80B9-98BC544FD0BE}"/>
    <dgm:cxn modelId="{0C919267-F278-4944-BBD1-97A5F63121F0}" type="presOf" srcId="{71711247-B7B2-4A3F-8FE3-1B650481F20C}" destId="{A331E134-E14D-484E-9092-4C7A34C81606}" srcOrd="0" destOrd="0" presId="urn:microsoft.com/office/officeart/2005/8/layout/list1"/>
    <dgm:cxn modelId="{EE42BE6C-79C9-4862-AE4C-98FC7406114C}" srcId="{71711247-B7B2-4A3F-8FE3-1B650481F20C}" destId="{D7EB00DE-0B26-4EB8-B4F9-0DC03DC97893}" srcOrd="1" destOrd="0" parTransId="{E6F4EDEB-667F-4CE7-A65D-ECD10D56D550}" sibTransId="{B23CEA85-B482-4C8B-A45C-63595443CC26}"/>
    <dgm:cxn modelId="{5AA30A91-9881-495A-85B0-F20CF8665124}" srcId="{71711247-B7B2-4A3F-8FE3-1B650481F20C}" destId="{6C6FF6EF-6661-4E44-8253-3DEC2CB89842}" srcOrd="3" destOrd="0" parTransId="{00731C89-4C61-4F3D-AD85-77AB3B690B82}" sibTransId="{DDB8B12B-5E24-4C27-9DAA-BE50A7E4C82B}"/>
    <dgm:cxn modelId="{89F16591-5303-BD4A-A7D4-15EF6592FFDE}" type="presOf" srcId="{6506B9CA-A261-E549-8442-3AD05E83B9C1}" destId="{5DB02D3E-A867-9943-84E9-592FDC943D84}" srcOrd="0" destOrd="1" presId="urn:microsoft.com/office/officeart/2005/8/layout/list1"/>
    <dgm:cxn modelId="{F165D2AC-BAC3-4D4F-9314-A74A18AE018C}" srcId="{6C6FF6EF-6661-4E44-8253-3DEC2CB89842}" destId="{C6E6CAF9-F81E-E949-9403-F50803B6A88A}" srcOrd="4" destOrd="0" parTransId="{D0F24C3C-7310-BA4C-A68F-E5853F6481FD}" sibTransId="{42CE2BFD-FF4C-8940-BBC5-56C35251E0A4}"/>
    <dgm:cxn modelId="{D87DACB1-C885-0E4E-9493-B882ABA39831}" type="presOf" srcId="{7BC6EB54-3B8C-A045-8259-D1A80502B249}" destId="{612144B5-CE3A-BD41-A959-BBA94446753E}" srcOrd="1" destOrd="0" presId="urn:microsoft.com/office/officeart/2005/8/layout/list1"/>
    <dgm:cxn modelId="{B05F5FC1-79E8-D449-BA1C-56CCA76BA8E5}" type="presOf" srcId="{7BC6EB54-3B8C-A045-8259-D1A80502B249}" destId="{2934441D-F7BC-7F4F-B206-D4354EA85D36}" srcOrd="0" destOrd="0" presId="urn:microsoft.com/office/officeart/2005/8/layout/list1"/>
    <dgm:cxn modelId="{09CB7DC6-48BA-C340-AC56-31F8260534E2}" type="presOf" srcId="{D7EB00DE-0B26-4EB8-B4F9-0DC03DC97893}" destId="{F14E49E5-518E-4640-A6F7-54E36C16BC49}" srcOrd="1" destOrd="0" presId="urn:microsoft.com/office/officeart/2005/8/layout/list1"/>
    <dgm:cxn modelId="{DE198DC6-5233-2242-83D0-8DCA4F9C2BE4}" srcId="{71711247-B7B2-4A3F-8FE3-1B650481F20C}" destId="{7BC6EB54-3B8C-A045-8259-D1A80502B249}" srcOrd="2" destOrd="0" parTransId="{72105984-09EC-9049-B487-80E631AC7FED}" sibTransId="{A5B4933C-9634-214E-BAE4-D701257DEAF2}"/>
    <dgm:cxn modelId="{FF091BCB-E120-4C4D-8B5B-38E2E4453DF0}" srcId="{6C6FF6EF-6661-4E44-8253-3DEC2CB89842}" destId="{6506B9CA-A261-E549-8442-3AD05E83B9C1}" srcOrd="1" destOrd="0" parTransId="{474A56AB-6E16-EF43-8BF0-9DDAF58FECD9}" sibTransId="{FC798C1D-4B88-3C40-B343-EEB307CEA22D}"/>
    <dgm:cxn modelId="{DD8456DD-BECC-5644-96C6-F5AD7083FB19}" type="presOf" srcId="{534BA92C-2DEE-784E-859D-E4099044FE81}" destId="{5DB02D3E-A867-9943-84E9-592FDC943D84}" srcOrd="0" destOrd="2" presId="urn:microsoft.com/office/officeart/2005/8/layout/list1"/>
    <dgm:cxn modelId="{5ACF5F86-1905-7441-9F34-38A220733C0B}" type="presParOf" srcId="{A331E134-E14D-484E-9092-4C7A34C81606}" destId="{62FDE4E7-AC5D-8248-8A7A-6B6F4A07339B}" srcOrd="0" destOrd="0" presId="urn:microsoft.com/office/officeart/2005/8/layout/list1"/>
    <dgm:cxn modelId="{E877F274-B3FC-BE4C-8E7A-C199E04B8ADA}" type="presParOf" srcId="{62FDE4E7-AC5D-8248-8A7A-6B6F4A07339B}" destId="{AEB1F9FD-584A-2547-BA14-B7C6DC07D46F}" srcOrd="0" destOrd="0" presId="urn:microsoft.com/office/officeart/2005/8/layout/list1"/>
    <dgm:cxn modelId="{03F74C46-C2D2-6F4C-B824-BEFE535F2AE0}" type="presParOf" srcId="{62FDE4E7-AC5D-8248-8A7A-6B6F4A07339B}" destId="{9DDDCB6D-1F3D-2941-9A9C-735F01B5168D}" srcOrd="1" destOrd="0" presId="urn:microsoft.com/office/officeart/2005/8/layout/list1"/>
    <dgm:cxn modelId="{422F705E-A1E0-1849-81C1-5085559381EA}" type="presParOf" srcId="{A331E134-E14D-484E-9092-4C7A34C81606}" destId="{B85D8F76-E65E-F94C-BCFC-BBAB4769C0E6}" srcOrd="1" destOrd="0" presId="urn:microsoft.com/office/officeart/2005/8/layout/list1"/>
    <dgm:cxn modelId="{C718769B-4466-D740-A9EF-23B2D434EC6D}" type="presParOf" srcId="{A331E134-E14D-484E-9092-4C7A34C81606}" destId="{B3374F42-04BB-8E44-867F-9ECD52891A06}" srcOrd="2" destOrd="0" presId="urn:microsoft.com/office/officeart/2005/8/layout/list1"/>
    <dgm:cxn modelId="{FC865DD7-792B-A24F-89F5-D5BAF45C17EB}" type="presParOf" srcId="{A331E134-E14D-484E-9092-4C7A34C81606}" destId="{2BDB123C-D5C6-C64F-B85B-BF5D43DAB9F8}" srcOrd="3" destOrd="0" presId="urn:microsoft.com/office/officeart/2005/8/layout/list1"/>
    <dgm:cxn modelId="{6689D247-09D8-AB44-B50A-9DFF55A6AA1E}" type="presParOf" srcId="{A331E134-E14D-484E-9092-4C7A34C81606}" destId="{7397F438-C7F5-DF46-B0B1-7088DD56B497}" srcOrd="4" destOrd="0" presId="urn:microsoft.com/office/officeart/2005/8/layout/list1"/>
    <dgm:cxn modelId="{6D8E2B47-3008-0E4E-BF7F-F1C858BB951F}" type="presParOf" srcId="{7397F438-C7F5-DF46-B0B1-7088DD56B497}" destId="{0F71D9A9-51BD-374F-85D5-07F9E1F2D866}" srcOrd="0" destOrd="0" presId="urn:microsoft.com/office/officeart/2005/8/layout/list1"/>
    <dgm:cxn modelId="{8242F2C6-B316-E045-9D70-2C6E7B9D15F8}" type="presParOf" srcId="{7397F438-C7F5-DF46-B0B1-7088DD56B497}" destId="{F14E49E5-518E-4640-A6F7-54E36C16BC49}" srcOrd="1" destOrd="0" presId="urn:microsoft.com/office/officeart/2005/8/layout/list1"/>
    <dgm:cxn modelId="{A259B8E6-122C-824A-9828-732083140EFB}" type="presParOf" srcId="{A331E134-E14D-484E-9092-4C7A34C81606}" destId="{69757D7D-8245-C54A-8372-431CEF966396}" srcOrd="5" destOrd="0" presId="urn:microsoft.com/office/officeart/2005/8/layout/list1"/>
    <dgm:cxn modelId="{9A3862C4-D4E0-144E-A2BC-B3869E9537C8}" type="presParOf" srcId="{A331E134-E14D-484E-9092-4C7A34C81606}" destId="{194DA654-EFFD-ED48-B3D3-3B2A7C56926A}" srcOrd="6" destOrd="0" presId="urn:microsoft.com/office/officeart/2005/8/layout/list1"/>
    <dgm:cxn modelId="{9C396A0D-EAEC-AA4D-A2C5-8E5A49A1A61D}" type="presParOf" srcId="{A331E134-E14D-484E-9092-4C7A34C81606}" destId="{22FAA128-3301-7647-BC17-80E16294D225}" srcOrd="7" destOrd="0" presId="urn:microsoft.com/office/officeart/2005/8/layout/list1"/>
    <dgm:cxn modelId="{59407CED-0998-4346-876B-43F4C1253887}" type="presParOf" srcId="{A331E134-E14D-484E-9092-4C7A34C81606}" destId="{82753393-5E9B-2940-BEB0-1D6D0946B251}" srcOrd="8" destOrd="0" presId="urn:microsoft.com/office/officeart/2005/8/layout/list1"/>
    <dgm:cxn modelId="{B415A4F9-01B4-5141-B415-4DB7EDDFF7EF}" type="presParOf" srcId="{82753393-5E9B-2940-BEB0-1D6D0946B251}" destId="{2934441D-F7BC-7F4F-B206-D4354EA85D36}" srcOrd="0" destOrd="0" presId="urn:microsoft.com/office/officeart/2005/8/layout/list1"/>
    <dgm:cxn modelId="{82E83B25-5C1C-8440-861F-6A1D6C6A3B6E}" type="presParOf" srcId="{82753393-5E9B-2940-BEB0-1D6D0946B251}" destId="{612144B5-CE3A-BD41-A959-BBA94446753E}" srcOrd="1" destOrd="0" presId="urn:microsoft.com/office/officeart/2005/8/layout/list1"/>
    <dgm:cxn modelId="{48D954C7-2F12-804C-B329-2DF55E256267}" type="presParOf" srcId="{A331E134-E14D-484E-9092-4C7A34C81606}" destId="{5879D775-B99A-E144-A196-1C60447835B3}" srcOrd="9" destOrd="0" presId="urn:microsoft.com/office/officeart/2005/8/layout/list1"/>
    <dgm:cxn modelId="{82E94066-8AF5-8342-BD03-B5C2E69E373C}" type="presParOf" srcId="{A331E134-E14D-484E-9092-4C7A34C81606}" destId="{0C3AF54B-B9B1-B343-AE77-A4CD7C1D0157}" srcOrd="10" destOrd="0" presId="urn:microsoft.com/office/officeart/2005/8/layout/list1"/>
    <dgm:cxn modelId="{9316D10C-94AB-C945-BF7A-780BBAC3194F}" type="presParOf" srcId="{A331E134-E14D-484E-9092-4C7A34C81606}" destId="{338C41E2-2B39-964F-983C-39748ED60A05}" srcOrd="11" destOrd="0" presId="urn:microsoft.com/office/officeart/2005/8/layout/list1"/>
    <dgm:cxn modelId="{5A8052DF-0BDA-3D40-B031-2A4473F96EA5}" type="presParOf" srcId="{A331E134-E14D-484E-9092-4C7A34C81606}" destId="{2AD76872-F2DF-BE47-809F-1B360CE32B55}" srcOrd="12" destOrd="0" presId="urn:microsoft.com/office/officeart/2005/8/layout/list1"/>
    <dgm:cxn modelId="{D3F674CD-43D9-5445-9B6D-14E2F699327E}" type="presParOf" srcId="{2AD76872-F2DF-BE47-809F-1B360CE32B55}" destId="{A2370C65-9FFF-2D4A-AE56-247518DDD47C}" srcOrd="0" destOrd="0" presId="urn:microsoft.com/office/officeart/2005/8/layout/list1"/>
    <dgm:cxn modelId="{EF7B1A8C-1E0A-3C43-8AA6-A6B57C00BFED}" type="presParOf" srcId="{2AD76872-F2DF-BE47-809F-1B360CE32B55}" destId="{5FD81C91-A92F-A14B-8C63-B68911F68B3D}" srcOrd="1" destOrd="0" presId="urn:microsoft.com/office/officeart/2005/8/layout/list1"/>
    <dgm:cxn modelId="{6040914D-6FBD-6B47-853D-D1AA918CC9CE}" type="presParOf" srcId="{A331E134-E14D-484E-9092-4C7A34C81606}" destId="{C549B627-16C8-8841-8144-EED445B16643}" srcOrd="13" destOrd="0" presId="urn:microsoft.com/office/officeart/2005/8/layout/list1"/>
    <dgm:cxn modelId="{86BDFE5D-A4D0-514E-AD31-DDDABEA4563D}" type="presParOf" srcId="{A331E134-E14D-484E-9092-4C7A34C81606}" destId="{5DB02D3E-A867-9943-84E9-592FDC943D8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006CE8-EC0E-4C66-8472-0ECC704CE18F}"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01A68548-C4E5-4B6E-8DBD-3E3DB95BC14F}">
      <dgm:prSet custT="1"/>
      <dgm:spPr/>
      <dgm:t>
        <a:bodyPr/>
        <a:lstStyle/>
        <a:p>
          <a:r>
            <a:rPr lang="en-US" sz="3200" dirty="0" err="1">
              <a:solidFill>
                <a:schemeClr val="tx1"/>
              </a:solidFill>
            </a:rPr>
            <a:t>Pleine</a:t>
          </a:r>
          <a:r>
            <a:rPr lang="en-US" sz="3200" dirty="0">
              <a:solidFill>
                <a:schemeClr val="tx1"/>
              </a:solidFill>
            </a:rPr>
            <a:t> conscience</a:t>
          </a:r>
        </a:p>
      </dgm:t>
    </dgm:pt>
    <dgm:pt modelId="{9F579EF3-D07F-44E4-9B3B-6357DB4FC62E}" type="parTrans" cxnId="{4CA74544-47FC-437D-BC9F-5DE5335FB7E0}">
      <dgm:prSet/>
      <dgm:spPr/>
      <dgm:t>
        <a:bodyPr/>
        <a:lstStyle/>
        <a:p>
          <a:endParaRPr lang="en-US" sz="3200"/>
        </a:p>
      </dgm:t>
    </dgm:pt>
    <dgm:pt modelId="{D073B8B4-6572-41F2-9B89-37BE24450EEC}" type="sibTrans" cxnId="{4CA74544-47FC-437D-BC9F-5DE5335FB7E0}">
      <dgm:prSet/>
      <dgm:spPr/>
      <dgm:t>
        <a:bodyPr/>
        <a:lstStyle/>
        <a:p>
          <a:endParaRPr lang="en-US" sz="3200"/>
        </a:p>
      </dgm:t>
    </dgm:pt>
    <dgm:pt modelId="{38697340-0B11-4770-BD17-96BFD1ED2D40}">
      <dgm:prSet custT="1"/>
      <dgm:spPr/>
      <dgm:t>
        <a:bodyPr/>
        <a:lstStyle/>
        <a:p>
          <a:r>
            <a:rPr lang="fr-CA" sz="3200" dirty="0"/>
            <a:t>Mise en application des techniques</a:t>
          </a:r>
          <a:endParaRPr lang="en-US" sz="3200" dirty="0"/>
        </a:p>
      </dgm:t>
    </dgm:pt>
    <dgm:pt modelId="{A41FA8EF-7A68-4722-A6CE-3A4F6693F7B9}" type="parTrans" cxnId="{75AF9A18-1364-4B26-A50E-1455708036A7}">
      <dgm:prSet/>
      <dgm:spPr/>
      <dgm:t>
        <a:bodyPr/>
        <a:lstStyle/>
        <a:p>
          <a:endParaRPr lang="en-US" sz="3200"/>
        </a:p>
      </dgm:t>
    </dgm:pt>
    <dgm:pt modelId="{8B473CCC-74E8-4136-8044-947371E4DB66}" type="sibTrans" cxnId="{75AF9A18-1364-4B26-A50E-1455708036A7}">
      <dgm:prSet/>
      <dgm:spPr/>
      <dgm:t>
        <a:bodyPr/>
        <a:lstStyle/>
        <a:p>
          <a:endParaRPr lang="en-US" sz="3200"/>
        </a:p>
      </dgm:t>
    </dgm:pt>
    <dgm:pt modelId="{8166BFDF-26A6-454A-B0E5-EAB1F5DFB237}">
      <dgm:prSet custT="1"/>
      <dgm:spPr/>
      <dgm:t>
        <a:bodyPr anchor="ctr"/>
        <a:lstStyle/>
        <a:p>
          <a:pPr>
            <a:lnSpc>
              <a:spcPct val="100000"/>
            </a:lnSpc>
            <a:spcAft>
              <a:spcPts val="0"/>
            </a:spcAft>
          </a:pPr>
          <a:r>
            <a:rPr lang="fr-CA" sz="3200" dirty="0"/>
            <a:t>Examen de la mise en application des </a:t>
          </a:r>
        </a:p>
        <a:p>
          <a:pPr>
            <a:lnSpc>
              <a:spcPct val="100000"/>
            </a:lnSpc>
            <a:spcAft>
              <a:spcPts val="0"/>
            </a:spcAft>
          </a:pPr>
          <a:r>
            <a:rPr lang="fr-CA" sz="3200" dirty="0"/>
            <a:t>techniques</a:t>
          </a:r>
          <a:endParaRPr lang="en-US" sz="3200" dirty="0">
            <a:solidFill>
              <a:schemeClr val="tx1"/>
            </a:solidFill>
          </a:endParaRPr>
        </a:p>
      </dgm:t>
    </dgm:pt>
    <dgm:pt modelId="{335AB63D-91B2-544F-9CBC-05723E0E7D79}" type="parTrans" cxnId="{174ED9B0-4A39-B44A-8335-CC39D768E1B3}">
      <dgm:prSet/>
      <dgm:spPr/>
      <dgm:t>
        <a:bodyPr/>
        <a:lstStyle/>
        <a:p>
          <a:endParaRPr lang="en-US" sz="3200"/>
        </a:p>
      </dgm:t>
    </dgm:pt>
    <dgm:pt modelId="{F0541181-C782-4E41-BA7E-0858CCE47740}" type="sibTrans" cxnId="{174ED9B0-4A39-B44A-8335-CC39D768E1B3}">
      <dgm:prSet/>
      <dgm:spPr/>
      <dgm:t>
        <a:bodyPr/>
        <a:lstStyle/>
        <a:p>
          <a:endParaRPr lang="en-US" sz="3200"/>
        </a:p>
      </dgm:t>
    </dgm:pt>
    <dgm:pt modelId="{CECE1D2C-DCC7-5C44-8AD9-49AC867EB878}">
      <dgm:prSet custT="1"/>
      <dgm:spPr/>
      <dgm:t>
        <a:bodyPr/>
        <a:lstStyle/>
        <a:p>
          <a:r>
            <a:rPr lang="fr-CA" sz="3200" dirty="0">
              <a:solidFill>
                <a:schemeClr val="bg1"/>
              </a:solidFill>
            </a:rPr>
            <a:t>Colère, assertivité, autocompassion</a:t>
          </a:r>
          <a:endParaRPr lang="en-US" sz="3200" dirty="0">
            <a:solidFill>
              <a:schemeClr val="bg1"/>
            </a:solidFill>
          </a:endParaRPr>
        </a:p>
      </dgm:t>
    </dgm:pt>
    <dgm:pt modelId="{38B2DBE3-EFEF-594F-8220-23CFC0CF35A8}" type="parTrans" cxnId="{F05F6E1A-B1E4-7E44-AA8E-82DEEF674C49}">
      <dgm:prSet/>
      <dgm:spPr/>
      <dgm:t>
        <a:bodyPr/>
        <a:lstStyle/>
        <a:p>
          <a:endParaRPr lang="en-US" sz="3200"/>
        </a:p>
      </dgm:t>
    </dgm:pt>
    <dgm:pt modelId="{07A0E9AA-1180-AA49-A761-F22709F9972D}" type="sibTrans" cxnId="{F05F6E1A-B1E4-7E44-AA8E-82DEEF674C49}">
      <dgm:prSet/>
      <dgm:spPr/>
      <dgm:t>
        <a:bodyPr/>
        <a:lstStyle/>
        <a:p>
          <a:endParaRPr lang="en-US" sz="3200"/>
        </a:p>
      </dgm:t>
    </dgm:pt>
    <dgm:pt modelId="{876E3564-52D3-3B43-B508-F3523D26093C}">
      <dgm:prSet custT="1"/>
      <dgm:spPr/>
      <dgm:t>
        <a:bodyPr/>
        <a:lstStyle/>
        <a:p>
          <a:r>
            <a:rPr lang="fr-CA" sz="3200" dirty="0"/>
            <a:t>Résolution de problèmes</a:t>
          </a:r>
          <a:endParaRPr lang="en-US" sz="3200" dirty="0"/>
        </a:p>
      </dgm:t>
    </dgm:pt>
    <dgm:pt modelId="{B9956ACD-04FB-664A-B123-8EC0CCECABAF}" type="sibTrans" cxnId="{7419A1EC-2B31-9149-9399-EEAA6DC28AF2}">
      <dgm:prSet/>
      <dgm:spPr/>
      <dgm:t>
        <a:bodyPr/>
        <a:lstStyle/>
        <a:p>
          <a:endParaRPr lang="en-US" sz="3200"/>
        </a:p>
      </dgm:t>
    </dgm:pt>
    <dgm:pt modelId="{86BC370D-3A1F-7F4C-83F3-3A0415022A6A}" type="parTrans" cxnId="{7419A1EC-2B31-9149-9399-EEAA6DC28AF2}">
      <dgm:prSet/>
      <dgm:spPr/>
      <dgm:t>
        <a:bodyPr/>
        <a:lstStyle/>
        <a:p>
          <a:endParaRPr lang="en-US" sz="3200"/>
        </a:p>
      </dgm:t>
    </dgm:pt>
    <dgm:pt modelId="{A6769B2E-A214-1F42-A81D-76ACCEBA6BE5}" type="pres">
      <dgm:prSet presAssocID="{D8006CE8-EC0E-4C66-8472-0ECC704CE18F}" presName="vert0" presStyleCnt="0">
        <dgm:presLayoutVars>
          <dgm:dir/>
          <dgm:animOne val="branch"/>
          <dgm:animLvl val="lvl"/>
        </dgm:presLayoutVars>
      </dgm:prSet>
      <dgm:spPr/>
    </dgm:pt>
    <dgm:pt modelId="{35F88DB4-B5B4-324E-BA33-FBB3776C2E8A}" type="pres">
      <dgm:prSet presAssocID="{01A68548-C4E5-4B6E-8DBD-3E3DB95BC14F}" presName="thickLine" presStyleLbl="alignNode1" presStyleIdx="0" presStyleCnt="5" custLinFactNeighborX="-2393" custLinFactNeighborY="-17357"/>
      <dgm:spPr/>
    </dgm:pt>
    <dgm:pt modelId="{DED6F4F8-D824-1644-AE21-A8817DC1C3C4}" type="pres">
      <dgm:prSet presAssocID="{01A68548-C4E5-4B6E-8DBD-3E3DB95BC14F}" presName="horz1" presStyleCnt="0"/>
      <dgm:spPr/>
    </dgm:pt>
    <dgm:pt modelId="{AAAA9F28-D715-0B43-B0C8-89E23164F15F}" type="pres">
      <dgm:prSet presAssocID="{01A68548-C4E5-4B6E-8DBD-3E3DB95BC14F}" presName="tx1" presStyleLbl="revTx" presStyleIdx="0" presStyleCnt="5"/>
      <dgm:spPr/>
    </dgm:pt>
    <dgm:pt modelId="{292138F1-CA2D-F64F-94D7-0BFE0A7F8DDB}" type="pres">
      <dgm:prSet presAssocID="{01A68548-C4E5-4B6E-8DBD-3E3DB95BC14F}" presName="vert1" presStyleCnt="0"/>
      <dgm:spPr/>
    </dgm:pt>
    <dgm:pt modelId="{5101AC9F-6A3E-2D42-B02C-8E4B7833609A}" type="pres">
      <dgm:prSet presAssocID="{8166BFDF-26A6-454A-B0E5-EAB1F5DFB237}" presName="thickLine" presStyleLbl="alignNode1" presStyleIdx="1" presStyleCnt="5"/>
      <dgm:spPr/>
    </dgm:pt>
    <dgm:pt modelId="{C31D8BBB-320E-BF42-9548-623A6B9E766C}" type="pres">
      <dgm:prSet presAssocID="{8166BFDF-26A6-454A-B0E5-EAB1F5DFB237}" presName="horz1" presStyleCnt="0"/>
      <dgm:spPr/>
    </dgm:pt>
    <dgm:pt modelId="{3AE147F0-43FC-FD45-BEA8-B6B1404B6FD2}" type="pres">
      <dgm:prSet presAssocID="{8166BFDF-26A6-454A-B0E5-EAB1F5DFB237}" presName="tx1" presStyleLbl="revTx" presStyleIdx="1" presStyleCnt="5"/>
      <dgm:spPr/>
    </dgm:pt>
    <dgm:pt modelId="{849A9B67-7EB3-4940-BC2E-783B3407DFC9}" type="pres">
      <dgm:prSet presAssocID="{8166BFDF-26A6-454A-B0E5-EAB1F5DFB237}" presName="vert1" presStyleCnt="0"/>
      <dgm:spPr/>
    </dgm:pt>
    <dgm:pt modelId="{C91CDDA6-CA6E-8C49-85E5-68477EB3E684}" type="pres">
      <dgm:prSet presAssocID="{CECE1D2C-DCC7-5C44-8AD9-49AC867EB878}" presName="thickLine" presStyleLbl="alignNode1" presStyleIdx="2" presStyleCnt="5"/>
      <dgm:spPr/>
    </dgm:pt>
    <dgm:pt modelId="{FD705501-EE56-DE48-99A7-786E06FBE629}" type="pres">
      <dgm:prSet presAssocID="{CECE1D2C-DCC7-5C44-8AD9-49AC867EB878}" presName="horz1" presStyleCnt="0"/>
      <dgm:spPr/>
    </dgm:pt>
    <dgm:pt modelId="{0C620517-96CD-B04B-86BA-D419C0358163}" type="pres">
      <dgm:prSet presAssocID="{CECE1D2C-DCC7-5C44-8AD9-49AC867EB878}" presName="tx1" presStyleLbl="revTx" presStyleIdx="2" presStyleCnt="5"/>
      <dgm:spPr/>
    </dgm:pt>
    <dgm:pt modelId="{FF8A63D2-CC1B-5649-B2D5-39F1325C9A5A}" type="pres">
      <dgm:prSet presAssocID="{CECE1D2C-DCC7-5C44-8AD9-49AC867EB878}" presName="vert1" presStyleCnt="0"/>
      <dgm:spPr/>
    </dgm:pt>
    <dgm:pt modelId="{61A612D0-8D9F-FA44-8271-4C7426E167C2}" type="pres">
      <dgm:prSet presAssocID="{876E3564-52D3-3B43-B508-F3523D26093C}" presName="thickLine" presStyleLbl="alignNode1" presStyleIdx="3" presStyleCnt="5"/>
      <dgm:spPr/>
    </dgm:pt>
    <dgm:pt modelId="{D5D33563-EC21-7E48-A7C9-735A9C2AECA8}" type="pres">
      <dgm:prSet presAssocID="{876E3564-52D3-3B43-B508-F3523D26093C}" presName="horz1" presStyleCnt="0"/>
      <dgm:spPr/>
    </dgm:pt>
    <dgm:pt modelId="{85ADA892-C4A1-F745-8496-DB81C7C1570F}" type="pres">
      <dgm:prSet presAssocID="{876E3564-52D3-3B43-B508-F3523D26093C}" presName="tx1" presStyleLbl="revTx" presStyleIdx="3" presStyleCnt="5"/>
      <dgm:spPr/>
    </dgm:pt>
    <dgm:pt modelId="{F0C64C84-9A5F-1A4A-88D4-574C07C6EB5D}" type="pres">
      <dgm:prSet presAssocID="{876E3564-52D3-3B43-B508-F3523D26093C}" presName="vert1" presStyleCnt="0"/>
      <dgm:spPr/>
    </dgm:pt>
    <dgm:pt modelId="{7B5E5E29-6FBE-D14B-82C9-4A27A3D55221}" type="pres">
      <dgm:prSet presAssocID="{38697340-0B11-4770-BD17-96BFD1ED2D40}" presName="thickLine" presStyleLbl="alignNode1" presStyleIdx="4" presStyleCnt="5"/>
      <dgm:spPr/>
    </dgm:pt>
    <dgm:pt modelId="{F2A2821C-7F01-DF44-852F-5FE24DE58523}" type="pres">
      <dgm:prSet presAssocID="{38697340-0B11-4770-BD17-96BFD1ED2D40}" presName="horz1" presStyleCnt="0"/>
      <dgm:spPr/>
    </dgm:pt>
    <dgm:pt modelId="{AA50ED65-2007-2945-8DCA-F20F09746633}" type="pres">
      <dgm:prSet presAssocID="{38697340-0B11-4770-BD17-96BFD1ED2D40}" presName="tx1" presStyleLbl="revTx" presStyleIdx="4" presStyleCnt="5"/>
      <dgm:spPr/>
    </dgm:pt>
    <dgm:pt modelId="{051317DE-DED4-1948-ABCD-239F02780B77}" type="pres">
      <dgm:prSet presAssocID="{38697340-0B11-4770-BD17-96BFD1ED2D40}" presName="vert1" presStyleCnt="0"/>
      <dgm:spPr/>
    </dgm:pt>
  </dgm:ptLst>
  <dgm:cxnLst>
    <dgm:cxn modelId="{A2CC9602-66B6-394E-AFF4-35B5AD935A45}" type="presOf" srcId="{D8006CE8-EC0E-4C66-8472-0ECC704CE18F}" destId="{A6769B2E-A214-1F42-A81D-76ACCEBA6BE5}" srcOrd="0" destOrd="0" presId="urn:microsoft.com/office/officeart/2008/layout/LinedList"/>
    <dgm:cxn modelId="{7E15FA14-3562-0346-A85C-E6C03C67F395}" type="presOf" srcId="{CECE1D2C-DCC7-5C44-8AD9-49AC867EB878}" destId="{0C620517-96CD-B04B-86BA-D419C0358163}" srcOrd="0" destOrd="0" presId="urn:microsoft.com/office/officeart/2008/layout/LinedList"/>
    <dgm:cxn modelId="{9BCAD315-6C34-644D-922E-EEB38BE177D5}" type="presOf" srcId="{01A68548-C4E5-4B6E-8DBD-3E3DB95BC14F}" destId="{AAAA9F28-D715-0B43-B0C8-89E23164F15F}" srcOrd="0" destOrd="0" presId="urn:microsoft.com/office/officeart/2008/layout/LinedList"/>
    <dgm:cxn modelId="{75AF9A18-1364-4B26-A50E-1455708036A7}" srcId="{D8006CE8-EC0E-4C66-8472-0ECC704CE18F}" destId="{38697340-0B11-4770-BD17-96BFD1ED2D40}" srcOrd="4" destOrd="0" parTransId="{A41FA8EF-7A68-4722-A6CE-3A4F6693F7B9}" sibTransId="{8B473CCC-74E8-4136-8044-947371E4DB66}"/>
    <dgm:cxn modelId="{F05F6E1A-B1E4-7E44-AA8E-82DEEF674C49}" srcId="{D8006CE8-EC0E-4C66-8472-0ECC704CE18F}" destId="{CECE1D2C-DCC7-5C44-8AD9-49AC867EB878}" srcOrd="2" destOrd="0" parTransId="{38B2DBE3-EFEF-594F-8220-23CFC0CF35A8}" sibTransId="{07A0E9AA-1180-AA49-A761-F22709F9972D}"/>
    <dgm:cxn modelId="{4CA74544-47FC-437D-BC9F-5DE5335FB7E0}" srcId="{D8006CE8-EC0E-4C66-8472-0ECC704CE18F}" destId="{01A68548-C4E5-4B6E-8DBD-3E3DB95BC14F}" srcOrd="0" destOrd="0" parTransId="{9F579EF3-D07F-44E4-9B3B-6357DB4FC62E}" sibTransId="{D073B8B4-6572-41F2-9B89-37BE24450EEC}"/>
    <dgm:cxn modelId="{8C69C89B-E35E-DB4C-968E-72330E8F7657}" type="presOf" srcId="{8166BFDF-26A6-454A-B0E5-EAB1F5DFB237}" destId="{3AE147F0-43FC-FD45-BEA8-B6B1404B6FD2}" srcOrd="0" destOrd="0" presId="urn:microsoft.com/office/officeart/2008/layout/LinedList"/>
    <dgm:cxn modelId="{174ED9B0-4A39-B44A-8335-CC39D768E1B3}" srcId="{D8006CE8-EC0E-4C66-8472-0ECC704CE18F}" destId="{8166BFDF-26A6-454A-B0E5-EAB1F5DFB237}" srcOrd="1" destOrd="0" parTransId="{335AB63D-91B2-544F-9CBC-05723E0E7D79}" sibTransId="{F0541181-C782-4E41-BA7E-0858CCE47740}"/>
    <dgm:cxn modelId="{BEB5F5EA-8438-414A-AAB0-786F0C7D24C1}" type="presOf" srcId="{876E3564-52D3-3B43-B508-F3523D26093C}" destId="{85ADA892-C4A1-F745-8496-DB81C7C1570F}" srcOrd="0" destOrd="0" presId="urn:microsoft.com/office/officeart/2008/layout/LinedList"/>
    <dgm:cxn modelId="{7419A1EC-2B31-9149-9399-EEAA6DC28AF2}" srcId="{D8006CE8-EC0E-4C66-8472-0ECC704CE18F}" destId="{876E3564-52D3-3B43-B508-F3523D26093C}" srcOrd="3" destOrd="0" parTransId="{86BC370D-3A1F-7F4C-83F3-3A0415022A6A}" sibTransId="{B9956ACD-04FB-664A-B123-8EC0CCECABAF}"/>
    <dgm:cxn modelId="{D6BEB0EC-FAD9-8845-9048-6613FA19259C}" type="presOf" srcId="{38697340-0B11-4770-BD17-96BFD1ED2D40}" destId="{AA50ED65-2007-2945-8DCA-F20F09746633}" srcOrd="0" destOrd="0" presId="urn:microsoft.com/office/officeart/2008/layout/LinedList"/>
    <dgm:cxn modelId="{7985122C-CC4B-3549-9A05-9B3DBEA6B890}" type="presParOf" srcId="{A6769B2E-A214-1F42-A81D-76ACCEBA6BE5}" destId="{35F88DB4-B5B4-324E-BA33-FBB3776C2E8A}" srcOrd="0" destOrd="0" presId="urn:microsoft.com/office/officeart/2008/layout/LinedList"/>
    <dgm:cxn modelId="{A0AC8A00-AE38-EF4A-AF1D-7712DCB75D03}" type="presParOf" srcId="{A6769B2E-A214-1F42-A81D-76ACCEBA6BE5}" destId="{DED6F4F8-D824-1644-AE21-A8817DC1C3C4}" srcOrd="1" destOrd="0" presId="urn:microsoft.com/office/officeart/2008/layout/LinedList"/>
    <dgm:cxn modelId="{BAE10C84-0DC6-364C-80FC-02EF6F692E5E}" type="presParOf" srcId="{DED6F4F8-D824-1644-AE21-A8817DC1C3C4}" destId="{AAAA9F28-D715-0B43-B0C8-89E23164F15F}" srcOrd="0" destOrd="0" presId="urn:microsoft.com/office/officeart/2008/layout/LinedList"/>
    <dgm:cxn modelId="{18F10B85-CDCD-B045-BE9B-529EB8CE089B}" type="presParOf" srcId="{DED6F4F8-D824-1644-AE21-A8817DC1C3C4}" destId="{292138F1-CA2D-F64F-94D7-0BFE0A7F8DDB}" srcOrd="1" destOrd="0" presId="urn:microsoft.com/office/officeart/2008/layout/LinedList"/>
    <dgm:cxn modelId="{477574A9-DE68-B645-852B-432E7BA66156}" type="presParOf" srcId="{A6769B2E-A214-1F42-A81D-76ACCEBA6BE5}" destId="{5101AC9F-6A3E-2D42-B02C-8E4B7833609A}" srcOrd="2" destOrd="0" presId="urn:microsoft.com/office/officeart/2008/layout/LinedList"/>
    <dgm:cxn modelId="{048AA2C8-3F8D-1F4E-872B-6E9B01C6C0BD}" type="presParOf" srcId="{A6769B2E-A214-1F42-A81D-76ACCEBA6BE5}" destId="{C31D8BBB-320E-BF42-9548-623A6B9E766C}" srcOrd="3" destOrd="0" presId="urn:microsoft.com/office/officeart/2008/layout/LinedList"/>
    <dgm:cxn modelId="{7322D74F-9CC5-C346-9894-E09D5758973C}" type="presParOf" srcId="{C31D8BBB-320E-BF42-9548-623A6B9E766C}" destId="{3AE147F0-43FC-FD45-BEA8-B6B1404B6FD2}" srcOrd="0" destOrd="0" presId="urn:microsoft.com/office/officeart/2008/layout/LinedList"/>
    <dgm:cxn modelId="{62CB78D3-0592-C84C-B56E-41A102BFE5C8}" type="presParOf" srcId="{C31D8BBB-320E-BF42-9548-623A6B9E766C}" destId="{849A9B67-7EB3-4940-BC2E-783B3407DFC9}" srcOrd="1" destOrd="0" presId="urn:microsoft.com/office/officeart/2008/layout/LinedList"/>
    <dgm:cxn modelId="{FA451981-D059-E74D-BF10-5915EBC798E0}" type="presParOf" srcId="{A6769B2E-A214-1F42-A81D-76ACCEBA6BE5}" destId="{C91CDDA6-CA6E-8C49-85E5-68477EB3E684}" srcOrd="4" destOrd="0" presId="urn:microsoft.com/office/officeart/2008/layout/LinedList"/>
    <dgm:cxn modelId="{9F75C994-5E13-5249-97F9-3F8732DED39E}" type="presParOf" srcId="{A6769B2E-A214-1F42-A81D-76ACCEBA6BE5}" destId="{FD705501-EE56-DE48-99A7-786E06FBE629}" srcOrd="5" destOrd="0" presId="urn:microsoft.com/office/officeart/2008/layout/LinedList"/>
    <dgm:cxn modelId="{6A512CC5-9B05-734B-B0D6-B90F9270EACA}" type="presParOf" srcId="{FD705501-EE56-DE48-99A7-786E06FBE629}" destId="{0C620517-96CD-B04B-86BA-D419C0358163}" srcOrd="0" destOrd="0" presId="urn:microsoft.com/office/officeart/2008/layout/LinedList"/>
    <dgm:cxn modelId="{219ABF72-605B-9041-BADE-0038A72F32E4}" type="presParOf" srcId="{FD705501-EE56-DE48-99A7-786E06FBE629}" destId="{FF8A63D2-CC1B-5649-B2D5-39F1325C9A5A}" srcOrd="1" destOrd="0" presId="urn:microsoft.com/office/officeart/2008/layout/LinedList"/>
    <dgm:cxn modelId="{717A8F66-1B54-3E4E-A5CB-95D95343F0A5}" type="presParOf" srcId="{A6769B2E-A214-1F42-A81D-76ACCEBA6BE5}" destId="{61A612D0-8D9F-FA44-8271-4C7426E167C2}" srcOrd="6" destOrd="0" presId="urn:microsoft.com/office/officeart/2008/layout/LinedList"/>
    <dgm:cxn modelId="{6E48C41E-6FED-4D42-9871-0A0242F605B0}" type="presParOf" srcId="{A6769B2E-A214-1F42-A81D-76ACCEBA6BE5}" destId="{D5D33563-EC21-7E48-A7C9-735A9C2AECA8}" srcOrd="7" destOrd="0" presId="urn:microsoft.com/office/officeart/2008/layout/LinedList"/>
    <dgm:cxn modelId="{42C495E0-1158-2849-853A-5EF63BF153AC}" type="presParOf" srcId="{D5D33563-EC21-7E48-A7C9-735A9C2AECA8}" destId="{85ADA892-C4A1-F745-8496-DB81C7C1570F}" srcOrd="0" destOrd="0" presId="urn:microsoft.com/office/officeart/2008/layout/LinedList"/>
    <dgm:cxn modelId="{F67B725A-7894-564F-9392-1CE5862A9F90}" type="presParOf" srcId="{D5D33563-EC21-7E48-A7C9-735A9C2AECA8}" destId="{F0C64C84-9A5F-1A4A-88D4-574C07C6EB5D}" srcOrd="1" destOrd="0" presId="urn:microsoft.com/office/officeart/2008/layout/LinedList"/>
    <dgm:cxn modelId="{76CE5C23-F786-CC4D-A3CE-9CD5FCBBB86B}" type="presParOf" srcId="{A6769B2E-A214-1F42-A81D-76ACCEBA6BE5}" destId="{7B5E5E29-6FBE-D14B-82C9-4A27A3D55221}" srcOrd="8" destOrd="0" presId="urn:microsoft.com/office/officeart/2008/layout/LinedList"/>
    <dgm:cxn modelId="{22A6F881-AEDF-5C45-8809-741E64C28BE2}" type="presParOf" srcId="{A6769B2E-A214-1F42-A81D-76ACCEBA6BE5}" destId="{F2A2821C-7F01-DF44-852F-5FE24DE58523}" srcOrd="9" destOrd="0" presId="urn:microsoft.com/office/officeart/2008/layout/LinedList"/>
    <dgm:cxn modelId="{92649A41-6839-5F4B-8334-A59D74E4ABF7}" type="presParOf" srcId="{F2A2821C-7F01-DF44-852F-5FE24DE58523}" destId="{AA50ED65-2007-2945-8DCA-F20F09746633}" srcOrd="0" destOrd="0" presId="urn:microsoft.com/office/officeart/2008/layout/LinedList"/>
    <dgm:cxn modelId="{36A9587B-EEA0-9548-8E3F-F5B94265438F}" type="presParOf" srcId="{F2A2821C-7F01-DF44-852F-5FE24DE58523}" destId="{051317DE-DED4-1948-ABCD-239F02780B7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7AD399-8FA8-4EAA-97A8-AD8F472E4AB7}" type="doc">
      <dgm:prSet loTypeId="urn:microsoft.com/office/officeart/2005/8/layout/hProcess9" loCatId="list" qsTypeId="urn:microsoft.com/office/officeart/2005/8/quickstyle/simple1" qsCatId="simple" csTypeId="urn:microsoft.com/office/officeart/2005/8/colors/accent1_3" csCatId="accent1" phldr="1"/>
      <dgm:spPr/>
      <dgm:t>
        <a:bodyPr/>
        <a:lstStyle/>
        <a:p>
          <a:endParaRPr lang="en-US"/>
        </a:p>
      </dgm:t>
    </dgm:pt>
    <dgm:pt modelId="{6E3DD1F4-A649-4E82-8CC4-AF480414DDBD}">
      <dgm:prSet custT="1"/>
      <dgm:spPr>
        <a:solidFill>
          <a:srgbClr val="4B53B2"/>
        </a:solidFill>
      </dgm:spPr>
      <dgm:t>
        <a:bodyPr lIns="0" rIns="0" anchor="t"/>
        <a:lstStyle/>
        <a:p>
          <a:r>
            <a:rPr lang="fr-CA" sz="2800" dirty="0"/>
            <a:t>Émotion humaine normale</a:t>
          </a:r>
          <a:endParaRPr lang="en-US" sz="2800" dirty="0"/>
        </a:p>
      </dgm:t>
    </dgm:pt>
    <dgm:pt modelId="{45CEB318-07A7-4EC5-826E-FC6E545B70D9}" type="parTrans" cxnId="{D948F285-C4DA-4CDB-9B3C-745773382F42}">
      <dgm:prSet/>
      <dgm:spPr/>
      <dgm:t>
        <a:bodyPr/>
        <a:lstStyle/>
        <a:p>
          <a:endParaRPr lang="en-US" sz="2400"/>
        </a:p>
      </dgm:t>
    </dgm:pt>
    <dgm:pt modelId="{3D415598-0AF7-4C31-932E-D0544223B8BB}" type="sibTrans" cxnId="{D948F285-C4DA-4CDB-9B3C-745773382F42}">
      <dgm:prSet/>
      <dgm:spPr/>
      <dgm:t>
        <a:bodyPr/>
        <a:lstStyle/>
        <a:p>
          <a:endParaRPr lang="en-US"/>
        </a:p>
      </dgm:t>
    </dgm:pt>
    <dgm:pt modelId="{5F1E10EC-C588-4E41-B90B-14361952A7B6}">
      <dgm:prSet custT="1"/>
      <dgm:spPr>
        <a:solidFill>
          <a:srgbClr val="4B53B2"/>
        </a:solidFill>
      </dgm:spPr>
      <dgm:t>
        <a:bodyPr lIns="0" rIns="0" anchor="t"/>
        <a:lstStyle/>
        <a:p>
          <a:r>
            <a:rPr lang="fr-CA" sz="2000" dirty="0"/>
            <a:t>Réaction appropriée à une injustice perçue à l’encontre de soi-même ou d’autrui</a:t>
          </a:r>
          <a:endParaRPr lang="en-US" sz="2000" dirty="0"/>
        </a:p>
      </dgm:t>
    </dgm:pt>
    <dgm:pt modelId="{D4C434B2-FE96-4E73-B98D-4830DFE0B970}" type="parTrans" cxnId="{2C7DC491-5FA9-472E-B4D4-9B1CAAF10582}">
      <dgm:prSet/>
      <dgm:spPr/>
      <dgm:t>
        <a:bodyPr/>
        <a:lstStyle/>
        <a:p>
          <a:endParaRPr lang="en-US" sz="2400"/>
        </a:p>
      </dgm:t>
    </dgm:pt>
    <dgm:pt modelId="{1CC21DF9-4014-41E2-95D6-3E7B6D1A4E3B}" type="sibTrans" cxnId="{2C7DC491-5FA9-472E-B4D4-9B1CAAF10582}">
      <dgm:prSet/>
      <dgm:spPr/>
      <dgm:t>
        <a:bodyPr/>
        <a:lstStyle/>
        <a:p>
          <a:endParaRPr lang="en-US"/>
        </a:p>
      </dgm:t>
    </dgm:pt>
    <dgm:pt modelId="{2BFCAC4B-D550-4207-9BDA-CF573A74A11D}">
      <dgm:prSet custT="1"/>
      <dgm:spPr>
        <a:solidFill>
          <a:srgbClr val="8B73B3"/>
        </a:solidFill>
      </dgm:spPr>
      <dgm:t>
        <a:bodyPr anchor="t"/>
        <a:lstStyle/>
        <a:p>
          <a:r>
            <a:rPr lang="fr-CA" sz="2800" dirty="0"/>
            <a:t>Envisagez : Stratégie de relaxation ou registre des pensées</a:t>
          </a:r>
          <a:endParaRPr lang="en-US" sz="2800" dirty="0"/>
        </a:p>
      </dgm:t>
    </dgm:pt>
    <dgm:pt modelId="{0FE4A628-F278-4D71-BBF0-7179DCFF1A84}" type="parTrans" cxnId="{BFB8028A-B598-41EF-8388-4ED6FF2DAD47}">
      <dgm:prSet/>
      <dgm:spPr/>
      <dgm:t>
        <a:bodyPr/>
        <a:lstStyle/>
        <a:p>
          <a:endParaRPr lang="en-US" sz="2400"/>
        </a:p>
      </dgm:t>
    </dgm:pt>
    <dgm:pt modelId="{C2139518-0803-489A-B4F5-3A95F60D5E38}" type="sibTrans" cxnId="{BFB8028A-B598-41EF-8388-4ED6FF2DAD47}">
      <dgm:prSet/>
      <dgm:spPr/>
      <dgm:t>
        <a:bodyPr/>
        <a:lstStyle/>
        <a:p>
          <a:endParaRPr lang="en-US"/>
        </a:p>
      </dgm:t>
    </dgm:pt>
    <dgm:pt modelId="{CA03683C-8217-4059-82EC-167FE2D39A4D}">
      <dgm:prSet custT="1"/>
      <dgm:spPr>
        <a:solidFill>
          <a:srgbClr val="4B53B2"/>
        </a:solidFill>
      </dgm:spPr>
      <dgm:t>
        <a:bodyPr lIns="0" rIns="0" anchor="t"/>
        <a:lstStyle/>
        <a:p>
          <a:r>
            <a:rPr lang="fr-CA" sz="2000" dirty="0"/>
            <a:t>La colère n’est pas un problème en soi, mais la façon dont elle est exprimée ou gérée peut en être un</a:t>
          </a:r>
          <a:endParaRPr lang="en-US" sz="2000" dirty="0"/>
        </a:p>
      </dgm:t>
    </dgm:pt>
    <dgm:pt modelId="{11466621-35B2-4B46-995D-B59BF4386F4D}" type="sibTrans" cxnId="{E18B49CA-15DF-4068-8365-FA1B9CCAC7FD}">
      <dgm:prSet/>
      <dgm:spPr/>
      <dgm:t>
        <a:bodyPr/>
        <a:lstStyle/>
        <a:p>
          <a:endParaRPr lang="en-US"/>
        </a:p>
      </dgm:t>
    </dgm:pt>
    <dgm:pt modelId="{25D93643-0ACD-4A1C-8E54-C0F586FAF6B5}" type="parTrans" cxnId="{E18B49CA-15DF-4068-8365-FA1B9CCAC7FD}">
      <dgm:prSet/>
      <dgm:spPr/>
      <dgm:t>
        <a:bodyPr/>
        <a:lstStyle/>
        <a:p>
          <a:endParaRPr lang="en-US" sz="2400"/>
        </a:p>
      </dgm:t>
    </dgm:pt>
    <dgm:pt modelId="{E5C70D99-EF44-B84E-B6FB-5AB67ED293B2}" type="pres">
      <dgm:prSet presAssocID="{017AD399-8FA8-4EAA-97A8-AD8F472E4AB7}" presName="CompostProcess" presStyleCnt="0">
        <dgm:presLayoutVars>
          <dgm:dir/>
          <dgm:resizeHandles val="exact"/>
        </dgm:presLayoutVars>
      </dgm:prSet>
      <dgm:spPr/>
    </dgm:pt>
    <dgm:pt modelId="{14EFDF77-E286-DD4B-A2C2-E0D2A2E0B861}" type="pres">
      <dgm:prSet presAssocID="{017AD399-8FA8-4EAA-97A8-AD8F472E4AB7}" presName="arrow" presStyleLbl="bgShp" presStyleIdx="0" presStyleCnt="1" custScaleX="107972"/>
      <dgm:spPr/>
    </dgm:pt>
    <dgm:pt modelId="{C9F780B3-0C43-904B-95FF-5B16EDA0E932}" type="pres">
      <dgm:prSet presAssocID="{017AD399-8FA8-4EAA-97A8-AD8F472E4AB7}" presName="linearProcess" presStyleCnt="0"/>
      <dgm:spPr/>
    </dgm:pt>
    <dgm:pt modelId="{F11499F7-B3B1-5E43-AF43-76FA7CE7197C}" type="pres">
      <dgm:prSet presAssocID="{6E3DD1F4-A649-4E82-8CC4-AF480414DDBD}" presName="textNode" presStyleLbl="node1" presStyleIdx="0" presStyleCnt="2" custScaleX="85210" custScaleY="125671" custLinFactNeighborX="-48166" custLinFactNeighborY="735">
        <dgm:presLayoutVars>
          <dgm:bulletEnabled val="1"/>
        </dgm:presLayoutVars>
      </dgm:prSet>
      <dgm:spPr/>
    </dgm:pt>
    <dgm:pt modelId="{1140704D-AFF0-9543-9DF6-6E0BD018223D}" type="pres">
      <dgm:prSet presAssocID="{3D415598-0AF7-4C31-932E-D0544223B8BB}" presName="sibTrans" presStyleCnt="0"/>
      <dgm:spPr/>
    </dgm:pt>
    <dgm:pt modelId="{71D46C79-A44B-E94A-8A7F-BBC98297E96F}" type="pres">
      <dgm:prSet presAssocID="{2BFCAC4B-D550-4207-9BDA-CF573A74A11D}" presName="textNode" presStyleLbl="node1" presStyleIdx="1" presStyleCnt="2" custScaleX="46495" custScaleY="125355" custLinFactX="-2518" custLinFactNeighborX="-100000" custLinFactNeighborY="1262">
        <dgm:presLayoutVars>
          <dgm:bulletEnabled val="1"/>
        </dgm:presLayoutVars>
      </dgm:prSet>
      <dgm:spPr/>
    </dgm:pt>
  </dgm:ptLst>
  <dgm:cxnLst>
    <dgm:cxn modelId="{D60B0508-5433-3C4E-B9A6-8DDEDE8631CD}" type="presOf" srcId="{6E3DD1F4-A649-4E82-8CC4-AF480414DDBD}" destId="{F11499F7-B3B1-5E43-AF43-76FA7CE7197C}" srcOrd="0" destOrd="0" presId="urn:microsoft.com/office/officeart/2005/8/layout/hProcess9"/>
    <dgm:cxn modelId="{D4362730-7082-B943-9DC1-8DAEE927F494}" type="presOf" srcId="{017AD399-8FA8-4EAA-97A8-AD8F472E4AB7}" destId="{E5C70D99-EF44-B84E-B6FB-5AB67ED293B2}" srcOrd="0" destOrd="0" presId="urn:microsoft.com/office/officeart/2005/8/layout/hProcess9"/>
    <dgm:cxn modelId="{BC53767A-9326-BC47-9B1D-3C3DCB52634A}" type="presOf" srcId="{CA03683C-8217-4059-82EC-167FE2D39A4D}" destId="{F11499F7-B3B1-5E43-AF43-76FA7CE7197C}" srcOrd="0" destOrd="2" presId="urn:microsoft.com/office/officeart/2005/8/layout/hProcess9"/>
    <dgm:cxn modelId="{D948F285-C4DA-4CDB-9B3C-745773382F42}" srcId="{017AD399-8FA8-4EAA-97A8-AD8F472E4AB7}" destId="{6E3DD1F4-A649-4E82-8CC4-AF480414DDBD}" srcOrd="0" destOrd="0" parTransId="{45CEB318-07A7-4EC5-826E-FC6E545B70D9}" sibTransId="{3D415598-0AF7-4C31-932E-D0544223B8BB}"/>
    <dgm:cxn modelId="{BFB8028A-B598-41EF-8388-4ED6FF2DAD47}" srcId="{017AD399-8FA8-4EAA-97A8-AD8F472E4AB7}" destId="{2BFCAC4B-D550-4207-9BDA-CF573A74A11D}" srcOrd="1" destOrd="0" parTransId="{0FE4A628-F278-4D71-BBF0-7179DCFF1A84}" sibTransId="{C2139518-0803-489A-B4F5-3A95F60D5E38}"/>
    <dgm:cxn modelId="{2C7DC491-5FA9-472E-B4D4-9B1CAAF10582}" srcId="{6E3DD1F4-A649-4E82-8CC4-AF480414DDBD}" destId="{5F1E10EC-C588-4E41-B90B-14361952A7B6}" srcOrd="0" destOrd="0" parTransId="{D4C434B2-FE96-4E73-B98D-4830DFE0B970}" sibTransId="{1CC21DF9-4014-41E2-95D6-3E7B6D1A4E3B}"/>
    <dgm:cxn modelId="{CA2A6DB8-E4ED-3449-BD23-6ABE72479E9E}" type="presOf" srcId="{5F1E10EC-C588-4E41-B90B-14361952A7B6}" destId="{F11499F7-B3B1-5E43-AF43-76FA7CE7197C}" srcOrd="0" destOrd="1" presId="urn:microsoft.com/office/officeart/2005/8/layout/hProcess9"/>
    <dgm:cxn modelId="{4043E6B9-0FE6-9947-8EEE-60E9236F0220}" type="presOf" srcId="{2BFCAC4B-D550-4207-9BDA-CF573A74A11D}" destId="{71D46C79-A44B-E94A-8A7F-BBC98297E96F}" srcOrd="0" destOrd="0" presId="urn:microsoft.com/office/officeart/2005/8/layout/hProcess9"/>
    <dgm:cxn modelId="{E18B49CA-15DF-4068-8365-FA1B9CCAC7FD}" srcId="{6E3DD1F4-A649-4E82-8CC4-AF480414DDBD}" destId="{CA03683C-8217-4059-82EC-167FE2D39A4D}" srcOrd="1" destOrd="0" parTransId="{25D93643-0ACD-4A1C-8E54-C0F586FAF6B5}" sibTransId="{11466621-35B2-4B46-995D-B59BF4386F4D}"/>
    <dgm:cxn modelId="{5A0FF07B-BFEC-714F-9A04-8417A34BE520}" type="presParOf" srcId="{E5C70D99-EF44-B84E-B6FB-5AB67ED293B2}" destId="{14EFDF77-E286-DD4B-A2C2-E0D2A2E0B861}" srcOrd="0" destOrd="0" presId="urn:microsoft.com/office/officeart/2005/8/layout/hProcess9"/>
    <dgm:cxn modelId="{82E017F4-6FFF-9C45-AA79-4C9E9BB2007B}" type="presParOf" srcId="{E5C70D99-EF44-B84E-B6FB-5AB67ED293B2}" destId="{C9F780B3-0C43-904B-95FF-5B16EDA0E932}" srcOrd="1" destOrd="0" presId="urn:microsoft.com/office/officeart/2005/8/layout/hProcess9"/>
    <dgm:cxn modelId="{EF48E0C6-B77D-BE4E-9F58-0195E6E01098}" type="presParOf" srcId="{C9F780B3-0C43-904B-95FF-5B16EDA0E932}" destId="{F11499F7-B3B1-5E43-AF43-76FA7CE7197C}" srcOrd="0" destOrd="0" presId="urn:microsoft.com/office/officeart/2005/8/layout/hProcess9"/>
    <dgm:cxn modelId="{B3A65237-0607-3846-AFB0-903FF092FC22}" type="presParOf" srcId="{C9F780B3-0C43-904B-95FF-5B16EDA0E932}" destId="{1140704D-AFF0-9543-9DF6-6E0BD018223D}" srcOrd="1" destOrd="0" presId="urn:microsoft.com/office/officeart/2005/8/layout/hProcess9"/>
    <dgm:cxn modelId="{1047D219-0C6E-E243-A9DD-C89A6048496F}" type="presParOf" srcId="{C9F780B3-0C43-904B-95FF-5B16EDA0E932}" destId="{71D46C79-A44B-E94A-8A7F-BBC98297E96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56C930-B33A-49D4-8CA8-65A75AC66A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F17D4BF-6D53-4C54-9F77-436DA3E56D90}">
      <dgm:prSet custT="1"/>
      <dgm:spPr>
        <a:solidFill>
          <a:srgbClr val="4B53B2"/>
        </a:solidFill>
      </dgm:spPr>
      <dgm:t>
        <a:bodyPr/>
        <a:lstStyle/>
        <a:p>
          <a:r>
            <a:rPr lang="fr-CA" sz="2800" dirty="0"/>
            <a:t>Agressivité</a:t>
          </a:r>
          <a:endParaRPr lang="en-US" sz="2800" dirty="0"/>
        </a:p>
      </dgm:t>
    </dgm:pt>
    <dgm:pt modelId="{2CCA54CE-809A-4C53-BC15-6E9B019DA7F9}" type="parTrans" cxnId="{ACF31D2A-BF69-4C1B-8B16-F386F34416A9}">
      <dgm:prSet/>
      <dgm:spPr/>
      <dgm:t>
        <a:bodyPr/>
        <a:lstStyle/>
        <a:p>
          <a:endParaRPr lang="en-US" sz="2800"/>
        </a:p>
      </dgm:t>
    </dgm:pt>
    <dgm:pt modelId="{322A7A0C-B54C-4B77-941B-26FD80247D70}" type="sibTrans" cxnId="{ACF31D2A-BF69-4C1B-8B16-F386F34416A9}">
      <dgm:prSet/>
      <dgm:spPr/>
      <dgm:t>
        <a:bodyPr/>
        <a:lstStyle/>
        <a:p>
          <a:endParaRPr lang="en-US" sz="2800"/>
        </a:p>
      </dgm:t>
    </dgm:pt>
    <dgm:pt modelId="{4542EFFC-DBAB-48D9-BAC8-ED8C42A1C60D}">
      <dgm:prSet custT="1"/>
      <dgm:spPr/>
      <dgm:t>
        <a:bodyPr/>
        <a:lstStyle/>
        <a:p>
          <a:r>
            <a:rPr lang="fr-CA" sz="2400" dirty="0"/>
            <a:t>Accorder trop d’importance à ses propres besoins et faire abstraction de ceux des autres</a:t>
          </a:r>
          <a:endParaRPr lang="en-US" sz="2400" dirty="0"/>
        </a:p>
      </dgm:t>
    </dgm:pt>
    <dgm:pt modelId="{858875C8-297B-4221-BC73-B15B178DA210}" type="parTrans" cxnId="{9FE1BFA9-B2A1-49A5-8BEE-4542CEF9C84E}">
      <dgm:prSet/>
      <dgm:spPr/>
      <dgm:t>
        <a:bodyPr/>
        <a:lstStyle/>
        <a:p>
          <a:endParaRPr lang="en-US" sz="2800"/>
        </a:p>
      </dgm:t>
    </dgm:pt>
    <dgm:pt modelId="{EA638ACA-DC3A-42E5-8A10-AD3334DFDBD6}" type="sibTrans" cxnId="{9FE1BFA9-B2A1-49A5-8BEE-4542CEF9C84E}">
      <dgm:prSet/>
      <dgm:spPr/>
      <dgm:t>
        <a:bodyPr/>
        <a:lstStyle/>
        <a:p>
          <a:endParaRPr lang="en-US" sz="2800"/>
        </a:p>
      </dgm:t>
    </dgm:pt>
    <dgm:pt modelId="{11A6F63E-9824-4CA2-99ED-F4FBF0C40521}">
      <dgm:prSet custT="1"/>
      <dgm:spPr/>
      <dgm:t>
        <a:bodyPr/>
        <a:lstStyle/>
        <a:p>
          <a:r>
            <a:rPr lang="fr-CA" sz="2400" dirty="0"/>
            <a:t>Accorder trop d’importance aux besoins des autres et faire abstraction de ses propres besoins</a:t>
          </a:r>
          <a:endParaRPr lang="en-US" sz="2400" dirty="0"/>
        </a:p>
      </dgm:t>
    </dgm:pt>
    <dgm:pt modelId="{D9CE71D5-3F02-421B-83B8-AFD7B22B4BC8}" type="parTrans" cxnId="{0799FB74-B909-45F9-9B9F-071566642587}">
      <dgm:prSet/>
      <dgm:spPr/>
      <dgm:t>
        <a:bodyPr/>
        <a:lstStyle/>
        <a:p>
          <a:endParaRPr lang="en-US" sz="2800"/>
        </a:p>
      </dgm:t>
    </dgm:pt>
    <dgm:pt modelId="{F2652B1A-99E6-4A5D-972E-2B609CC9D8EB}" type="sibTrans" cxnId="{0799FB74-B909-45F9-9B9F-071566642587}">
      <dgm:prSet/>
      <dgm:spPr/>
      <dgm:t>
        <a:bodyPr/>
        <a:lstStyle/>
        <a:p>
          <a:endParaRPr lang="en-US" sz="2800"/>
        </a:p>
      </dgm:t>
    </dgm:pt>
    <dgm:pt modelId="{F15D1516-DA2C-4EF0-B0AC-674A55E1A151}">
      <dgm:prSet custT="1"/>
      <dgm:spPr>
        <a:solidFill>
          <a:srgbClr val="4B53B2"/>
        </a:solidFill>
      </dgm:spPr>
      <dgm:t>
        <a:bodyPr/>
        <a:lstStyle/>
        <a:p>
          <a:r>
            <a:rPr lang="fr-CA" sz="2800" dirty="0"/>
            <a:t>Agressivité passive</a:t>
          </a:r>
          <a:endParaRPr lang="en-US" sz="2800" dirty="0"/>
        </a:p>
      </dgm:t>
    </dgm:pt>
    <dgm:pt modelId="{A5D0BBE4-DA3E-4D9E-86ED-231E32EEC5DD}" type="parTrans" cxnId="{D246C9CE-8F84-4924-B8E8-38FC2C37DA57}">
      <dgm:prSet/>
      <dgm:spPr/>
      <dgm:t>
        <a:bodyPr/>
        <a:lstStyle/>
        <a:p>
          <a:endParaRPr lang="en-US" sz="2800"/>
        </a:p>
      </dgm:t>
    </dgm:pt>
    <dgm:pt modelId="{0C22B229-81AC-43F6-A560-49CB6956B27A}" type="sibTrans" cxnId="{D246C9CE-8F84-4924-B8E8-38FC2C37DA57}">
      <dgm:prSet/>
      <dgm:spPr/>
      <dgm:t>
        <a:bodyPr/>
        <a:lstStyle/>
        <a:p>
          <a:endParaRPr lang="en-US" sz="2800"/>
        </a:p>
      </dgm:t>
    </dgm:pt>
    <dgm:pt modelId="{C96F9F7E-5023-49CC-8DC0-17E4EF5B5C0E}">
      <dgm:prSet custT="1"/>
      <dgm:spPr/>
      <dgm:t>
        <a:bodyPr/>
        <a:lstStyle/>
        <a:p>
          <a:r>
            <a:rPr lang="fr-CA" sz="2400" dirty="0"/>
            <a:t>Ne pas exprimer ses propres besoins, puis se mettre en colère contre les autres ou leur en vouloir s’ils ne répondent pas à nos besoins.</a:t>
          </a:r>
          <a:endParaRPr lang="en-US" sz="2400" dirty="0"/>
        </a:p>
      </dgm:t>
    </dgm:pt>
    <dgm:pt modelId="{D45DAF46-903A-4C0C-8244-1023127261C2}" type="parTrans" cxnId="{2842EB39-B9F3-44A1-99D7-9C714E9DA947}">
      <dgm:prSet/>
      <dgm:spPr/>
      <dgm:t>
        <a:bodyPr/>
        <a:lstStyle/>
        <a:p>
          <a:endParaRPr lang="en-US" sz="2800"/>
        </a:p>
      </dgm:t>
    </dgm:pt>
    <dgm:pt modelId="{A5B5A0EC-4C21-4F66-AB34-68D2119713F3}" type="sibTrans" cxnId="{2842EB39-B9F3-44A1-99D7-9C714E9DA947}">
      <dgm:prSet/>
      <dgm:spPr/>
      <dgm:t>
        <a:bodyPr/>
        <a:lstStyle/>
        <a:p>
          <a:endParaRPr lang="en-US" sz="2800"/>
        </a:p>
      </dgm:t>
    </dgm:pt>
    <dgm:pt modelId="{5DA2AD51-B458-2D4A-8DC0-3C9ECB088E48}">
      <dgm:prSet custT="1"/>
      <dgm:spPr>
        <a:solidFill>
          <a:srgbClr val="4B53B2"/>
        </a:solidFill>
      </dgm:spPr>
      <dgm:t>
        <a:bodyPr/>
        <a:lstStyle/>
        <a:p>
          <a:r>
            <a:rPr lang="fr-CA" sz="2800" dirty="0"/>
            <a:t>Assertivité</a:t>
          </a:r>
          <a:endParaRPr lang="en-US" sz="2800" dirty="0"/>
        </a:p>
      </dgm:t>
    </dgm:pt>
    <dgm:pt modelId="{E5803D20-AD31-7F47-A721-3DB65A935BD5}" type="parTrans" cxnId="{24D637B8-AB4B-F74C-8041-C0DB95DBCD60}">
      <dgm:prSet/>
      <dgm:spPr/>
      <dgm:t>
        <a:bodyPr/>
        <a:lstStyle/>
        <a:p>
          <a:endParaRPr lang="en-US" sz="2800"/>
        </a:p>
      </dgm:t>
    </dgm:pt>
    <dgm:pt modelId="{4A9D2758-2339-1442-A191-46128A968243}" type="sibTrans" cxnId="{24D637B8-AB4B-F74C-8041-C0DB95DBCD60}">
      <dgm:prSet/>
      <dgm:spPr/>
      <dgm:t>
        <a:bodyPr/>
        <a:lstStyle/>
        <a:p>
          <a:endParaRPr lang="en-US" sz="2800"/>
        </a:p>
      </dgm:t>
    </dgm:pt>
    <dgm:pt modelId="{03ED42C0-D4A2-3F45-9A3D-C199F860EB55}">
      <dgm:prSet custT="1"/>
      <dgm:spPr/>
      <dgm:t>
        <a:bodyPr/>
        <a:lstStyle/>
        <a:p>
          <a:r>
            <a:rPr lang="fr-CA" sz="2400" dirty="0"/>
            <a:t>Établir un équilibre entre vos propres besoins et ceux des autres d’une manière conforme à vos valeurs personnelles</a:t>
          </a:r>
          <a:endParaRPr lang="en-US" sz="2400" dirty="0"/>
        </a:p>
      </dgm:t>
    </dgm:pt>
    <dgm:pt modelId="{C4C0E6B2-293F-E94F-B273-8AE49D395D70}" type="parTrans" cxnId="{9B25AF23-151D-A74F-AB85-8821D1579FC7}">
      <dgm:prSet/>
      <dgm:spPr/>
      <dgm:t>
        <a:bodyPr/>
        <a:lstStyle/>
        <a:p>
          <a:endParaRPr lang="en-US" sz="2800"/>
        </a:p>
      </dgm:t>
    </dgm:pt>
    <dgm:pt modelId="{AF287A21-3771-514A-AC31-C3B22864A403}" type="sibTrans" cxnId="{9B25AF23-151D-A74F-AB85-8821D1579FC7}">
      <dgm:prSet/>
      <dgm:spPr/>
      <dgm:t>
        <a:bodyPr/>
        <a:lstStyle/>
        <a:p>
          <a:endParaRPr lang="en-US" sz="2800"/>
        </a:p>
      </dgm:t>
    </dgm:pt>
    <dgm:pt modelId="{A41587AA-E4A9-4903-B444-BE3DB7B4DECB}">
      <dgm:prSet custT="1"/>
      <dgm:spPr>
        <a:solidFill>
          <a:srgbClr val="4B53B2"/>
        </a:solidFill>
      </dgm:spPr>
      <dgm:t>
        <a:bodyPr/>
        <a:lstStyle/>
        <a:p>
          <a:r>
            <a:rPr lang="fr-CA" sz="2800" dirty="0"/>
            <a:t>Passivité</a:t>
          </a:r>
          <a:endParaRPr lang="en-US" sz="2800" dirty="0"/>
        </a:p>
      </dgm:t>
    </dgm:pt>
    <dgm:pt modelId="{F9493626-1B34-4AD5-A896-5A5D2F383FFB}" type="sibTrans" cxnId="{2AADB785-C846-4DB0-967D-8745B4FFD70C}">
      <dgm:prSet/>
      <dgm:spPr/>
      <dgm:t>
        <a:bodyPr/>
        <a:lstStyle/>
        <a:p>
          <a:endParaRPr lang="en-US" sz="2800"/>
        </a:p>
      </dgm:t>
    </dgm:pt>
    <dgm:pt modelId="{570C0798-18B0-4362-987E-5E2E21FC0FD2}" type="parTrans" cxnId="{2AADB785-C846-4DB0-967D-8745B4FFD70C}">
      <dgm:prSet/>
      <dgm:spPr/>
      <dgm:t>
        <a:bodyPr/>
        <a:lstStyle/>
        <a:p>
          <a:endParaRPr lang="en-US" sz="2800"/>
        </a:p>
      </dgm:t>
    </dgm:pt>
    <dgm:pt modelId="{9B5D5E10-3F3B-244B-ACEF-8A452A9FF8BF}" type="pres">
      <dgm:prSet presAssocID="{8256C930-B33A-49D4-8CA8-65A75AC66A2F}" presName="linear" presStyleCnt="0">
        <dgm:presLayoutVars>
          <dgm:animLvl val="lvl"/>
          <dgm:resizeHandles val="exact"/>
        </dgm:presLayoutVars>
      </dgm:prSet>
      <dgm:spPr/>
    </dgm:pt>
    <dgm:pt modelId="{F68BE363-E24C-EB41-982D-EDE166D2C481}" type="pres">
      <dgm:prSet presAssocID="{CF17D4BF-6D53-4C54-9F77-436DA3E56D90}" presName="parentText" presStyleLbl="node1" presStyleIdx="0" presStyleCnt="4">
        <dgm:presLayoutVars>
          <dgm:chMax val="0"/>
          <dgm:bulletEnabled val="1"/>
        </dgm:presLayoutVars>
      </dgm:prSet>
      <dgm:spPr/>
    </dgm:pt>
    <dgm:pt modelId="{AF6C5B56-7B69-AE40-8C1F-4E967DA586B8}" type="pres">
      <dgm:prSet presAssocID="{CF17D4BF-6D53-4C54-9F77-436DA3E56D90}" presName="childText" presStyleLbl="revTx" presStyleIdx="0" presStyleCnt="4">
        <dgm:presLayoutVars>
          <dgm:bulletEnabled val="1"/>
        </dgm:presLayoutVars>
      </dgm:prSet>
      <dgm:spPr/>
    </dgm:pt>
    <dgm:pt modelId="{FCD72C4D-4D47-9246-B1C0-97155C5C9EA4}" type="pres">
      <dgm:prSet presAssocID="{A41587AA-E4A9-4903-B444-BE3DB7B4DECB}" presName="parentText" presStyleLbl="node1" presStyleIdx="1" presStyleCnt="4">
        <dgm:presLayoutVars>
          <dgm:chMax val="0"/>
          <dgm:bulletEnabled val="1"/>
        </dgm:presLayoutVars>
      </dgm:prSet>
      <dgm:spPr/>
    </dgm:pt>
    <dgm:pt modelId="{C41B7033-B97B-C64E-9939-3E71FFFC5C0C}" type="pres">
      <dgm:prSet presAssocID="{A41587AA-E4A9-4903-B444-BE3DB7B4DECB}" presName="childText" presStyleLbl="revTx" presStyleIdx="1" presStyleCnt="4">
        <dgm:presLayoutVars>
          <dgm:bulletEnabled val="1"/>
        </dgm:presLayoutVars>
      </dgm:prSet>
      <dgm:spPr/>
    </dgm:pt>
    <dgm:pt modelId="{C63192F3-DD9E-3547-B6EE-4E6D0F577C0B}" type="pres">
      <dgm:prSet presAssocID="{F15D1516-DA2C-4EF0-B0AC-674A55E1A151}" presName="parentText" presStyleLbl="node1" presStyleIdx="2" presStyleCnt="4">
        <dgm:presLayoutVars>
          <dgm:chMax val="0"/>
          <dgm:bulletEnabled val="1"/>
        </dgm:presLayoutVars>
      </dgm:prSet>
      <dgm:spPr/>
    </dgm:pt>
    <dgm:pt modelId="{DC2A21D6-021D-DB4C-9A1A-277493637F12}" type="pres">
      <dgm:prSet presAssocID="{F15D1516-DA2C-4EF0-B0AC-674A55E1A151}" presName="childText" presStyleLbl="revTx" presStyleIdx="2" presStyleCnt="4">
        <dgm:presLayoutVars>
          <dgm:bulletEnabled val="1"/>
        </dgm:presLayoutVars>
      </dgm:prSet>
      <dgm:spPr/>
    </dgm:pt>
    <dgm:pt modelId="{850BDFB1-92C9-1948-AC8F-CEC3417D1D24}" type="pres">
      <dgm:prSet presAssocID="{5DA2AD51-B458-2D4A-8DC0-3C9ECB088E48}" presName="parentText" presStyleLbl="node1" presStyleIdx="3" presStyleCnt="4">
        <dgm:presLayoutVars>
          <dgm:chMax val="0"/>
          <dgm:bulletEnabled val="1"/>
        </dgm:presLayoutVars>
      </dgm:prSet>
      <dgm:spPr/>
    </dgm:pt>
    <dgm:pt modelId="{5B8091E8-7364-EE4C-9DBC-42650A5FA969}" type="pres">
      <dgm:prSet presAssocID="{5DA2AD51-B458-2D4A-8DC0-3C9ECB088E48}" presName="childText" presStyleLbl="revTx" presStyleIdx="3" presStyleCnt="4">
        <dgm:presLayoutVars>
          <dgm:bulletEnabled val="1"/>
        </dgm:presLayoutVars>
      </dgm:prSet>
      <dgm:spPr/>
    </dgm:pt>
  </dgm:ptLst>
  <dgm:cxnLst>
    <dgm:cxn modelId="{3387EA1E-13C8-D045-B5C7-061A67F7FFDB}" type="presOf" srcId="{11A6F63E-9824-4CA2-99ED-F4FBF0C40521}" destId="{C41B7033-B97B-C64E-9939-3E71FFFC5C0C}" srcOrd="0" destOrd="0" presId="urn:microsoft.com/office/officeart/2005/8/layout/vList2"/>
    <dgm:cxn modelId="{9B25AF23-151D-A74F-AB85-8821D1579FC7}" srcId="{5DA2AD51-B458-2D4A-8DC0-3C9ECB088E48}" destId="{03ED42C0-D4A2-3F45-9A3D-C199F860EB55}" srcOrd="0" destOrd="0" parTransId="{C4C0E6B2-293F-E94F-B273-8AE49D395D70}" sibTransId="{AF287A21-3771-514A-AC31-C3B22864A403}"/>
    <dgm:cxn modelId="{ACF31D2A-BF69-4C1B-8B16-F386F34416A9}" srcId="{8256C930-B33A-49D4-8CA8-65A75AC66A2F}" destId="{CF17D4BF-6D53-4C54-9F77-436DA3E56D90}" srcOrd="0" destOrd="0" parTransId="{2CCA54CE-809A-4C53-BC15-6E9B019DA7F9}" sibTransId="{322A7A0C-B54C-4B77-941B-26FD80247D70}"/>
    <dgm:cxn modelId="{EAC7C336-17A3-CA49-868F-30982D400022}" type="presOf" srcId="{03ED42C0-D4A2-3F45-9A3D-C199F860EB55}" destId="{5B8091E8-7364-EE4C-9DBC-42650A5FA969}" srcOrd="0" destOrd="0" presId="urn:microsoft.com/office/officeart/2005/8/layout/vList2"/>
    <dgm:cxn modelId="{507C6839-6F09-294D-93C3-B47C4E840EB8}" type="presOf" srcId="{F15D1516-DA2C-4EF0-B0AC-674A55E1A151}" destId="{C63192F3-DD9E-3547-B6EE-4E6D0F577C0B}" srcOrd="0" destOrd="0" presId="urn:microsoft.com/office/officeart/2005/8/layout/vList2"/>
    <dgm:cxn modelId="{2842EB39-B9F3-44A1-99D7-9C714E9DA947}" srcId="{F15D1516-DA2C-4EF0-B0AC-674A55E1A151}" destId="{C96F9F7E-5023-49CC-8DC0-17E4EF5B5C0E}" srcOrd="0" destOrd="0" parTransId="{D45DAF46-903A-4C0C-8244-1023127261C2}" sibTransId="{A5B5A0EC-4C21-4F66-AB34-68D2119713F3}"/>
    <dgm:cxn modelId="{93D12F49-C454-0D4B-9891-FD3191B9AA07}" type="presOf" srcId="{5DA2AD51-B458-2D4A-8DC0-3C9ECB088E48}" destId="{850BDFB1-92C9-1948-AC8F-CEC3417D1D24}" srcOrd="0" destOrd="0" presId="urn:microsoft.com/office/officeart/2005/8/layout/vList2"/>
    <dgm:cxn modelId="{A4635A65-D288-404F-A07C-75038BC17209}" type="presOf" srcId="{CF17D4BF-6D53-4C54-9F77-436DA3E56D90}" destId="{F68BE363-E24C-EB41-982D-EDE166D2C481}" srcOrd="0" destOrd="0" presId="urn:microsoft.com/office/officeart/2005/8/layout/vList2"/>
    <dgm:cxn modelId="{A97A386C-1710-5F45-A5F7-B8F5CB9F2DAC}" type="presOf" srcId="{4542EFFC-DBAB-48D9-BAC8-ED8C42A1C60D}" destId="{AF6C5B56-7B69-AE40-8C1F-4E967DA586B8}" srcOrd="0" destOrd="0" presId="urn:microsoft.com/office/officeart/2005/8/layout/vList2"/>
    <dgm:cxn modelId="{0799FB74-B909-45F9-9B9F-071566642587}" srcId="{A41587AA-E4A9-4903-B444-BE3DB7B4DECB}" destId="{11A6F63E-9824-4CA2-99ED-F4FBF0C40521}" srcOrd="0" destOrd="0" parTransId="{D9CE71D5-3F02-421B-83B8-AFD7B22B4BC8}" sibTransId="{F2652B1A-99E6-4A5D-972E-2B609CC9D8EB}"/>
    <dgm:cxn modelId="{2AADB785-C846-4DB0-967D-8745B4FFD70C}" srcId="{8256C930-B33A-49D4-8CA8-65A75AC66A2F}" destId="{A41587AA-E4A9-4903-B444-BE3DB7B4DECB}" srcOrd="1" destOrd="0" parTransId="{570C0798-18B0-4362-987E-5E2E21FC0FD2}" sibTransId="{F9493626-1B34-4AD5-A896-5A5D2F383FFB}"/>
    <dgm:cxn modelId="{9FE1BFA9-B2A1-49A5-8BEE-4542CEF9C84E}" srcId="{CF17D4BF-6D53-4C54-9F77-436DA3E56D90}" destId="{4542EFFC-DBAB-48D9-BAC8-ED8C42A1C60D}" srcOrd="0" destOrd="0" parTransId="{858875C8-297B-4221-BC73-B15B178DA210}" sibTransId="{EA638ACA-DC3A-42E5-8A10-AD3334DFDBD6}"/>
    <dgm:cxn modelId="{24D637B8-AB4B-F74C-8041-C0DB95DBCD60}" srcId="{8256C930-B33A-49D4-8CA8-65A75AC66A2F}" destId="{5DA2AD51-B458-2D4A-8DC0-3C9ECB088E48}" srcOrd="3" destOrd="0" parTransId="{E5803D20-AD31-7F47-A721-3DB65A935BD5}" sibTransId="{4A9D2758-2339-1442-A191-46128A968243}"/>
    <dgm:cxn modelId="{5639F9B8-EED4-744E-BA31-57EDCC925C58}" type="presOf" srcId="{A41587AA-E4A9-4903-B444-BE3DB7B4DECB}" destId="{FCD72C4D-4D47-9246-B1C0-97155C5C9EA4}" srcOrd="0" destOrd="0" presId="urn:microsoft.com/office/officeart/2005/8/layout/vList2"/>
    <dgm:cxn modelId="{2917B1CB-BB6C-7F4D-9AD0-D164C0340B85}" type="presOf" srcId="{8256C930-B33A-49D4-8CA8-65A75AC66A2F}" destId="{9B5D5E10-3F3B-244B-ACEF-8A452A9FF8BF}" srcOrd="0" destOrd="0" presId="urn:microsoft.com/office/officeart/2005/8/layout/vList2"/>
    <dgm:cxn modelId="{D246C9CE-8F84-4924-B8E8-38FC2C37DA57}" srcId="{8256C930-B33A-49D4-8CA8-65A75AC66A2F}" destId="{F15D1516-DA2C-4EF0-B0AC-674A55E1A151}" srcOrd="2" destOrd="0" parTransId="{A5D0BBE4-DA3E-4D9E-86ED-231E32EEC5DD}" sibTransId="{0C22B229-81AC-43F6-A560-49CB6956B27A}"/>
    <dgm:cxn modelId="{1E29B1D7-5EC0-0946-8700-34EDA6416112}" type="presOf" srcId="{C96F9F7E-5023-49CC-8DC0-17E4EF5B5C0E}" destId="{DC2A21D6-021D-DB4C-9A1A-277493637F12}" srcOrd="0" destOrd="0" presId="urn:microsoft.com/office/officeart/2005/8/layout/vList2"/>
    <dgm:cxn modelId="{5CDBABB1-D775-C24E-A1D6-1D39598979D5}" type="presParOf" srcId="{9B5D5E10-3F3B-244B-ACEF-8A452A9FF8BF}" destId="{F68BE363-E24C-EB41-982D-EDE166D2C481}" srcOrd="0" destOrd="0" presId="urn:microsoft.com/office/officeart/2005/8/layout/vList2"/>
    <dgm:cxn modelId="{2F5B4120-CC78-8B41-9D4F-871B88616899}" type="presParOf" srcId="{9B5D5E10-3F3B-244B-ACEF-8A452A9FF8BF}" destId="{AF6C5B56-7B69-AE40-8C1F-4E967DA586B8}" srcOrd="1" destOrd="0" presId="urn:microsoft.com/office/officeart/2005/8/layout/vList2"/>
    <dgm:cxn modelId="{594965B9-D15A-5B47-B395-C7DDC1C94F4B}" type="presParOf" srcId="{9B5D5E10-3F3B-244B-ACEF-8A452A9FF8BF}" destId="{FCD72C4D-4D47-9246-B1C0-97155C5C9EA4}" srcOrd="2" destOrd="0" presId="urn:microsoft.com/office/officeart/2005/8/layout/vList2"/>
    <dgm:cxn modelId="{22A8836F-BF3C-CC45-82B3-B86DB939298A}" type="presParOf" srcId="{9B5D5E10-3F3B-244B-ACEF-8A452A9FF8BF}" destId="{C41B7033-B97B-C64E-9939-3E71FFFC5C0C}" srcOrd="3" destOrd="0" presId="urn:microsoft.com/office/officeart/2005/8/layout/vList2"/>
    <dgm:cxn modelId="{7E447B84-9833-4748-8186-FAD55122A53E}" type="presParOf" srcId="{9B5D5E10-3F3B-244B-ACEF-8A452A9FF8BF}" destId="{C63192F3-DD9E-3547-B6EE-4E6D0F577C0B}" srcOrd="4" destOrd="0" presId="urn:microsoft.com/office/officeart/2005/8/layout/vList2"/>
    <dgm:cxn modelId="{AB6DB45E-C40A-5748-B6D8-C7965364C7FD}" type="presParOf" srcId="{9B5D5E10-3F3B-244B-ACEF-8A452A9FF8BF}" destId="{DC2A21D6-021D-DB4C-9A1A-277493637F12}" srcOrd="5" destOrd="0" presId="urn:microsoft.com/office/officeart/2005/8/layout/vList2"/>
    <dgm:cxn modelId="{C6512CD4-353C-4E48-8D41-06E8EED7E22A}" type="presParOf" srcId="{9B5D5E10-3F3B-244B-ACEF-8A452A9FF8BF}" destId="{850BDFB1-92C9-1948-AC8F-CEC3417D1D24}" srcOrd="6" destOrd="0" presId="urn:microsoft.com/office/officeart/2005/8/layout/vList2"/>
    <dgm:cxn modelId="{6F06886E-5C8F-D044-93F4-9C10D71DB81B}" type="presParOf" srcId="{9B5D5E10-3F3B-244B-ACEF-8A452A9FF8BF}" destId="{5B8091E8-7364-EE4C-9DBC-42650A5FA969}"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088E59-1B54-6743-8A0D-D8BC11450FF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17A0C31-B6C9-7B4F-8938-144DFDEE1FCB}">
      <dgm:prSet custT="1"/>
      <dgm:spPr>
        <a:solidFill>
          <a:srgbClr val="4B53B2"/>
        </a:solidFill>
      </dgm:spPr>
      <dgm:t>
        <a:bodyPr lIns="72000"/>
        <a:lstStyle/>
        <a:p>
          <a:r>
            <a:rPr lang="fr-CA" sz="2400" dirty="0"/>
            <a:t>L’assertivité est une compétence et non un type de personnalité</a:t>
          </a:r>
          <a:endParaRPr lang="en-CA" sz="2400" b="0" dirty="0"/>
        </a:p>
      </dgm:t>
    </dgm:pt>
    <dgm:pt modelId="{1D762894-66ED-E24F-A5D0-053BC3164A48}" type="parTrans" cxnId="{69299E61-E771-D94C-A61B-BBE693369110}">
      <dgm:prSet/>
      <dgm:spPr/>
      <dgm:t>
        <a:bodyPr/>
        <a:lstStyle/>
        <a:p>
          <a:endParaRPr lang="en-US" sz="2400"/>
        </a:p>
      </dgm:t>
    </dgm:pt>
    <dgm:pt modelId="{9D28A463-F65E-564C-81E1-685FE83A8654}" type="sibTrans" cxnId="{69299E61-E771-D94C-A61B-BBE693369110}">
      <dgm:prSet/>
      <dgm:spPr/>
      <dgm:t>
        <a:bodyPr/>
        <a:lstStyle/>
        <a:p>
          <a:endParaRPr lang="en-US" sz="2400"/>
        </a:p>
      </dgm:t>
    </dgm:pt>
    <dgm:pt modelId="{74105FC4-6904-B74B-BA4B-8295144BA687}">
      <dgm:prSet custT="1"/>
      <dgm:spPr>
        <a:solidFill>
          <a:srgbClr val="4B53B2"/>
        </a:solidFill>
      </dgm:spPr>
      <dgm:t>
        <a:bodyPr/>
        <a:lstStyle/>
        <a:p>
          <a:r>
            <a:rPr lang="fr-CA" sz="2400" dirty="0"/>
            <a:t>Cela ne signifie pas que vous devez toujours obtenir ce que vous voulez</a:t>
          </a:r>
          <a:endParaRPr lang="en-CA" sz="2400" dirty="0"/>
        </a:p>
      </dgm:t>
    </dgm:pt>
    <dgm:pt modelId="{8991F8F0-E546-6042-B478-1F344B2CBC11}" type="parTrans" cxnId="{CEDAD685-99DB-E34C-8C40-B8DDDE01478B}">
      <dgm:prSet/>
      <dgm:spPr/>
      <dgm:t>
        <a:bodyPr/>
        <a:lstStyle/>
        <a:p>
          <a:endParaRPr lang="en-US" sz="2400"/>
        </a:p>
      </dgm:t>
    </dgm:pt>
    <dgm:pt modelId="{83B0DDBA-B7D3-EF45-8661-0E849280B53E}" type="sibTrans" cxnId="{CEDAD685-99DB-E34C-8C40-B8DDDE01478B}">
      <dgm:prSet/>
      <dgm:spPr/>
      <dgm:t>
        <a:bodyPr/>
        <a:lstStyle/>
        <a:p>
          <a:endParaRPr lang="en-US" sz="2400"/>
        </a:p>
      </dgm:t>
    </dgm:pt>
    <dgm:pt modelId="{904112C4-0E39-3A44-8BB6-2EF96A173237}">
      <dgm:prSet custT="1"/>
      <dgm:spPr>
        <a:solidFill>
          <a:srgbClr val="4B53B2"/>
        </a:solidFill>
      </dgm:spPr>
      <dgm:t>
        <a:bodyPr/>
        <a:lstStyle/>
        <a:p>
          <a:r>
            <a:rPr lang="fr-CA" sz="2400" dirty="0"/>
            <a:t>Commencez à petite échelle, comme pour toute nouvelle compétence</a:t>
          </a:r>
          <a:endParaRPr lang="en-CA" sz="2400" dirty="0"/>
        </a:p>
      </dgm:t>
    </dgm:pt>
    <dgm:pt modelId="{50D7C9DF-8FA6-1443-8DFB-75CF50B1ACBA}" type="parTrans" cxnId="{3AE4F7CF-893A-1E45-8B65-DA4D7DB0CDB3}">
      <dgm:prSet/>
      <dgm:spPr/>
      <dgm:t>
        <a:bodyPr/>
        <a:lstStyle/>
        <a:p>
          <a:endParaRPr lang="en-US" sz="2400"/>
        </a:p>
      </dgm:t>
    </dgm:pt>
    <dgm:pt modelId="{FDB861D0-5DB0-0848-A4F0-727E1B6A8298}" type="sibTrans" cxnId="{3AE4F7CF-893A-1E45-8B65-DA4D7DB0CDB3}">
      <dgm:prSet/>
      <dgm:spPr/>
      <dgm:t>
        <a:bodyPr/>
        <a:lstStyle/>
        <a:p>
          <a:endParaRPr lang="en-US" sz="2400"/>
        </a:p>
      </dgm:t>
    </dgm:pt>
    <dgm:pt modelId="{8A3321B1-5E56-FF4F-9DAE-ADE439795E53}">
      <dgm:prSet custT="1"/>
      <dgm:spPr>
        <a:solidFill>
          <a:srgbClr val="4B53B2"/>
        </a:solidFill>
      </dgm:spPr>
      <dgm:t>
        <a:bodyPr/>
        <a:lstStyle/>
        <a:p>
          <a:r>
            <a:rPr lang="fr-CA" sz="2400" dirty="0"/>
            <a:t>Vous n’avez pas à vous affirmer en tout temps</a:t>
          </a:r>
          <a:endParaRPr lang="en-CA" sz="2400" dirty="0"/>
        </a:p>
      </dgm:t>
    </dgm:pt>
    <dgm:pt modelId="{30F6F6EF-54AA-6545-A687-BC6DB0B05197}" type="parTrans" cxnId="{C4F84EF5-3AA2-1848-9B21-218FE96E2A0A}">
      <dgm:prSet/>
      <dgm:spPr/>
      <dgm:t>
        <a:bodyPr/>
        <a:lstStyle/>
        <a:p>
          <a:endParaRPr lang="en-US" sz="2400"/>
        </a:p>
      </dgm:t>
    </dgm:pt>
    <dgm:pt modelId="{A1C899EE-B4D8-5B40-A67B-73285914B8E4}" type="sibTrans" cxnId="{C4F84EF5-3AA2-1848-9B21-218FE96E2A0A}">
      <dgm:prSet/>
      <dgm:spPr/>
      <dgm:t>
        <a:bodyPr/>
        <a:lstStyle/>
        <a:p>
          <a:endParaRPr lang="en-US" sz="2400"/>
        </a:p>
      </dgm:t>
    </dgm:pt>
    <dgm:pt modelId="{0BBCF66A-3BC2-F749-B313-DAF0EA4E6363}">
      <dgm:prSet custT="1"/>
      <dgm:spPr>
        <a:solidFill>
          <a:srgbClr val="4B53B2"/>
        </a:solidFill>
      </dgm:spPr>
      <dgm:t>
        <a:bodyPr/>
        <a:lstStyle/>
        <a:p>
          <a:r>
            <a:rPr lang="fr-CA" sz="2400" dirty="0"/>
            <a:t>Il s’agit de contrôler votre propre comportement, pas celui des autres.</a:t>
          </a:r>
          <a:r>
            <a:rPr lang="en-GB" sz="2400" dirty="0"/>
            <a:t>’</a:t>
          </a:r>
          <a:endParaRPr lang="en-CA" sz="2400" dirty="0"/>
        </a:p>
      </dgm:t>
    </dgm:pt>
    <dgm:pt modelId="{E88F5DC5-F5C3-2447-B8D9-AFFF239BA98B}" type="sibTrans" cxnId="{B7A73A43-931D-7A4F-B5EB-0F4A205E26BA}">
      <dgm:prSet/>
      <dgm:spPr/>
      <dgm:t>
        <a:bodyPr/>
        <a:lstStyle/>
        <a:p>
          <a:endParaRPr lang="en-US" sz="2400"/>
        </a:p>
      </dgm:t>
    </dgm:pt>
    <dgm:pt modelId="{6A7C442E-E078-9B44-94B4-1AC36E8B7A0D}" type="parTrans" cxnId="{B7A73A43-931D-7A4F-B5EB-0F4A205E26BA}">
      <dgm:prSet/>
      <dgm:spPr/>
      <dgm:t>
        <a:bodyPr/>
        <a:lstStyle/>
        <a:p>
          <a:endParaRPr lang="en-US" sz="2400"/>
        </a:p>
      </dgm:t>
    </dgm:pt>
    <dgm:pt modelId="{72AE0844-5CE9-0C4C-83CF-BEC562B98309}" type="pres">
      <dgm:prSet presAssocID="{EA088E59-1B54-6743-8A0D-D8BC11450FF9}" presName="Name0" presStyleCnt="0">
        <dgm:presLayoutVars>
          <dgm:chPref val="1"/>
          <dgm:dir/>
          <dgm:animOne val="branch"/>
          <dgm:animLvl val="lvl"/>
          <dgm:resizeHandles/>
        </dgm:presLayoutVars>
      </dgm:prSet>
      <dgm:spPr/>
    </dgm:pt>
    <dgm:pt modelId="{FC6A7D24-2203-BF42-BABC-13B7A07088C2}" type="pres">
      <dgm:prSet presAssocID="{517A0C31-B6C9-7B4F-8938-144DFDEE1FCB}" presName="vertOne" presStyleCnt="0"/>
      <dgm:spPr/>
    </dgm:pt>
    <dgm:pt modelId="{12809F22-94B5-9C43-8401-327F6B726D5F}" type="pres">
      <dgm:prSet presAssocID="{517A0C31-B6C9-7B4F-8938-144DFDEE1FCB}" presName="txOne" presStyleLbl="node0" presStyleIdx="0" presStyleCnt="5">
        <dgm:presLayoutVars>
          <dgm:chPref val="3"/>
        </dgm:presLayoutVars>
      </dgm:prSet>
      <dgm:spPr/>
    </dgm:pt>
    <dgm:pt modelId="{B9AAA999-6188-7645-BAD0-015860347F7B}" type="pres">
      <dgm:prSet presAssocID="{517A0C31-B6C9-7B4F-8938-144DFDEE1FCB}" presName="horzOne" presStyleCnt="0"/>
      <dgm:spPr/>
    </dgm:pt>
    <dgm:pt modelId="{7AB03375-1F02-2849-9A83-622EF6A913A3}" type="pres">
      <dgm:prSet presAssocID="{9D28A463-F65E-564C-81E1-685FE83A8654}" presName="sibSpaceOne" presStyleCnt="0"/>
      <dgm:spPr/>
    </dgm:pt>
    <dgm:pt modelId="{6FFC2B5F-6F4E-454B-8F78-D735771C32A0}" type="pres">
      <dgm:prSet presAssocID="{0BBCF66A-3BC2-F749-B313-DAF0EA4E6363}" presName="vertOne" presStyleCnt="0"/>
      <dgm:spPr/>
    </dgm:pt>
    <dgm:pt modelId="{C5640BE4-A5F3-E84E-A00B-6E03E9F5B206}" type="pres">
      <dgm:prSet presAssocID="{0BBCF66A-3BC2-F749-B313-DAF0EA4E6363}" presName="txOne" presStyleLbl="node0" presStyleIdx="1" presStyleCnt="5">
        <dgm:presLayoutVars>
          <dgm:chPref val="3"/>
        </dgm:presLayoutVars>
      </dgm:prSet>
      <dgm:spPr/>
    </dgm:pt>
    <dgm:pt modelId="{3897ADBE-68FE-5848-BBCE-130912041162}" type="pres">
      <dgm:prSet presAssocID="{0BBCF66A-3BC2-F749-B313-DAF0EA4E6363}" presName="horzOne" presStyleCnt="0"/>
      <dgm:spPr/>
    </dgm:pt>
    <dgm:pt modelId="{05B01A57-3724-CE43-AD8E-E38AC4950769}" type="pres">
      <dgm:prSet presAssocID="{E88F5DC5-F5C3-2447-B8D9-AFFF239BA98B}" presName="sibSpaceOne" presStyleCnt="0"/>
      <dgm:spPr/>
    </dgm:pt>
    <dgm:pt modelId="{298EAEB8-6105-B24D-99BD-FBB7AF6BC920}" type="pres">
      <dgm:prSet presAssocID="{74105FC4-6904-B74B-BA4B-8295144BA687}" presName="vertOne" presStyleCnt="0"/>
      <dgm:spPr/>
    </dgm:pt>
    <dgm:pt modelId="{048E412E-7548-D944-AA8C-200FDF71EE20}" type="pres">
      <dgm:prSet presAssocID="{74105FC4-6904-B74B-BA4B-8295144BA687}" presName="txOne" presStyleLbl="node0" presStyleIdx="2" presStyleCnt="5">
        <dgm:presLayoutVars>
          <dgm:chPref val="3"/>
        </dgm:presLayoutVars>
      </dgm:prSet>
      <dgm:spPr/>
    </dgm:pt>
    <dgm:pt modelId="{5144DD7F-7FE3-7F44-A213-674D00093D3E}" type="pres">
      <dgm:prSet presAssocID="{74105FC4-6904-B74B-BA4B-8295144BA687}" presName="horzOne" presStyleCnt="0"/>
      <dgm:spPr/>
    </dgm:pt>
    <dgm:pt modelId="{C1653D6A-48F0-EE4B-98AC-CA83A7B5066F}" type="pres">
      <dgm:prSet presAssocID="{83B0DDBA-B7D3-EF45-8661-0E849280B53E}" presName="sibSpaceOne" presStyleCnt="0"/>
      <dgm:spPr/>
    </dgm:pt>
    <dgm:pt modelId="{691763F2-A0BB-774F-9EB2-0198ABDE7210}" type="pres">
      <dgm:prSet presAssocID="{904112C4-0E39-3A44-8BB6-2EF96A173237}" presName="vertOne" presStyleCnt="0"/>
      <dgm:spPr/>
    </dgm:pt>
    <dgm:pt modelId="{4B5C3C62-C110-9040-B77C-E9C8391C9762}" type="pres">
      <dgm:prSet presAssocID="{904112C4-0E39-3A44-8BB6-2EF96A173237}" presName="txOne" presStyleLbl="node0" presStyleIdx="3" presStyleCnt="5">
        <dgm:presLayoutVars>
          <dgm:chPref val="3"/>
        </dgm:presLayoutVars>
      </dgm:prSet>
      <dgm:spPr/>
    </dgm:pt>
    <dgm:pt modelId="{C8923000-EC3E-1943-A670-1A14AE90E463}" type="pres">
      <dgm:prSet presAssocID="{904112C4-0E39-3A44-8BB6-2EF96A173237}" presName="horzOne" presStyleCnt="0"/>
      <dgm:spPr/>
    </dgm:pt>
    <dgm:pt modelId="{9C055D9C-353F-9749-A6CF-A0C060E58CF5}" type="pres">
      <dgm:prSet presAssocID="{FDB861D0-5DB0-0848-A4F0-727E1B6A8298}" presName="sibSpaceOne" presStyleCnt="0"/>
      <dgm:spPr/>
    </dgm:pt>
    <dgm:pt modelId="{64D735D0-09DA-1546-ADAB-5552BAAE0B7F}" type="pres">
      <dgm:prSet presAssocID="{8A3321B1-5E56-FF4F-9DAE-ADE439795E53}" presName="vertOne" presStyleCnt="0"/>
      <dgm:spPr/>
    </dgm:pt>
    <dgm:pt modelId="{E53B054B-E760-4341-A495-5CBFBC011B54}" type="pres">
      <dgm:prSet presAssocID="{8A3321B1-5E56-FF4F-9DAE-ADE439795E53}" presName="txOne" presStyleLbl="node0" presStyleIdx="4" presStyleCnt="5">
        <dgm:presLayoutVars>
          <dgm:chPref val="3"/>
        </dgm:presLayoutVars>
      </dgm:prSet>
      <dgm:spPr/>
    </dgm:pt>
    <dgm:pt modelId="{CDA8A09F-E70F-974B-AF24-4E9D4E6E4B93}" type="pres">
      <dgm:prSet presAssocID="{8A3321B1-5E56-FF4F-9DAE-ADE439795E53}" presName="horzOne" presStyleCnt="0"/>
      <dgm:spPr/>
    </dgm:pt>
  </dgm:ptLst>
  <dgm:cxnLst>
    <dgm:cxn modelId="{5D7BF100-EEA3-5141-808D-6C76C9B2AEA0}" type="presOf" srcId="{0BBCF66A-3BC2-F749-B313-DAF0EA4E6363}" destId="{C5640BE4-A5F3-E84E-A00B-6E03E9F5B206}" srcOrd="0" destOrd="0" presId="urn:microsoft.com/office/officeart/2005/8/layout/hierarchy4"/>
    <dgm:cxn modelId="{549A4D08-71AD-EF4C-AE2A-D3E34CE45241}" type="presOf" srcId="{74105FC4-6904-B74B-BA4B-8295144BA687}" destId="{048E412E-7548-D944-AA8C-200FDF71EE20}" srcOrd="0" destOrd="0" presId="urn:microsoft.com/office/officeart/2005/8/layout/hierarchy4"/>
    <dgm:cxn modelId="{D1B5731E-04F8-DF47-A286-534CCD91C69A}" type="presOf" srcId="{904112C4-0E39-3A44-8BB6-2EF96A173237}" destId="{4B5C3C62-C110-9040-B77C-E9C8391C9762}" srcOrd="0" destOrd="0" presId="urn:microsoft.com/office/officeart/2005/8/layout/hierarchy4"/>
    <dgm:cxn modelId="{B7A73A43-931D-7A4F-B5EB-0F4A205E26BA}" srcId="{EA088E59-1B54-6743-8A0D-D8BC11450FF9}" destId="{0BBCF66A-3BC2-F749-B313-DAF0EA4E6363}" srcOrd="1" destOrd="0" parTransId="{6A7C442E-E078-9B44-94B4-1AC36E8B7A0D}" sibTransId="{E88F5DC5-F5C3-2447-B8D9-AFFF239BA98B}"/>
    <dgm:cxn modelId="{69299E61-E771-D94C-A61B-BBE693369110}" srcId="{EA088E59-1B54-6743-8A0D-D8BC11450FF9}" destId="{517A0C31-B6C9-7B4F-8938-144DFDEE1FCB}" srcOrd="0" destOrd="0" parTransId="{1D762894-66ED-E24F-A5D0-053BC3164A48}" sibTransId="{9D28A463-F65E-564C-81E1-685FE83A8654}"/>
    <dgm:cxn modelId="{B309726B-0DB8-F842-B02E-32625322487B}" type="presOf" srcId="{8A3321B1-5E56-FF4F-9DAE-ADE439795E53}" destId="{E53B054B-E760-4341-A495-5CBFBC011B54}" srcOrd="0" destOrd="0" presId="urn:microsoft.com/office/officeart/2005/8/layout/hierarchy4"/>
    <dgm:cxn modelId="{CEDAD685-99DB-E34C-8C40-B8DDDE01478B}" srcId="{EA088E59-1B54-6743-8A0D-D8BC11450FF9}" destId="{74105FC4-6904-B74B-BA4B-8295144BA687}" srcOrd="2" destOrd="0" parTransId="{8991F8F0-E546-6042-B478-1F344B2CBC11}" sibTransId="{83B0DDBA-B7D3-EF45-8661-0E849280B53E}"/>
    <dgm:cxn modelId="{DB4AAABC-64F6-634F-BF6A-987F9DE0042E}" type="presOf" srcId="{EA088E59-1B54-6743-8A0D-D8BC11450FF9}" destId="{72AE0844-5CE9-0C4C-83CF-BEC562B98309}" srcOrd="0" destOrd="0" presId="urn:microsoft.com/office/officeart/2005/8/layout/hierarchy4"/>
    <dgm:cxn modelId="{3AE4F7CF-893A-1E45-8B65-DA4D7DB0CDB3}" srcId="{EA088E59-1B54-6743-8A0D-D8BC11450FF9}" destId="{904112C4-0E39-3A44-8BB6-2EF96A173237}" srcOrd="3" destOrd="0" parTransId="{50D7C9DF-8FA6-1443-8DFB-75CF50B1ACBA}" sibTransId="{FDB861D0-5DB0-0848-A4F0-727E1B6A8298}"/>
    <dgm:cxn modelId="{B79C51EB-C8D5-A341-8B05-0E7FF423777A}" type="presOf" srcId="{517A0C31-B6C9-7B4F-8938-144DFDEE1FCB}" destId="{12809F22-94B5-9C43-8401-327F6B726D5F}" srcOrd="0" destOrd="0" presId="urn:microsoft.com/office/officeart/2005/8/layout/hierarchy4"/>
    <dgm:cxn modelId="{C4F84EF5-3AA2-1848-9B21-218FE96E2A0A}" srcId="{EA088E59-1B54-6743-8A0D-D8BC11450FF9}" destId="{8A3321B1-5E56-FF4F-9DAE-ADE439795E53}" srcOrd="4" destOrd="0" parTransId="{30F6F6EF-54AA-6545-A687-BC6DB0B05197}" sibTransId="{A1C899EE-B4D8-5B40-A67B-73285914B8E4}"/>
    <dgm:cxn modelId="{7AEEFA25-EA12-7F43-8805-6F18B38B5909}" type="presParOf" srcId="{72AE0844-5CE9-0C4C-83CF-BEC562B98309}" destId="{FC6A7D24-2203-BF42-BABC-13B7A07088C2}" srcOrd="0" destOrd="0" presId="urn:microsoft.com/office/officeart/2005/8/layout/hierarchy4"/>
    <dgm:cxn modelId="{E5D7EE05-8BB9-AF49-B88E-15FAD1C0D9B4}" type="presParOf" srcId="{FC6A7D24-2203-BF42-BABC-13B7A07088C2}" destId="{12809F22-94B5-9C43-8401-327F6B726D5F}" srcOrd="0" destOrd="0" presId="urn:microsoft.com/office/officeart/2005/8/layout/hierarchy4"/>
    <dgm:cxn modelId="{E0BF65B0-902D-0443-8817-E5576BCF50BD}" type="presParOf" srcId="{FC6A7D24-2203-BF42-BABC-13B7A07088C2}" destId="{B9AAA999-6188-7645-BAD0-015860347F7B}" srcOrd="1" destOrd="0" presId="urn:microsoft.com/office/officeart/2005/8/layout/hierarchy4"/>
    <dgm:cxn modelId="{21BCCA72-A3A8-5543-89CC-AAE61606B71D}" type="presParOf" srcId="{72AE0844-5CE9-0C4C-83CF-BEC562B98309}" destId="{7AB03375-1F02-2849-9A83-622EF6A913A3}" srcOrd="1" destOrd="0" presId="urn:microsoft.com/office/officeart/2005/8/layout/hierarchy4"/>
    <dgm:cxn modelId="{D0AFC688-34D7-8849-A278-AF0D69157C01}" type="presParOf" srcId="{72AE0844-5CE9-0C4C-83CF-BEC562B98309}" destId="{6FFC2B5F-6F4E-454B-8F78-D735771C32A0}" srcOrd="2" destOrd="0" presId="urn:microsoft.com/office/officeart/2005/8/layout/hierarchy4"/>
    <dgm:cxn modelId="{BB6FDB64-3131-6247-9EF5-F686C71EB923}" type="presParOf" srcId="{6FFC2B5F-6F4E-454B-8F78-D735771C32A0}" destId="{C5640BE4-A5F3-E84E-A00B-6E03E9F5B206}" srcOrd="0" destOrd="0" presId="urn:microsoft.com/office/officeart/2005/8/layout/hierarchy4"/>
    <dgm:cxn modelId="{5D1193C2-3BF5-E746-8429-CEA5DD64938F}" type="presParOf" srcId="{6FFC2B5F-6F4E-454B-8F78-D735771C32A0}" destId="{3897ADBE-68FE-5848-BBCE-130912041162}" srcOrd="1" destOrd="0" presId="urn:microsoft.com/office/officeart/2005/8/layout/hierarchy4"/>
    <dgm:cxn modelId="{93FE1A15-B02B-7F4E-AE70-95CC995AA4BC}" type="presParOf" srcId="{72AE0844-5CE9-0C4C-83CF-BEC562B98309}" destId="{05B01A57-3724-CE43-AD8E-E38AC4950769}" srcOrd="3" destOrd="0" presId="urn:microsoft.com/office/officeart/2005/8/layout/hierarchy4"/>
    <dgm:cxn modelId="{CC553DA8-6D3F-E54B-9F80-A231E98A3D61}" type="presParOf" srcId="{72AE0844-5CE9-0C4C-83CF-BEC562B98309}" destId="{298EAEB8-6105-B24D-99BD-FBB7AF6BC920}" srcOrd="4" destOrd="0" presId="urn:microsoft.com/office/officeart/2005/8/layout/hierarchy4"/>
    <dgm:cxn modelId="{54ADE56E-334C-9046-96EB-D9D292DDF108}" type="presParOf" srcId="{298EAEB8-6105-B24D-99BD-FBB7AF6BC920}" destId="{048E412E-7548-D944-AA8C-200FDF71EE20}" srcOrd="0" destOrd="0" presId="urn:microsoft.com/office/officeart/2005/8/layout/hierarchy4"/>
    <dgm:cxn modelId="{277C2C06-942A-374E-8E94-3FC6D54D4305}" type="presParOf" srcId="{298EAEB8-6105-B24D-99BD-FBB7AF6BC920}" destId="{5144DD7F-7FE3-7F44-A213-674D00093D3E}" srcOrd="1" destOrd="0" presId="urn:microsoft.com/office/officeart/2005/8/layout/hierarchy4"/>
    <dgm:cxn modelId="{1A582776-0D74-CF43-B50B-B2C15A99A35D}" type="presParOf" srcId="{72AE0844-5CE9-0C4C-83CF-BEC562B98309}" destId="{C1653D6A-48F0-EE4B-98AC-CA83A7B5066F}" srcOrd="5" destOrd="0" presId="urn:microsoft.com/office/officeart/2005/8/layout/hierarchy4"/>
    <dgm:cxn modelId="{1D52CE8B-751C-494A-B72B-A1601DBA1946}" type="presParOf" srcId="{72AE0844-5CE9-0C4C-83CF-BEC562B98309}" destId="{691763F2-A0BB-774F-9EB2-0198ABDE7210}" srcOrd="6" destOrd="0" presId="urn:microsoft.com/office/officeart/2005/8/layout/hierarchy4"/>
    <dgm:cxn modelId="{CAD11C97-98AD-864C-A6C1-166F3BC41151}" type="presParOf" srcId="{691763F2-A0BB-774F-9EB2-0198ABDE7210}" destId="{4B5C3C62-C110-9040-B77C-E9C8391C9762}" srcOrd="0" destOrd="0" presId="urn:microsoft.com/office/officeart/2005/8/layout/hierarchy4"/>
    <dgm:cxn modelId="{021025C7-B117-1845-BFEE-2BB24CB73AD9}" type="presParOf" srcId="{691763F2-A0BB-774F-9EB2-0198ABDE7210}" destId="{C8923000-EC3E-1943-A670-1A14AE90E463}" srcOrd="1" destOrd="0" presId="urn:microsoft.com/office/officeart/2005/8/layout/hierarchy4"/>
    <dgm:cxn modelId="{F9C0A804-5BA8-2049-91F7-B468D9E4A864}" type="presParOf" srcId="{72AE0844-5CE9-0C4C-83CF-BEC562B98309}" destId="{9C055D9C-353F-9749-A6CF-A0C060E58CF5}" srcOrd="7" destOrd="0" presId="urn:microsoft.com/office/officeart/2005/8/layout/hierarchy4"/>
    <dgm:cxn modelId="{19889C75-AB85-124D-82B3-40259A0CE984}" type="presParOf" srcId="{72AE0844-5CE9-0C4C-83CF-BEC562B98309}" destId="{64D735D0-09DA-1546-ADAB-5552BAAE0B7F}" srcOrd="8" destOrd="0" presId="urn:microsoft.com/office/officeart/2005/8/layout/hierarchy4"/>
    <dgm:cxn modelId="{2E158EC1-F1EE-8241-85EC-7F7AAF02038C}" type="presParOf" srcId="{64D735D0-09DA-1546-ADAB-5552BAAE0B7F}" destId="{E53B054B-E760-4341-A495-5CBFBC011B54}" srcOrd="0" destOrd="0" presId="urn:microsoft.com/office/officeart/2005/8/layout/hierarchy4"/>
    <dgm:cxn modelId="{1FAE9AD9-8CBB-334C-A1E8-C4614E2F8477}" type="presParOf" srcId="{64D735D0-09DA-1546-ADAB-5552BAAE0B7F}" destId="{CDA8A09F-E70F-974B-AF24-4E9D4E6E4B9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EE868-ED3A-5F46-B78C-C9DC3DDF1F02}">
      <dsp:nvSpPr>
        <dsp:cNvPr id="0" name=""/>
        <dsp:cNvSpPr/>
      </dsp:nvSpPr>
      <dsp:spPr>
        <a:xfrm>
          <a:off x="7612" y="0"/>
          <a:ext cx="5196240" cy="1558872"/>
        </a:xfrm>
        <a:prstGeom prst="rect">
          <a:avLst/>
        </a:prstGeom>
        <a:solidFill>
          <a:srgbClr val="4B53B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618" tIns="410618" rIns="410618" bIns="410618" numCol="1" spcCol="1270" anchor="ctr" anchorCtr="0">
          <a:noAutofit/>
        </a:bodyPr>
        <a:lstStyle/>
        <a:p>
          <a:pPr marL="0" lvl="0" indent="0" algn="ctr" defTabSz="1600200">
            <a:lnSpc>
              <a:spcPct val="90000"/>
            </a:lnSpc>
            <a:spcBef>
              <a:spcPct val="0"/>
            </a:spcBef>
            <a:spcAft>
              <a:spcPct val="35000"/>
            </a:spcAft>
            <a:buNone/>
          </a:pPr>
          <a:r>
            <a:rPr lang="en-US" sz="3600" kern="1200" dirty="0"/>
            <a:t>Respecter les </a:t>
          </a:r>
          <a:r>
            <a:rPr lang="en-US" sz="3600" kern="1200" dirty="0" err="1"/>
            <a:t>autres</a:t>
          </a:r>
          <a:endParaRPr lang="en-US" sz="3600" kern="1200" dirty="0"/>
        </a:p>
      </dsp:txBody>
      <dsp:txXfrm>
        <a:off x="7612" y="0"/>
        <a:ext cx="5196240" cy="1558872"/>
      </dsp:txXfrm>
    </dsp:sp>
    <dsp:sp modelId="{7C051925-934E-B141-B9B9-E5CDA3E5AB00}">
      <dsp:nvSpPr>
        <dsp:cNvPr id="0" name=""/>
        <dsp:cNvSpPr/>
      </dsp:nvSpPr>
      <dsp:spPr>
        <a:xfrm>
          <a:off x="7612" y="1558872"/>
          <a:ext cx="5196240" cy="2792465"/>
        </a:xfrm>
        <a:prstGeom prst="rect">
          <a:avLst/>
        </a:prstGeom>
        <a:solidFill>
          <a:srgbClr val="EDF2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3273" tIns="513273" rIns="513273" bIns="513273" numCol="1" spcCol="1270" anchor="t" anchorCtr="0">
          <a:noAutofit/>
        </a:bodyPr>
        <a:lstStyle/>
        <a:p>
          <a:pPr marL="0" lvl="0" indent="0" algn="l" defTabSz="1066800">
            <a:lnSpc>
              <a:spcPct val="90000"/>
            </a:lnSpc>
            <a:spcBef>
              <a:spcPct val="0"/>
            </a:spcBef>
            <a:spcAft>
              <a:spcPct val="35000"/>
            </a:spcAft>
            <a:buNone/>
          </a:pPr>
          <a:r>
            <a:rPr lang="en-US" sz="2400" kern="1200" dirty="0" err="1"/>
            <a:t>Veuillez</a:t>
          </a:r>
          <a:r>
            <a:rPr lang="en-US" sz="2400" kern="1200" dirty="0"/>
            <a:t> respecter la </a:t>
          </a:r>
          <a:r>
            <a:rPr lang="en-US" sz="2400" kern="1200" dirty="0" err="1"/>
            <a:t>confidentialité</a:t>
          </a:r>
          <a:r>
            <a:rPr lang="en-US" sz="2400" kern="1200" dirty="0"/>
            <a:t> de </a:t>
          </a:r>
          <a:r>
            <a:rPr lang="en-US" sz="2400" kern="1200" dirty="0" err="1"/>
            <a:t>chacun</a:t>
          </a:r>
          <a:r>
            <a:rPr lang="en-US" sz="2400" kern="1200" dirty="0"/>
            <a:t>.</a:t>
          </a:r>
        </a:p>
        <a:p>
          <a:pPr marL="0" lvl="0" indent="0" algn="l" defTabSz="1066800">
            <a:lnSpc>
              <a:spcPct val="90000"/>
            </a:lnSpc>
            <a:spcBef>
              <a:spcPct val="0"/>
            </a:spcBef>
            <a:spcAft>
              <a:spcPct val="35000"/>
            </a:spcAft>
            <a:buNone/>
          </a:pPr>
          <a:r>
            <a:rPr lang="fr-CA" sz="2400" kern="1200" dirty="0"/>
            <a:t>Veuillez ne pas raconter au groupe des histoires personnelles de traumatismes, de pensées suicidaires ou violentes.</a:t>
          </a:r>
          <a:endParaRPr lang="en-US" sz="2400" kern="1200" dirty="0"/>
        </a:p>
      </dsp:txBody>
      <dsp:txXfrm>
        <a:off x="7612" y="1558872"/>
        <a:ext cx="5196240" cy="2792465"/>
      </dsp:txXfrm>
    </dsp:sp>
    <dsp:sp modelId="{B7254B67-CA8D-6C42-9776-A8094766D18C}">
      <dsp:nvSpPr>
        <dsp:cNvPr id="0" name=""/>
        <dsp:cNvSpPr/>
      </dsp:nvSpPr>
      <dsp:spPr>
        <a:xfrm>
          <a:off x="5311747" y="0"/>
          <a:ext cx="5196240" cy="1558872"/>
        </a:xfrm>
        <a:prstGeom prst="rect">
          <a:avLst/>
        </a:prstGeom>
        <a:solidFill>
          <a:srgbClr val="4B53B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618" tIns="410618" rIns="410618" bIns="410618" numCol="1" spcCol="1270" anchor="ctr" anchorCtr="0">
          <a:noAutofit/>
        </a:bodyPr>
        <a:lstStyle/>
        <a:p>
          <a:pPr marL="0" lvl="0" indent="0" algn="ctr" defTabSz="1600200">
            <a:lnSpc>
              <a:spcPct val="90000"/>
            </a:lnSpc>
            <a:spcBef>
              <a:spcPct val="0"/>
            </a:spcBef>
            <a:spcAft>
              <a:spcPct val="35000"/>
            </a:spcAft>
            <a:buNone/>
          </a:pPr>
          <a:r>
            <a:rPr lang="en-US" sz="3600" kern="1200" dirty="0" err="1"/>
            <a:t>Demande</a:t>
          </a:r>
          <a:r>
            <a:rPr lang="en-US" sz="3600" kern="1200" dirty="0"/>
            <a:t> </a:t>
          </a:r>
          <a:r>
            <a:rPr lang="en-US" sz="3600" kern="1200" dirty="0" err="1"/>
            <a:t>notre</a:t>
          </a:r>
          <a:r>
            <a:rPr lang="en-US" sz="3600" kern="1200" dirty="0"/>
            <a:t> conseil</a:t>
          </a:r>
        </a:p>
      </dsp:txBody>
      <dsp:txXfrm>
        <a:off x="5311747" y="0"/>
        <a:ext cx="5196240" cy="1558872"/>
      </dsp:txXfrm>
    </dsp:sp>
    <dsp:sp modelId="{A0789506-E2EF-8C4D-B4A3-169A4526AD83}">
      <dsp:nvSpPr>
        <dsp:cNvPr id="0" name=""/>
        <dsp:cNvSpPr/>
      </dsp:nvSpPr>
      <dsp:spPr>
        <a:xfrm>
          <a:off x="5311747" y="1558872"/>
          <a:ext cx="5196240" cy="2792465"/>
        </a:xfrm>
        <a:prstGeom prst="rect">
          <a:avLst/>
        </a:prstGeom>
        <a:solidFill>
          <a:srgbClr val="EDF2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3273" tIns="513273" rIns="513273" bIns="513273" numCol="1" spcCol="1270" anchor="t" anchorCtr="0">
          <a:noAutofit/>
        </a:bodyPr>
        <a:lstStyle/>
        <a:p>
          <a:pPr marL="0" lvl="0" indent="0" algn="l" defTabSz="1066800">
            <a:lnSpc>
              <a:spcPct val="90000"/>
            </a:lnSpc>
            <a:spcBef>
              <a:spcPct val="0"/>
            </a:spcBef>
            <a:spcAft>
              <a:spcPct val="35000"/>
            </a:spcAft>
            <a:buNone/>
          </a:pPr>
          <a:r>
            <a:rPr lang="fr-CA" sz="2400" kern="1200" dirty="0"/>
            <a:t>Si vous êtes en détresse, veuillez en parler aux membres du personnel individuellement.</a:t>
          </a:r>
          <a:endParaRPr lang="en-US" sz="2400" kern="1200" dirty="0"/>
        </a:p>
      </dsp:txBody>
      <dsp:txXfrm>
        <a:off x="5311747" y="1558872"/>
        <a:ext cx="5196240" cy="27924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4ED3F-805E-6F4C-8BDA-FEC430F58CA7}">
      <dsp:nvSpPr>
        <dsp:cNvPr id="0" name=""/>
        <dsp:cNvSpPr/>
      </dsp:nvSpPr>
      <dsp:spPr>
        <a:xfrm>
          <a:off x="3315" y="914944"/>
          <a:ext cx="2630016" cy="157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a:t>Langage corporel et comportements non verbaux</a:t>
          </a:r>
          <a:endParaRPr lang="en-CA" sz="2400" kern="1200" dirty="0"/>
        </a:p>
      </dsp:txBody>
      <dsp:txXfrm>
        <a:off x="3315" y="914944"/>
        <a:ext cx="2630016" cy="1578009"/>
      </dsp:txXfrm>
    </dsp:sp>
    <dsp:sp modelId="{D3AF065A-205C-8D44-B71D-748DD9CC6405}">
      <dsp:nvSpPr>
        <dsp:cNvPr id="0" name=""/>
        <dsp:cNvSpPr/>
      </dsp:nvSpPr>
      <dsp:spPr>
        <a:xfrm>
          <a:off x="2896332" y="914944"/>
          <a:ext cx="2630016" cy="157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a:t>Obtenez des renseignements supplémentaires</a:t>
          </a:r>
          <a:endParaRPr lang="en-CA" sz="2400" kern="1200"/>
        </a:p>
      </dsp:txBody>
      <dsp:txXfrm>
        <a:off x="2896332" y="914944"/>
        <a:ext cx="2630016" cy="1578009"/>
      </dsp:txXfrm>
    </dsp:sp>
    <dsp:sp modelId="{858C9F8C-43F7-AD4C-9A32-938560F6D49B}">
      <dsp:nvSpPr>
        <dsp:cNvPr id="0" name=""/>
        <dsp:cNvSpPr/>
      </dsp:nvSpPr>
      <dsp:spPr>
        <a:xfrm>
          <a:off x="5789350" y="914944"/>
          <a:ext cx="2630016" cy="157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a:t>Vérifiez vos propres distorsions/pièges de la pensée</a:t>
          </a:r>
          <a:endParaRPr lang="en-CA" sz="2400" kern="1200"/>
        </a:p>
      </dsp:txBody>
      <dsp:txXfrm>
        <a:off x="5789350" y="914944"/>
        <a:ext cx="2630016" cy="1578009"/>
      </dsp:txXfrm>
    </dsp:sp>
    <dsp:sp modelId="{040CD470-F21D-BC4C-92CC-4FA780ADAE07}">
      <dsp:nvSpPr>
        <dsp:cNvPr id="0" name=""/>
        <dsp:cNvSpPr/>
      </dsp:nvSpPr>
      <dsp:spPr>
        <a:xfrm>
          <a:off x="8682368" y="914944"/>
          <a:ext cx="2630016" cy="157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a:t>Déclarations « Je »</a:t>
          </a:r>
          <a:endParaRPr lang="en-CA" sz="2400" kern="1200"/>
        </a:p>
      </dsp:txBody>
      <dsp:txXfrm>
        <a:off x="8682368" y="914944"/>
        <a:ext cx="2630016" cy="1578009"/>
      </dsp:txXfrm>
    </dsp:sp>
    <dsp:sp modelId="{08294647-462B-F94F-B426-BB33E1AD3CF2}">
      <dsp:nvSpPr>
        <dsp:cNvPr id="0" name=""/>
        <dsp:cNvSpPr/>
      </dsp:nvSpPr>
      <dsp:spPr>
        <a:xfrm>
          <a:off x="1449824" y="2755955"/>
          <a:ext cx="2630016" cy="157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a:t>Exprimez clairement vos souhaits</a:t>
          </a:r>
          <a:endParaRPr lang="en-CA" sz="2400" kern="1200"/>
        </a:p>
      </dsp:txBody>
      <dsp:txXfrm>
        <a:off x="1449824" y="2755955"/>
        <a:ext cx="2630016" cy="1578009"/>
      </dsp:txXfrm>
    </dsp:sp>
    <dsp:sp modelId="{17AE1538-232F-714A-9AA0-4E9263E2F31B}">
      <dsp:nvSpPr>
        <dsp:cNvPr id="0" name=""/>
        <dsp:cNvSpPr/>
      </dsp:nvSpPr>
      <dsp:spPr>
        <a:xfrm>
          <a:off x="4342841" y="2755955"/>
          <a:ext cx="2630016" cy="157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a:t>Essayer d’écouter les souhaits des autres</a:t>
          </a:r>
          <a:endParaRPr lang="en-CA" sz="2400" kern="1200"/>
        </a:p>
      </dsp:txBody>
      <dsp:txXfrm>
        <a:off x="4342841" y="2755955"/>
        <a:ext cx="2630016" cy="1578009"/>
      </dsp:txXfrm>
    </dsp:sp>
    <dsp:sp modelId="{012B2CA2-3F4F-B448-A7DB-8A770AFA3A97}">
      <dsp:nvSpPr>
        <dsp:cNvPr id="0" name=""/>
        <dsp:cNvSpPr/>
      </dsp:nvSpPr>
      <dsp:spPr>
        <a:xfrm>
          <a:off x="7235859" y="2755955"/>
          <a:ext cx="2630016" cy="157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a:t>Il est acceptable de « gagner du temps »</a:t>
          </a:r>
          <a:endParaRPr lang="en-CA" sz="2400" kern="1200"/>
        </a:p>
      </dsp:txBody>
      <dsp:txXfrm>
        <a:off x="7235859" y="2755955"/>
        <a:ext cx="2630016" cy="15780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0D445-5B13-134B-AC55-169560030EA4}">
      <dsp:nvSpPr>
        <dsp:cNvPr id="0" name=""/>
        <dsp:cNvSpPr/>
      </dsp:nvSpPr>
      <dsp:spPr>
        <a:xfrm>
          <a:off x="0" y="39687"/>
          <a:ext cx="3286125" cy="1971675"/>
        </a:xfrm>
        <a:prstGeom prst="rect">
          <a:avLst/>
        </a:prstGeom>
        <a:solidFill>
          <a:srgbClr val="8B73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kern="1200"/>
            <a:t>Préparez-vous à la résistance des autres</a:t>
          </a:r>
          <a:endParaRPr lang="en-US" sz="3100" kern="1200" dirty="0"/>
        </a:p>
      </dsp:txBody>
      <dsp:txXfrm>
        <a:off x="0" y="39687"/>
        <a:ext cx="3286125" cy="1971675"/>
      </dsp:txXfrm>
    </dsp:sp>
    <dsp:sp modelId="{F2AE4447-48E0-8D46-9E94-62189D35F822}">
      <dsp:nvSpPr>
        <dsp:cNvPr id="0" name=""/>
        <dsp:cNvSpPr/>
      </dsp:nvSpPr>
      <dsp:spPr>
        <a:xfrm>
          <a:off x="3614737" y="39687"/>
          <a:ext cx="3286125" cy="1971675"/>
        </a:xfrm>
        <a:prstGeom prst="rect">
          <a:avLst/>
        </a:prstGeom>
        <a:solidFill>
          <a:srgbClr val="8870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kern="1200" dirty="0"/>
            <a:t>Ne fixez pas de limites que vous ne respecterez pas</a:t>
          </a:r>
          <a:endParaRPr lang="en-CA" sz="3100" kern="1200" dirty="0"/>
        </a:p>
      </dsp:txBody>
      <dsp:txXfrm>
        <a:off x="3614737" y="39687"/>
        <a:ext cx="3286125" cy="1971675"/>
      </dsp:txXfrm>
    </dsp:sp>
    <dsp:sp modelId="{477C810D-087D-2644-A593-33340DA23D55}">
      <dsp:nvSpPr>
        <dsp:cNvPr id="0" name=""/>
        <dsp:cNvSpPr/>
      </dsp:nvSpPr>
      <dsp:spPr>
        <a:xfrm>
          <a:off x="7229475" y="39687"/>
          <a:ext cx="3286125" cy="1971675"/>
        </a:xfrm>
        <a:prstGeom prst="rect">
          <a:avLst/>
        </a:prstGeom>
        <a:solidFill>
          <a:srgbClr val="8870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kern="1200" dirty="0"/>
            <a:t>Commencez par une seule relation, pas la plus conflictuelle.</a:t>
          </a:r>
          <a:endParaRPr lang="en-CA" sz="3100" kern="1200" dirty="0"/>
        </a:p>
      </dsp:txBody>
      <dsp:txXfrm>
        <a:off x="7229475" y="39687"/>
        <a:ext cx="3286125" cy="1971675"/>
      </dsp:txXfrm>
    </dsp:sp>
    <dsp:sp modelId="{B5147BD0-1FE9-1D44-8199-37A3EE5418E8}">
      <dsp:nvSpPr>
        <dsp:cNvPr id="0" name=""/>
        <dsp:cNvSpPr/>
      </dsp:nvSpPr>
      <dsp:spPr>
        <a:xfrm>
          <a:off x="1807368" y="2339975"/>
          <a:ext cx="3286125" cy="1971675"/>
        </a:xfrm>
        <a:prstGeom prst="rect">
          <a:avLst/>
        </a:prstGeom>
        <a:solidFill>
          <a:srgbClr val="8870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kern="1200" dirty="0"/>
            <a:t>Ne surcompensez pas par l’agressivité</a:t>
          </a:r>
          <a:endParaRPr lang="en-CA" sz="3100" kern="1200" dirty="0"/>
        </a:p>
      </dsp:txBody>
      <dsp:txXfrm>
        <a:off x="1807368" y="2339975"/>
        <a:ext cx="3286125" cy="1971675"/>
      </dsp:txXfrm>
    </dsp:sp>
    <dsp:sp modelId="{CD732B2E-740B-874F-9F90-694DFFEA97F5}">
      <dsp:nvSpPr>
        <dsp:cNvPr id="0" name=""/>
        <dsp:cNvSpPr/>
      </dsp:nvSpPr>
      <dsp:spPr>
        <a:xfrm>
          <a:off x="5422106" y="2339975"/>
          <a:ext cx="3286125" cy="1971675"/>
        </a:xfrm>
        <a:prstGeom prst="rect">
          <a:avLst/>
        </a:prstGeom>
        <a:solidFill>
          <a:srgbClr val="8870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kern="1200" dirty="0"/>
            <a:t>N’essayez pas d’en faire une question de victoire</a:t>
          </a:r>
          <a:endParaRPr lang="en-CA" sz="3100" kern="1200" dirty="0"/>
        </a:p>
      </dsp:txBody>
      <dsp:txXfrm>
        <a:off x="5422106" y="2339975"/>
        <a:ext cx="3286125" cy="19716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84616-ED95-5A49-8517-7083CE1D7702}">
      <dsp:nvSpPr>
        <dsp:cNvPr id="0" name=""/>
        <dsp:cNvSpPr/>
      </dsp:nvSpPr>
      <dsp:spPr>
        <a:xfrm>
          <a:off x="0" y="648916"/>
          <a:ext cx="3008168" cy="1910186"/>
        </a:xfrm>
        <a:prstGeom prst="roundRect">
          <a:avLst>
            <a:gd name="adj" fmla="val 10000"/>
          </a:avLst>
        </a:prstGeom>
        <a:solidFill>
          <a:srgbClr val="4B53B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78ECCED-501E-6E45-9754-05F0C6DB144A}">
      <dsp:nvSpPr>
        <dsp:cNvPr id="0" name=""/>
        <dsp:cNvSpPr/>
      </dsp:nvSpPr>
      <dsp:spPr>
        <a:xfrm>
          <a:off x="334240" y="966445"/>
          <a:ext cx="3008168" cy="1910186"/>
        </a:xfrm>
        <a:prstGeom prst="roundRect">
          <a:avLst>
            <a:gd name="adj" fmla="val 10000"/>
          </a:avLst>
        </a:prstGeom>
        <a:solidFill>
          <a:srgbClr val="CEDAF0">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kern="1200" dirty="0"/>
            <a:t>Autocompassion par opposition à jugement de soi</a:t>
          </a:r>
          <a:endParaRPr lang="en-US" sz="2800" kern="1200" dirty="0"/>
        </a:p>
      </dsp:txBody>
      <dsp:txXfrm>
        <a:off x="390187" y="1022392"/>
        <a:ext cx="2896274" cy="1798292"/>
      </dsp:txXfrm>
    </dsp:sp>
    <dsp:sp modelId="{2CA98DE9-DF02-B74D-B461-B4AF5A091185}">
      <dsp:nvSpPr>
        <dsp:cNvPr id="0" name=""/>
        <dsp:cNvSpPr/>
      </dsp:nvSpPr>
      <dsp:spPr>
        <a:xfrm>
          <a:off x="3676649" y="648916"/>
          <a:ext cx="3008168" cy="1910186"/>
        </a:xfrm>
        <a:prstGeom prst="roundRect">
          <a:avLst>
            <a:gd name="adj" fmla="val 10000"/>
          </a:avLst>
        </a:prstGeom>
        <a:solidFill>
          <a:srgbClr val="4B53B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A3E973C-A6C3-D84A-8BBB-B542754FB1BA}">
      <dsp:nvSpPr>
        <dsp:cNvPr id="0" name=""/>
        <dsp:cNvSpPr/>
      </dsp:nvSpPr>
      <dsp:spPr>
        <a:xfrm>
          <a:off x="4010890" y="966445"/>
          <a:ext cx="3008168" cy="1910186"/>
        </a:xfrm>
        <a:prstGeom prst="roundRect">
          <a:avLst>
            <a:gd name="adj" fmla="val 10000"/>
          </a:avLst>
        </a:prstGeom>
        <a:solidFill>
          <a:srgbClr val="CEDAF0">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kern="1200"/>
            <a:t>Humanité commune par opposition à isolement </a:t>
          </a:r>
          <a:endParaRPr lang="en-CA" sz="2800" kern="1200"/>
        </a:p>
      </dsp:txBody>
      <dsp:txXfrm>
        <a:off x="4066837" y="1022392"/>
        <a:ext cx="2896274" cy="1798292"/>
      </dsp:txXfrm>
    </dsp:sp>
    <dsp:sp modelId="{C9125586-6010-A84B-8697-8E8D78935FFB}">
      <dsp:nvSpPr>
        <dsp:cNvPr id="0" name=""/>
        <dsp:cNvSpPr/>
      </dsp:nvSpPr>
      <dsp:spPr>
        <a:xfrm>
          <a:off x="7353299" y="648916"/>
          <a:ext cx="3008168" cy="1910186"/>
        </a:xfrm>
        <a:prstGeom prst="roundRect">
          <a:avLst>
            <a:gd name="adj" fmla="val 10000"/>
          </a:avLst>
        </a:prstGeom>
        <a:solidFill>
          <a:srgbClr val="4B53B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9B07D91-F62A-E74A-80A6-D7A5D52F6C36}">
      <dsp:nvSpPr>
        <dsp:cNvPr id="0" name=""/>
        <dsp:cNvSpPr/>
      </dsp:nvSpPr>
      <dsp:spPr>
        <a:xfrm>
          <a:off x="7687540" y="966445"/>
          <a:ext cx="3008168" cy="1910186"/>
        </a:xfrm>
        <a:prstGeom prst="roundRect">
          <a:avLst>
            <a:gd name="adj" fmla="val 10000"/>
          </a:avLst>
        </a:prstGeom>
        <a:solidFill>
          <a:srgbClr val="CEDAF0">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kern="1200" dirty="0"/>
            <a:t>Pleine conscience par opposition à sur identification</a:t>
          </a:r>
          <a:endParaRPr lang="en-CA" sz="2800" kern="1200" dirty="0"/>
        </a:p>
      </dsp:txBody>
      <dsp:txXfrm>
        <a:off x="7743487" y="1022392"/>
        <a:ext cx="2896274" cy="17982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88DB4-B5B4-324E-BA33-FBB3776C2E8A}">
      <dsp:nvSpPr>
        <dsp:cNvPr id="0" name=""/>
        <dsp:cNvSpPr/>
      </dsp:nvSpPr>
      <dsp:spPr>
        <a:xfrm>
          <a:off x="0" y="0"/>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AAA9F28-D715-0B43-B0C8-89E23164F15F}">
      <dsp:nvSpPr>
        <dsp:cNvPr id="0" name=""/>
        <dsp:cNvSpPr/>
      </dsp:nvSpPr>
      <dsp:spPr>
        <a:xfrm>
          <a:off x="0" y="624"/>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err="1">
              <a:solidFill>
                <a:schemeClr val="tx1"/>
              </a:solidFill>
            </a:rPr>
            <a:t>Pleine</a:t>
          </a:r>
          <a:r>
            <a:rPr lang="en-US" sz="3200" kern="1200" dirty="0">
              <a:solidFill>
                <a:schemeClr val="tx1"/>
              </a:solidFill>
            </a:rPr>
            <a:t> conscience</a:t>
          </a:r>
        </a:p>
      </dsp:txBody>
      <dsp:txXfrm>
        <a:off x="0" y="624"/>
        <a:ext cx="7596331" cy="1023228"/>
      </dsp:txXfrm>
    </dsp:sp>
    <dsp:sp modelId="{5101AC9F-6A3E-2D42-B02C-8E4B7833609A}">
      <dsp:nvSpPr>
        <dsp:cNvPr id="0" name=""/>
        <dsp:cNvSpPr/>
      </dsp:nvSpPr>
      <dsp:spPr>
        <a:xfrm>
          <a:off x="0" y="1023853"/>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AE147F0-43FC-FD45-BEA8-B6B1404B6FD2}">
      <dsp:nvSpPr>
        <dsp:cNvPr id="0" name=""/>
        <dsp:cNvSpPr/>
      </dsp:nvSpPr>
      <dsp:spPr>
        <a:xfrm>
          <a:off x="0" y="1023853"/>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ts val="0"/>
            </a:spcAft>
            <a:buNone/>
          </a:pPr>
          <a:r>
            <a:rPr lang="fr-CA" sz="3200" kern="1200" dirty="0"/>
            <a:t>Examen de la mise en application des </a:t>
          </a:r>
        </a:p>
        <a:p>
          <a:pPr marL="0" lvl="0" indent="0" algn="l" defTabSz="1422400">
            <a:lnSpc>
              <a:spcPct val="100000"/>
            </a:lnSpc>
            <a:spcBef>
              <a:spcPct val="0"/>
            </a:spcBef>
            <a:spcAft>
              <a:spcPts val="0"/>
            </a:spcAft>
            <a:buNone/>
          </a:pPr>
          <a:r>
            <a:rPr lang="fr-CA" sz="3200" kern="1200" dirty="0"/>
            <a:t>techniques</a:t>
          </a:r>
          <a:endParaRPr lang="en-US" sz="3200" kern="1200" dirty="0">
            <a:solidFill>
              <a:schemeClr val="tx1"/>
            </a:solidFill>
          </a:endParaRPr>
        </a:p>
      </dsp:txBody>
      <dsp:txXfrm>
        <a:off x="0" y="1023853"/>
        <a:ext cx="7596331" cy="1023228"/>
      </dsp:txXfrm>
    </dsp:sp>
    <dsp:sp modelId="{C91CDDA6-CA6E-8C49-85E5-68477EB3E684}">
      <dsp:nvSpPr>
        <dsp:cNvPr id="0" name=""/>
        <dsp:cNvSpPr/>
      </dsp:nvSpPr>
      <dsp:spPr>
        <a:xfrm>
          <a:off x="0" y="2047081"/>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C620517-96CD-B04B-86BA-D419C0358163}">
      <dsp:nvSpPr>
        <dsp:cNvPr id="0" name=""/>
        <dsp:cNvSpPr/>
      </dsp:nvSpPr>
      <dsp:spPr>
        <a:xfrm>
          <a:off x="0" y="2047081"/>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CA" sz="3200" kern="1200" dirty="0"/>
            <a:t>Colère, assertivité, autocompassion</a:t>
          </a:r>
          <a:endParaRPr lang="en-US" sz="3200" kern="1200" dirty="0"/>
        </a:p>
      </dsp:txBody>
      <dsp:txXfrm>
        <a:off x="0" y="2047081"/>
        <a:ext cx="7596331" cy="1023228"/>
      </dsp:txXfrm>
    </dsp:sp>
    <dsp:sp modelId="{61A612D0-8D9F-FA44-8271-4C7426E167C2}">
      <dsp:nvSpPr>
        <dsp:cNvPr id="0" name=""/>
        <dsp:cNvSpPr/>
      </dsp:nvSpPr>
      <dsp:spPr>
        <a:xfrm>
          <a:off x="0" y="3070310"/>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5ADA892-C4A1-F745-8496-DB81C7C1570F}">
      <dsp:nvSpPr>
        <dsp:cNvPr id="0" name=""/>
        <dsp:cNvSpPr/>
      </dsp:nvSpPr>
      <dsp:spPr>
        <a:xfrm>
          <a:off x="0" y="3070310"/>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CA" sz="3200" kern="1200" dirty="0">
              <a:solidFill>
                <a:schemeClr val="bg1"/>
              </a:solidFill>
            </a:rPr>
            <a:t>Résolution de problèmes</a:t>
          </a:r>
          <a:endParaRPr lang="en-US" sz="3200" kern="1200" dirty="0">
            <a:solidFill>
              <a:schemeClr val="bg1"/>
            </a:solidFill>
          </a:endParaRPr>
        </a:p>
      </dsp:txBody>
      <dsp:txXfrm>
        <a:off x="0" y="3070310"/>
        <a:ext cx="7596331" cy="1023228"/>
      </dsp:txXfrm>
    </dsp:sp>
    <dsp:sp modelId="{7B5E5E29-6FBE-D14B-82C9-4A27A3D55221}">
      <dsp:nvSpPr>
        <dsp:cNvPr id="0" name=""/>
        <dsp:cNvSpPr/>
      </dsp:nvSpPr>
      <dsp:spPr>
        <a:xfrm>
          <a:off x="0" y="4093538"/>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A50ED65-2007-2945-8DCA-F20F09746633}">
      <dsp:nvSpPr>
        <dsp:cNvPr id="0" name=""/>
        <dsp:cNvSpPr/>
      </dsp:nvSpPr>
      <dsp:spPr>
        <a:xfrm>
          <a:off x="0" y="4093538"/>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CA" sz="3200" kern="1200" dirty="0"/>
            <a:t>Mise en application des techniques</a:t>
          </a:r>
          <a:endParaRPr lang="en-US" sz="3200" kern="1200" dirty="0"/>
        </a:p>
      </dsp:txBody>
      <dsp:txXfrm>
        <a:off x="0" y="4093538"/>
        <a:ext cx="7596331" cy="10232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EB27E-4E58-4F54-B77B-757D393FAB84}">
      <dsp:nvSpPr>
        <dsp:cNvPr id="0" name=""/>
        <dsp:cNvSpPr/>
      </dsp:nvSpPr>
      <dsp:spPr>
        <a:xfrm>
          <a:off x="0" y="3928"/>
          <a:ext cx="10515600" cy="860627"/>
        </a:xfrm>
        <a:prstGeom prst="roundRect">
          <a:avLst>
            <a:gd name="adj" fmla="val 10000"/>
          </a:avLst>
        </a:prstGeom>
        <a:solidFill>
          <a:srgbClr val="EDF2F2"/>
        </a:solidFill>
        <a:ln>
          <a:noFill/>
        </a:ln>
        <a:effectLst/>
      </dsp:spPr>
      <dsp:style>
        <a:lnRef idx="0">
          <a:scrgbClr r="0" g="0" b="0"/>
        </a:lnRef>
        <a:fillRef idx="1">
          <a:scrgbClr r="0" g="0" b="0"/>
        </a:fillRef>
        <a:effectRef idx="0">
          <a:scrgbClr r="0" g="0" b="0"/>
        </a:effectRef>
        <a:fontRef idx="minor"/>
      </dsp:style>
    </dsp:sp>
    <dsp:sp modelId="{5DF47CB2-BD84-4F93-89C5-B3EA2E1720F5}">
      <dsp:nvSpPr>
        <dsp:cNvPr id="0" name=""/>
        <dsp:cNvSpPr/>
      </dsp:nvSpPr>
      <dsp:spPr>
        <a:xfrm>
          <a:off x="175056" y="69575"/>
          <a:ext cx="644374" cy="7293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351D4A-F155-4E85-8711-7ED7BC70D3E4}">
      <dsp:nvSpPr>
        <dsp:cNvPr id="0" name=""/>
        <dsp:cNvSpPr/>
      </dsp:nvSpPr>
      <dsp:spPr>
        <a:xfrm>
          <a:off x="994487" y="3928"/>
          <a:ext cx="9490990"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1066800">
            <a:lnSpc>
              <a:spcPct val="90000"/>
            </a:lnSpc>
            <a:spcBef>
              <a:spcPct val="0"/>
            </a:spcBef>
            <a:spcAft>
              <a:spcPct val="35000"/>
            </a:spcAft>
            <a:buNone/>
          </a:pPr>
          <a:r>
            <a:rPr lang="fr-CA" sz="2400" kern="1200" dirty="0"/>
            <a:t>Prêtez attention à vos sentiments</a:t>
          </a:r>
        </a:p>
        <a:p>
          <a:pPr marL="0" lvl="0" indent="0" algn="l" defTabSz="1066800">
            <a:lnSpc>
              <a:spcPct val="90000"/>
            </a:lnSpc>
            <a:spcBef>
              <a:spcPct val="0"/>
            </a:spcBef>
            <a:spcAft>
              <a:spcPct val="35000"/>
            </a:spcAft>
            <a:buNone/>
          </a:pPr>
          <a:r>
            <a:rPr lang="en-GB" sz="2100" kern="1200" dirty="0"/>
            <a:t>	</a:t>
          </a:r>
          <a:r>
            <a:rPr lang="fr-CA" sz="2100" kern="1200" dirty="0"/>
            <a:t>p. ex., êtes-vous frustré? Anxieux? Déprimé?</a:t>
          </a:r>
          <a:endParaRPr lang="en-US" sz="2100" kern="1200" dirty="0"/>
        </a:p>
      </dsp:txBody>
      <dsp:txXfrm>
        <a:off x="994487" y="3928"/>
        <a:ext cx="9490990" cy="914416"/>
      </dsp:txXfrm>
    </dsp:sp>
    <dsp:sp modelId="{F5959E88-02EB-46FF-97A0-295A922049AD}">
      <dsp:nvSpPr>
        <dsp:cNvPr id="0" name=""/>
        <dsp:cNvSpPr/>
      </dsp:nvSpPr>
      <dsp:spPr>
        <a:xfrm>
          <a:off x="0" y="1146949"/>
          <a:ext cx="10515600" cy="860627"/>
        </a:xfrm>
        <a:prstGeom prst="roundRect">
          <a:avLst>
            <a:gd name="adj" fmla="val 10000"/>
          </a:avLst>
        </a:prstGeom>
        <a:solidFill>
          <a:srgbClr val="EDF2F2"/>
        </a:solidFill>
        <a:ln>
          <a:noFill/>
        </a:ln>
        <a:effectLst/>
      </dsp:spPr>
      <dsp:style>
        <a:lnRef idx="0">
          <a:scrgbClr r="0" g="0" b="0"/>
        </a:lnRef>
        <a:fillRef idx="1">
          <a:scrgbClr r="0" g="0" b="0"/>
        </a:fillRef>
        <a:effectRef idx="0">
          <a:scrgbClr r="0" g="0" b="0"/>
        </a:effectRef>
        <a:fontRef idx="minor"/>
      </dsp:style>
    </dsp:sp>
    <dsp:sp modelId="{C5077227-233E-4BEF-B6A5-9F643AE668D5}">
      <dsp:nvSpPr>
        <dsp:cNvPr id="0" name=""/>
        <dsp:cNvSpPr/>
      </dsp:nvSpPr>
      <dsp:spPr>
        <a:xfrm>
          <a:off x="260339" y="1340591"/>
          <a:ext cx="473807" cy="4733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9F589C-5C0C-4897-90D1-E4B22D07F6CF}">
      <dsp:nvSpPr>
        <dsp:cNvPr id="0" name=""/>
        <dsp:cNvSpPr/>
      </dsp:nvSpPr>
      <dsp:spPr>
        <a:xfrm>
          <a:off x="994487" y="1146949"/>
          <a:ext cx="9490990"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1066800">
            <a:lnSpc>
              <a:spcPct val="90000"/>
            </a:lnSpc>
            <a:spcBef>
              <a:spcPct val="0"/>
            </a:spcBef>
            <a:spcAft>
              <a:spcPct val="35000"/>
            </a:spcAft>
            <a:buNone/>
          </a:pPr>
          <a:r>
            <a:rPr lang="fr-CA" sz="2400" kern="1200" dirty="0"/>
            <a:t>Que se passe-t-il pour vous faire sentir ainsi?</a:t>
          </a:r>
          <a:endParaRPr lang="en-US" sz="2400" kern="1200" dirty="0"/>
        </a:p>
      </dsp:txBody>
      <dsp:txXfrm>
        <a:off x="994487" y="1146949"/>
        <a:ext cx="9490990" cy="914416"/>
      </dsp:txXfrm>
    </dsp:sp>
    <dsp:sp modelId="{FE26DCC8-4D40-4CC9-8112-A6A4E2962BF7}">
      <dsp:nvSpPr>
        <dsp:cNvPr id="0" name=""/>
        <dsp:cNvSpPr/>
      </dsp:nvSpPr>
      <dsp:spPr>
        <a:xfrm>
          <a:off x="0" y="2289971"/>
          <a:ext cx="10515600" cy="860627"/>
        </a:xfrm>
        <a:prstGeom prst="roundRect">
          <a:avLst>
            <a:gd name="adj" fmla="val 10000"/>
          </a:avLst>
        </a:prstGeom>
        <a:solidFill>
          <a:srgbClr val="EDF2F2"/>
        </a:solidFill>
        <a:ln>
          <a:noFill/>
        </a:ln>
        <a:effectLst/>
      </dsp:spPr>
      <dsp:style>
        <a:lnRef idx="0">
          <a:scrgbClr r="0" g="0" b="0"/>
        </a:lnRef>
        <a:fillRef idx="1">
          <a:scrgbClr r="0" g="0" b="0"/>
        </a:fillRef>
        <a:effectRef idx="0">
          <a:scrgbClr r="0" g="0" b="0"/>
        </a:effectRef>
        <a:fontRef idx="minor"/>
      </dsp:style>
    </dsp:sp>
    <dsp:sp modelId="{44223AC0-A516-4C2A-947A-7833E9E1D301}">
      <dsp:nvSpPr>
        <dsp:cNvPr id="0" name=""/>
        <dsp:cNvSpPr/>
      </dsp:nvSpPr>
      <dsp:spPr>
        <a:xfrm>
          <a:off x="260339" y="2483612"/>
          <a:ext cx="473807" cy="4733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AA09D4-5275-4CA5-8381-C0F7DB45817B}">
      <dsp:nvSpPr>
        <dsp:cNvPr id="0" name=""/>
        <dsp:cNvSpPr/>
      </dsp:nvSpPr>
      <dsp:spPr>
        <a:xfrm>
          <a:off x="994487" y="2289971"/>
          <a:ext cx="9490990"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1066800">
            <a:lnSpc>
              <a:spcPct val="90000"/>
            </a:lnSpc>
            <a:spcBef>
              <a:spcPct val="0"/>
            </a:spcBef>
            <a:spcAft>
              <a:spcPct val="35000"/>
            </a:spcAft>
            <a:buNone/>
          </a:pPr>
          <a:r>
            <a:rPr lang="fr-CA" sz="2400" kern="1200" dirty="0"/>
            <a:t>Essayez de ne pas vous concentrer sur les aspects négatifs, mais recherchez plutôt les possibilités qui s’offrent à vous.</a:t>
          </a:r>
          <a:endParaRPr lang="en-US" sz="2400" kern="1200" dirty="0"/>
        </a:p>
      </dsp:txBody>
      <dsp:txXfrm>
        <a:off x="994487" y="2289971"/>
        <a:ext cx="9490990" cy="914416"/>
      </dsp:txXfrm>
    </dsp:sp>
    <dsp:sp modelId="{5DF869E1-39DB-424E-B66C-4412B4540F00}">
      <dsp:nvSpPr>
        <dsp:cNvPr id="0" name=""/>
        <dsp:cNvSpPr/>
      </dsp:nvSpPr>
      <dsp:spPr>
        <a:xfrm>
          <a:off x="0" y="3432992"/>
          <a:ext cx="10515600" cy="860627"/>
        </a:xfrm>
        <a:prstGeom prst="roundRect">
          <a:avLst>
            <a:gd name="adj" fmla="val 10000"/>
          </a:avLst>
        </a:prstGeom>
        <a:solidFill>
          <a:srgbClr val="EDF2F2"/>
        </a:solidFill>
        <a:ln>
          <a:noFill/>
        </a:ln>
        <a:effectLst/>
      </dsp:spPr>
      <dsp:style>
        <a:lnRef idx="0">
          <a:scrgbClr r="0" g="0" b="0"/>
        </a:lnRef>
        <a:fillRef idx="1">
          <a:scrgbClr r="0" g="0" b="0"/>
        </a:fillRef>
        <a:effectRef idx="0">
          <a:scrgbClr r="0" g="0" b="0"/>
        </a:effectRef>
        <a:fontRef idx="minor"/>
      </dsp:style>
    </dsp:sp>
    <dsp:sp modelId="{C6F50693-BFF1-4A89-8C97-1EAF6FD118E3}">
      <dsp:nvSpPr>
        <dsp:cNvPr id="0" name=""/>
        <dsp:cNvSpPr/>
      </dsp:nvSpPr>
      <dsp:spPr>
        <a:xfrm>
          <a:off x="0" y="3516603"/>
          <a:ext cx="838436" cy="834734"/>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528FC1-266F-4CEB-8262-254252817434}">
      <dsp:nvSpPr>
        <dsp:cNvPr id="0" name=""/>
        <dsp:cNvSpPr/>
      </dsp:nvSpPr>
      <dsp:spPr>
        <a:xfrm>
          <a:off x="994487" y="3432992"/>
          <a:ext cx="9490990"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1066800">
            <a:lnSpc>
              <a:spcPct val="90000"/>
            </a:lnSpc>
            <a:spcBef>
              <a:spcPct val="0"/>
            </a:spcBef>
            <a:spcAft>
              <a:spcPct val="35000"/>
            </a:spcAft>
            <a:buNone/>
          </a:pPr>
          <a:r>
            <a:rPr lang="fr-CA" sz="2400" kern="1200" dirty="0"/>
            <a:t>Essayez de dresser une liste des problèmes qui reviennent sans cesse dans votre vie.</a:t>
          </a:r>
          <a:endParaRPr lang="en-US" sz="2400" kern="1200" dirty="0"/>
        </a:p>
      </dsp:txBody>
      <dsp:txXfrm>
        <a:off x="994487" y="3432992"/>
        <a:ext cx="9490990" cy="9144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A7F73-BBF5-8742-AC24-57D87B805157}">
      <dsp:nvSpPr>
        <dsp:cNvPr id="0" name=""/>
        <dsp:cNvSpPr/>
      </dsp:nvSpPr>
      <dsp:spPr>
        <a:xfrm>
          <a:off x="5836819" y="1824310"/>
          <a:ext cx="4035460" cy="677803"/>
        </a:xfrm>
        <a:custGeom>
          <a:avLst/>
          <a:gdLst/>
          <a:ahLst/>
          <a:cxnLst/>
          <a:rect l="0" t="0" r="0" b="0"/>
          <a:pathLst>
            <a:path>
              <a:moveTo>
                <a:pt x="0" y="0"/>
              </a:moveTo>
              <a:lnTo>
                <a:pt x="0" y="338901"/>
              </a:lnTo>
              <a:lnTo>
                <a:pt x="4035460" y="338901"/>
              </a:lnTo>
              <a:lnTo>
                <a:pt x="4035460" y="6778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8BE097-5202-5B45-AC9F-A24927D3EB4F}">
      <dsp:nvSpPr>
        <dsp:cNvPr id="0" name=""/>
        <dsp:cNvSpPr/>
      </dsp:nvSpPr>
      <dsp:spPr>
        <a:xfrm>
          <a:off x="5788217" y="1824310"/>
          <a:ext cx="91440" cy="677803"/>
        </a:xfrm>
        <a:custGeom>
          <a:avLst/>
          <a:gdLst/>
          <a:ahLst/>
          <a:cxnLst/>
          <a:rect l="0" t="0" r="0" b="0"/>
          <a:pathLst>
            <a:path>
              <a:moveTo>
                <a:pt x="48602" y="0"/>
              </a:moveTo>
              <a:lnTo>
                <a:pt x="48602" y="338901"/>
              </a:lnTo>
              <a:lnTo>
                <a:pt x="45720" y="338901"/>
              </a:lnTo>
              <a:lnTo>
                <a:pt x="45720" y="6778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F9AB53-B83C-DB46-A54E-1DD8613E3109}">
      <dsp:nvSpPr>
        <dsp:cNvPr id="0" name=""/>
        <dsp:cNvSpPr/>
      </dsp:nvSpPr>
      <dsp:spPr>
        <a:xfrm>
          <a:off x="1795593" y="1824310"/>
          <a:ext cx="4041225" cy="677803"/>
        </a:xfrm>
        <a:custGeom>
          <a:avLst/>
          <a:gdLst/>
          <a:ahLst/>
          <a:cxnLst/>
          <a:rect l="0" t="0" r="0" b="0"/>
          <a:pathLst>
            <a:path>
              <a:moveTo>
                <a:pt x="4041225" y="0"/>
              </a:moveTo>
              <a:lnTo>
                <a:pt x="4041225" y="338901"/>
              </a:lnTo>
              <a:lnTo>
                <a:pt x="0" y="338901"/>
              </a:lnTo>
              <a:lnTo>
                <a:pt x="0" y="6778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B7BBA0-BD22-E544-99B3-DF0972A5F329}">
      <dsp:nvSpPr>
        <dsp:cNvPr id="0" name=""/>
        <dsp:cNvSpPr/>
      </dsp:nvSpPr>
      <dsp:spPr>
        <a:xfrm>
          <a:off x="4038848" y="40675"/>
          <a:ext cx="3595942" cy="1783635"/>
        </a:xfrm>
        <a:prstGeom prst="rect">
          <a:avLst/>
        </a:prstGeom>
        <a:solidFill>
          <a:srgbClr val="424A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204955" numCol="1" spcCol="1270" anchor="ctr" anchorCtr="0">
          <a:noAutofit/>
        </a:bodyPr>
        <a:lstStyle/>
        <a:p>
          <a:pPr marL="0" lvl="0" indent="0" algn="ctr" defTabSz="1066800">
            <a:lnSpc>
              <a:spcPct val="90000"/>
            </a:lnSpc>
            <a:spcBef>
              <a:spcPct val="0"/>
            </a:spcBef>
            <a:spcAft>
              <a:spcPct val="35000"/>
            </a:spcAft>
            <a:buNone/>
          </a:pPr>
          <a:r>
            <a:rPr lang="fr-CA" sz="2400" kern="1200" dirty="0"/>
            <a:t>Afin de déterminer le problème, </a:t>
          </a:r>
          <a:r>
            <a:rPr lang="fr-CA" sz="2400" kern="1200" dirty="0" err="1"/>
            <a:t>posez-vous</a:t>
          </a:r>
          <a:r>
            <a:rPr lang="fr-CA" sz="2400" kern="1200" dirty="0"/>
            <a:t> les trois questions suivantes :</a:t>
          </a:r>
          <a:endParaRPr lang="en-CA" sz="2400" kern="1200" dirty="0"/>
        </a:p>
      </dsp:txBody>
      <dsp:txXfrm>
        <a:off x="4038848" y="40675"/>
        <a:ext cx="3595942" cy="1783635"/>
      </dsp:txXfrm>
    </dsp:sp>
    <dsp:sp modelId="{CA31599C-8E8B-1545-BEDC-7DA2323B5A2E}">
      <dsp:nvSpPr>
        <dsp:cNvPr id="0" name=""/>
        <dsp:cNvSpPr/>
      </dsp:nvSpPr>
      <dsp:spPr>
        <a:xfrm>
          <a:off x="8219346" y="759620"/>
          <a:ext cx="2524728" cy="484145"/>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endParaRPr lang="en-US" sz="1800" kern="1200"/>
        </a:p>
      </dsp:txBody>
      <dsp:txXfrm>
        <a:off x="8219346" y="759620"/>
        <a:ext cx="2524728" cy="484145"/>
      </dsp:txXfrm>
    </dsp:sp>
    <dsp:sp modelId="{884B94EA-AD17-834F-96C3-856D1CC35882}">
      <dsp:nvSpPr>
        <dsp:cNvPr id="0" name=""/>
        <dsp:cNvSpPr/>
      </dsp:nvSpPr>
      <dsp:spPr>
        <a:xfrm>
          <a:off x="118206" y="2502113"/>
          <a:ext cx="3354774" cy="2287180"/>
        </a:xfrm>
        <a:prstGeom prst="rect">
          <a:avLst/>
        </a:prstGeom>
        <a:solidFill>
          <a:srgbClr val="424A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204955" numCol="1" spcCol="1270" anchor="ctr" anchorCtr="0">
          <a:noAutofit/>
        </a:bodyPr>
        <a:lstStyle/>
        <a:p>
          <a:pPr marL="0" lvl="0" indent="0" algn="ctr" defTabSz="1066800">
            <a:lnSpc>
              <a:spcPct val="90000"/>
            </a:lnSpc>
            <a:spcBef>
              <a:spcPct val="0"/>
            </a:spcBef>
            <a:spcAft>
              <a:spcPct val="35000"/>
            </a:spcAft>
            <a:buNone/>
          </a:pPr>
          <a:r>
            <a:rPr lang="fr-CA" sz="2400" kern="1200" dirty="0"/>
            <a:t>1. Quelle est la situation en ce moment? Qu’est-ce qui me contrarie?</a:t>
          </a:r>
          <a:endParaRPr lang="en-CA" sz="2400" kern="1200" dirty="0"/>
        </a:p>
      </dsp:txBody>
      <dsp:txXfrm>
        <a:off x="118206" y="2502113"/>
        <a:ext cx="3354774" cy="2287180"/>
      </dsp:txXfrm>
    </dsp:sp>
    <dsp:sp modelId="{3871D7BE-BB03-BC43-8FC5-66B278636047}">
      <dsp:nvSpPr>
        <dsp:cNvPr id="0" name=""/>
        <dsp:cNvSpPr/>
      </dsp:nvSpPr>
      <dsp:spPr>
        <a:xfrm>
          <a:off x="8540826" y="301698"/>
          <a:ext cx="2524728" cy="484145"/>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endParaRPr lang="en-US" sz="1800" kern="1200"/>
        </a:p>
      </dsp:txBody>
      <dsp:txXfrm>
        <a:off x="8540826" y="301698"/>
        <a:ext cx="2524728" cy="484145"/>
      </dsp:txXfrm>
    </dsp:sp>
    <dsp:sp modelId="{87AAC74B-9FF4-E844-B99A-1BA4AFE2820B}">
      <dsp:nvSpPr>
        <dsp:cNvPr id="0" name=""/>
        <dsp:cNvSpPr/>
      </dsp:nvSpPr>
      <dsp:spPr>
        <a:xfrm>
          <a:off x="4156549" y="2502113"/>
          <a:ext cx="3354774" cy="2287180"/>
        </a:xfrm>
        <a:prstGeom prst="rect">
          <a:avLst/>
        </a:prstGeom>
        <a:solidFill>
          <a:srgbClr val="424A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204955" numCol="1" spcCol="1270" anchor="ctr" anchorCtr="0">
          <a:noAutofit/>
        </a:bodyPr>
        <a:lstStyle/>
        <a:p>
          <a:pPr marL="0" lvl="0" indent="0" algn="ctr" defTabSz="1066800">
            <a:lnSpc>
              <a:spcPct val="90000"/>
            </a:lnSpc>
            <a:spcBef>
              <a:spcPct val="0"/>
            </a:spcBef>
            <a:spcAft>
              <a:spcPct val="35000"/>
            </a:spcAft>
            <a:buNone/>
          </a:pPr>
          <a:r>
            <a:rPr lang="fr-CA" sz="2400" kern="1200" dirty="0"/>
            <a:t>2. Quelle serait la situation souhaitable?</a:t>
          </a:r>
          <a:endParaRPr lang="en-CA" sz="2400" kern="1200" dirty="0"/>
        </a:p>
      </dsp:txBody>
      <dsp:txXfrm>
        <a:off x="4156549" y="2502113"/>
        <a:ext cx="3354774" cy="2287180"/>
      </dsp:txXfrm>
    </dsp:sp>
    <dsp:sp modelId="{D99E4C8E-9327-5641-83CC-163CCA145E99}">
      <dsp:nvSpPr>
        <dsp:cNvPr id="0" name=""/>
        <dsp:cNvSpPr/>
      </dsp:nvSpPr>
      <dsp:spPr>
        <a:xfrm>
          <a:off x="8183945" y="688129"/>
          <a:ext cx="2524728" cy="484145"/>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endParaRPr lang="en-US" sz="1800" kern="1200"/>
        </a:p>
      </dsp:txBody>
      <dsp:txXfrm>
        <a:off x="8183945" y="688129"/>
        <a:ext cx="2524728" cy="484145"/>
      </dsp:txXfrm>
    </dsp:sp>
    <dsp:sp modelId="{14E0A7A4-F56D-624C-8ABD-57F256947FAD}">
      <dsp:nvSpPr>
        <dsp:cNvPr id="0" name=""/>
        <dsp:cNvSpPr/>
      </dsp:nvSpPr>
      <dsp:spPr>
        <a:xfrm>
          <a:off x="8194892" y="2502113"/>
          <a:ext cx="3354774" cy="2287180"/>
        </a:xfrm>
        <a:prstGeom prst="rect">
          <a:avLst/>
        </a:prstGeom>
        <a:solidFill>
          <a:srgbClr val="424A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204955" numCol="1" spcCol="1270" anchor="ctr" anchorCtr="0">
          <a:noAutofit/>
        </a:bodyPr>
        <a:lstStyle/>
        <a:p>
          <a:pPr marL="0" lvl="0" indent="0" algn="ctr" defTabSz="1066800">
            <a:lnSpc>
              <a:spcPct val="90000"/>
            </a:lnSpc>
            <a:spcBef>
              <a:spcPct val="0"/>
            </a:spcBef>
            <a:spcAft>
              <a:spcPct val="35000"/>
            </a:spcAft>
            <a:buNone/>
          </a:pPr>
          <a:r>
            <a:rPr lang="fr-CA" sz="2400" kern="1200" dirty="0"/>
            <a:t>3. Quels sont les obstacles qui se dressent entre la situation souhaitable et la situation actuelle?</a:t>
          </a:r>
          <a:endParaRPr lang="en-CA" sz="2400" kern="1200" dirty="0"/>
        </a:p>
      </dsp:txBody>
      <dsp:txXfrm>
        <a:off x="8194892" y="2502113"/>
        <a:ext cx="3354774" cy="2287180"/>
      </dsp:txXfrm>
    </dsp:sp>
    <dsp:sp modelId="{3C198EC1-388D-C14C-A37B-5F154BCC80D0}">
      <dsp:nvSpPr>
        <dsp:cNvPr id="0" name=""/>
        <dsp:cNvSpPr/>
      </dsp:nvSpPr>
      <dsp:spPr>
        <a:xfrm>
          <a:off x="8792016" y="1417639"/>
          <a:ext cx="2524728" cy="484145"/>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endParaRPr lang="en-US" sz="1800" kern="1200"/>
        </a:p>
      </dsp:txBody>
      <dsp:txXfrm>
        <a:off x="8792016" y="1417639"/>
        <a:ext cx="2524728" cy="48414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8564D-77B8-7B46-B1DC-3D4BA97BC65F}">
      <dsp:nvSpPr>
        <dsp:cNvPr id="0" name=""/>
        <dsp:cNvSpPr/>
      </dsp:nvSpPr>
      <dsp:spPr>
        <a:xfrm>
          <a:off x="695343" y="374332"/>
          <a:ext cx="4210024" cy="3401948"/>
        </a:xfrm>
        <a:prstGeom prst="roundRect">
          <a:avLst/>
        </a:prstGeom>
        <a:solidFill>
          <a:srgbClr val="8B73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ct val="35000"/>
            </a:spcAft>
            <a:buNone/>
          </a:pPr>
          <a:r>
            <a:rPr lang="fr-CA" sz="2800" kern="1200" dirty="0"/>
            <a:t>Choisissez un objectif pour régler votre problème. Le principe </a:t>
          </a:r>
          <a:r>
            <a:rPr lang="fr-CA" sz="2800" b="1" kern="1200" dirty="0"/>
            <a:t>SMART </a:t>
          </a:r>
          <a:r>
            <a:rPr lang="fr-CA" sz="2800" kern="1200" dirty="0"/>
            <a:t>peut vous aider à vous fixer des objectifs : Les objectifs doivent être :</a:t>
          </a:r>
          <a:endParaRPr lang="en-CA" sz="2800" kern="1200" dirty="0"/>
        </a:p>
      </dsp:txBody>
      <dsp:txXfrm>
        <a:off x="861412" y="540401"/>
        <a:ext cx="3877886" cy="30698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D3D3F-74F1-674C-9757-33FEAA194D89}">
      <dsp:nvSpPr>
        <dsp:cNvPr id="0" name=""/>
        <dsp:cNvSpPr/>
      </dsp:nvSpPr>
      <dsp:spPr>
        <a:xfrm>
          <a:off x="3388" y="-1"/>
          <a:ext cx="2688461" cy="4486277"/>
        </a:xfrm>
        <a:prstGeom prst="rect">
          <a:avLst/>
        </a:prstGeom>
        <a:solidFill>
          <a:srgbClr val="EDF2F2">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603" tIns="330200" rIns="209603" bIns="330200" numCol="1" spcCol="1270" anchor="t" anchorCtr="0">
          <a:noAutofit/>
        </a:bodyPr>
        <a:lstStyle/>
        <a:p>
          <a:pPr marL="0" lvl="0" indent="0" algn="l" defTabSz="977900">
            <a:lnSpc>
              <a:spcPct val="90000"/>
            </a:lnSpc>
            <a:spcBef>
              <a:spcPct val="0"/>
            </a:spcBef>
            <a:spcAft>
              <a:spcPct val="35000"/>
            </a:spcAft>
            <a:buNone/>
          </a:pPr>
          <a:r>
            <a:rPr lang="fr-CA" sz="2200" kern="1200" dirty="0"/>
            <a:t>Faites une séance de remue-méninges pour trouver des solutions</a:t>
          </a:r>
          <a:endParaRPr lang="en-US" sz="2200" kern="1200" dirty="0"/>
        </a:p>
      </dsp:txBody>
      <dsp:txXfrm>
        <a:off x="3388" y="1704784"/>
        <a:ext cx="2688461" cy="2691766"/>
      </dsp:txXfrm>
    </dsp:sp>
    <dsp:sp modelId="{678FA897-9FF6-9343-B0EC-B2DE4B9F6C2E}">
      <dsp:nvSpPr>
        <dsp:cNvPr id="0" name=""/>
        <dsp:cNvSpPr/>
      </dsp:nvSpPr>
      <dsp:spPr>
        <a:xfrm>
          <a:off x="752566" y="249917"/>
          <a:ext cx="1129153" cy="1129153"/>
        </a:xfrm>
        <a:prstGeom prst="ellipse">
          <a:avLst/>
        </a:prstGeom>
        <a:solidFill>
          <a:srgbClr val="424AB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8033" tIns="12700" rIns="8803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17927" y="415278"/>
        <a:ext cx="798431" cy="798431"/>
      </dsp:txXfrm>
    </dsp:sp>
    <dsp:sp modelId="{6410C264-D5AB-404D-B644-043CF46EB406}">
      <dsp:nvSpPr>
        <dsp:cNvPr id="0" name=""/>
        <dsp:cNvSpPr/>
      </dsp:nvSpPr>
      <dsp:spPr>
        <a:xfrm>
          <a:off x="3388" y="4124988"/>
          <a:ext cx="2688461"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F5E9ECE-73FE-D84F-BD25-34D44B2BE3C1}">
      <dsp:nvSpPr>
        <dsp:cNvPr id="0" name=""/>
        <dsp:cNvSpPr/>
      </dsp:nvSpPr>
      <dsp:spPr>
        <a:xfrm>
          <a:off x="2960695" y="-1"/>
          <a:ext cx="2688461" cy="4486277"/>
        </a:xfrm>
        <a:prstGeom prst="rect">
          <a:avLst/>
        </a:prstGeom>
        <a:solidFill>
          <a:srgbClr val="EDF2F2">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603" tIns="330200" rIns="209603" bIns="330200" numCol="1" spcCol="1270" anchor="b" anchorCtr="0">
          <a:noAutofit/>
        </a:bodyPr>
        <a:lstStyle/>
        <a:p>
          <a:pPr marL="0" lvl="0" indent="0" algn="l" defTabSz="977900">
            <a:lnSpc>
              <a:spcPct val="90000"/>
            </a:lnSpc>
            <a:spcBef>
              <a:spcPct val="0"/>
            </a:spcBef>
            <a:spcAft>
              <a:spcPct val="35000"/>
            </a:spcAft>
            <a:buNone/>
          </a:pPr>
          <a:r>
            <a:rPr lang="fr-CA" sz="2200" kern="1200" dirty="0"/>
            <a:t>Ne jugez pas vos idées; accordez-vous la liberté de trouver autant d’idées que possible</a:t>
          </a:r>
          <a:endParaRPr lang="en-US" sz="2200" kern="1200" dirty="0"/>
        </a:p>
      </dsp:txBody>
      <dsp:txXfrm>
        <a:off x="2960695" y="1704784"/>
        <a:ext cx="2688461" cy="2691766"/>
      </dsp:txXfrm>
    </dsp:sp>
    <dsp:sp modelId="{8F389D7E-D128-3447-B515-9E194ADF4D11}">
      <dsp:nvSpPr>
        <dsp:cNvPr id="0" name=""/>
        <dsp:cNvSpPr/>
      </dsp:nvSpPr>
      <dsp:spPr>
        <a:xfrm>
          <a:off x="3709873" y="249917"/>
          <a:ext cx="1129153" cy="1129153"/>
        </a:xfrm>
        <a:prstGeom prst="ellipse">
          <a:avLst/>
        </a:prstGeom>
        <a:solidFill>
          <a:srgbClr val="424AB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8033" tIns="12700" rIns="8803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3875234" y="415278"/>
        <a:ext cx="798431" cy="798431"/>
      </dsp:txXfrm>
    </dsp:sp>
    <dsp:sp modelId="{92F8F467-0DE5-7149-9B40-3AAAA1C0779F}">
      <dsp:nvSpPr>
        <dsp:cNvPr id="0" name=""/>
        <dsp:cNvSpPr/>
      </dsp:nvSpPr>
      <dsp:spPr>
        <a:xfrm>
          <a:off x="2960695" y="4124988"/>
          <a:ext cx="2688461"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352EBE9-C44B-2D45-8C6F-672481CEB8BA}">
      <dsp:nvSpPr>
        <dsp:cNvPr id="0" name=""/>
        <dsp:cNvSpPr/>
      </dsp:nvSpPr>
      <dsp:spPr>
        <a:xfrm>
          <a:off x="5918003" y="-1"/>
          <a:ext cx="2688461" cy="4486277"/>
        </a:xfrm>
        <a:prstGeom prst="rect">
          <a:avLst/>
        </a:prstGeom>
        <a:solidFill>
          <a:srgbClr val="EDF2F2">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603" tIns="330200" rIns="209603" bIns="330200" numCol="1" spcCol="1270" anchor="t" anchorCtr="0">
          <a:noAutofit/>
        </a:bodyPr>
        <a:lstStyle/>
        <a:p>
          <a:pPr marL="0" lvl="0" indent="0" algn="l" defTabSz="977900">
            <a:lnSpc>
              <a:spcPct val="90000"/>
            </a:lnSpc>
            <a:spcBef>
              <a:spcPct val="0"/>
            </a:spcBef>
            <a:spcAft>
              <a:spcPct val="35000"/>
            </a:spcAft>
            <a:buNone/>
          </a:pPr>
          <a:r>
            <a:rPr lang="fr-CA" sz="2200" kern="1200" dirty="0"/>
            <a:t>Il n’existe pas de solution « parfaite »</a:t>
          </a:r>
          <a:endParaRPr lang="en-US" sz="2200" kern="1200" dirty="0"/>
        </a:p>
      </dsp:txBody>
      <dsp:txXfrm>
        <a:off x="5918003" y="1704784"/>
        <a:ext cx="2688461" cy="2691766"/>
      </dsp:txXfrm>
    </dsp:sp>
    <dsp:sp modelId="{59568D25-C103-1847-933D-828E1FE3B528}">
      <dsp:nvSpPr>
        <dsp:cNvPr id="0" name=""/>
        <dsp:cNvSpPr/>
      </dsp:nvSpPr>
      <dsp:spPr>
        <a:xfrm>
          <a:off x="6667180" y="249917"/>
          <a:ext cx="1129153" cy="1129153"/>
        </a:xfrm>
        <a:prstGeom prst="ellipse">
          <a:avLst/>
        </a:prstGeom>
        <a:solidFill>
          <a:srgbClr val="424AB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8033" tIns="12700" rIns="8803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832541" y="415278"/>
        <a:ext cx="798431" cy="798431"/>
      </dsp:txXfrm>
    </dsp:sp>
    <dsp:sp modelId="{F8CAE6F8-34BA-DB4C-8F89-4E2EA99EAA39}">
      <dsp:nvSpPr>
        <dsp:cNvPr id="0" name=""/>
        <dsp:cNvSpPr/>
      </dsp:nvSpPr>
      <dsp:spPr>
        <a:xfrm>
          <a:off x="5918003" y="4124988"/>
          <a:ext cx="2688461"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6428C4F-46B9-0148-AA26-9A4C790D19A8}">
      <dsp:nvSpPr>
        <dsp:cNvPr id="0" name=""/>
        <dsp:cNvSpPr/>
      </dsp:nvSpPr>
      <dsp:spPr>
        <a:xfrm>
          <a:off x="8875310" y="-1"/>
          <a:ext cx="2688461" cy="4486277"/>
        </a:xfrm>
        <a:prstGeom prst="rect">
          <a:avLst/>
        </a:prstGeom>
        <a:solidFill>
          <a:srgbClr val="EDF2F2">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603" tIns="330200" rIns="209603" bIns="330200" numCol="1" spcCol="1270" anchor="t" anchorCtr="0">
          <a:noAutofit/>
        </a:bodyPr>
        <a:lstStyle/>
        <a:p>
          <a:pPr marL="0" lvl="0" indent="0" algn="l" defTabSz="977900">
            <a:lnSpc>
              <a:spcPct val="90000"/>
            </a:lnSpc>
            <a:spcBef>
              <a:spcPct val="0"/>
            </a:spcBef>
            <a:spcAft>
              <a:spcPct val="35000"/>
            </a:spcAft>
            <a:buNone/>
          </a:pPr>
          <a:r>
            <a:rPr lang="fr-CA" sz="2200" kern="1200" dirty="0"/>
            <a:t>Essayez de penser à autant de solutions que possible</a:t>
          </a:r>
          <a:endParaRPr lang="en-US" sz="2200" kern="1200" dirty="0"/>
        </a:p>
      </dsp:txBody>
      <dsp:txXfrm>
        <a:off x="8875310" y="1704784"/>
        <a:ext cx="2688461" cy="2691766"/>
      </dsp:txXfrm>
    </dsp:sp>
    <dsp:sp modelId="{162420F5-4A38-BF4D-AFB0-6F5485C4D5A4}">
      <dsp:nvSpPr>
        <dsp:cNvPr id="0" name=""/>
        <dsp:cNvSpPr/>
      </dsp:nvSpPr>
      <dsp:spPr>
        <a:xfrm>
          <a:off x="9624488" y="249917"/>
          <a:ext cx="1129153" cy="1129153"/>
        </a:xfrm>
        <a:prstGeom prst="ellipse">
          <a:avLst/>
        </a:prstGeom>
        <a:solidFill>
          <a:srgbClr val="424AB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8033" tIns="12700" rIns="88033"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endParaRPr lang="en-US" sz="4800" kern="1200" dirty="0"/>
        </a:p>
      </dsp:txBody>
      <dsp:txXfrm>
        <a:off x="9789849" y="415278"/>
        <a:ext cx="798431" cy="798431"/>
      </dsp:txXfrm>
    </dsp:sp>
    <dsp:sp modelId="{7D9FD80C-6323-7F44-9914-736351465B9F}">
      <dsp:nvSpPr>
        <dsp:cNvPr id="0" name=""/>
        <dsp:cNvSpPr/>
      </dsp:nvSpPr>
      <dsp:spPr>
        <a:xfrm>
          <a:off x="8875310" y="4124988"/>
          <a:ext cx="2688461"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7C552-76F1-1C41-9867-75CD0E500FDC}">
      <dsp:nvSpPr>
        <dsp:cNvPr id="0" name=""/>
        <dsp:cNvSpPr/>
      </dsp:nvSpPr>
      <dsp:spPr>
        <a:xfrm>
          <a:off x="5777907" y="765393"/>
          <a:ext cx="4291151" cy="1145275"/>
        </a:xfrm>
        <a:custGeom>
          <a:avLst/>
          <a:gdLst/>
          <a:ahLst/>
          <a:cxnLst/>
          <a:rect l="0" t="0" r="0" b="0"/>
          <a:pathLst>
            <a:path>
              <a:moveTo>
                <a:pt x="0" y="0"/>
              </a:moveTo>
              <a:lnTo>
                <a:pt x="0" y="883284"/>
              </a:lnTo>
              <a:lnTo>
                <a:pt x="4291151" y="883284"/>
              </a:lnTo>
              <a:lnTo>
                <a:pt x="4291151" y="11452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FA7F73-BBF5-8742-AC24-57D87B805157}">
      <dsp:nvSpPr>
        <dsp:cNvPr id="0" name=""/>
        <dsp:cNvSpPr/>
      </dsp:nvSpPr>
      <dsp:spPr>
        <a:xfrm>
          <a:off x="5777907" y="765393"/>
          <a:ext cx="1353589" cy="1145275"/>
        </a:xfrm>
        <a:custGeom>
          <a:avLst/>
          <a:gdLst/>
          <a:ahLst/>
          <a:cxnLst/>
          <a:rect l="0" t="0" r="0" b="0"/>
          <a:pathLst>
            <a:path>
              <a:moveTo>
                <a:pt x="0" y="0"/>
              </a:moveTo>
              <a:lnTo>
                <a:pt x="0" y="883284"/>
              </a:lnTo>
              <a:lnTo>
                <a:pt x="1353589" y="883284"/>
              </a:lnTo>
              <a:lnTo>
                <a:pt x="1353589" y="11452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8BE097-5202-5B45-AC9F-A24927D3EB4F}">
      <dsp:nvSpPr>
        <dsp:cNvPr id="0" name=""/>
        <dsp:cNvSpPr/>
      </dsp:nvSpPr>
      <dsp:spPr>
        <a:xfrm>
          <a:off x="4183643" y="765393"/>
          <a:ext cx="1594263" cy="1145275"/>
        </a:xfrm>
        <a:custGeom>
          <a:avLst/>
          <a:gdLst/>
          <a:ahLst/>
          <a:cxnLst/>
          <a:rect l="0" t="0" r="0" b="0"/>
          <a:pathLst>
            <a:path>
              <a:moveTo>
                <a:pt x="1594263" y="0"/>
              </a:moveTo>
              <a:lnTo>
                <a:pt x="1594263" y="883284"/>
              </a:lnTo>
              <a:lnTo>
                <a:pt x="0" y="883284"/>
              </a:lnTo>
              <a:lnTo>
                <a:pt x="0" y="11452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F9AB53-B83C-DB46-A54E-1DD8613E3109}">
      <dsp:nvSpPr>
        <dsp:cNvPr id="0" name=""/>
        <dsp:cNvSpPr/>
      </dsp:nvSpPr>
      <dsp:spPr>
        <a:xfrm>
          <a:off x="1235791" y="765393"/>
          <a:ext cx="4542116" cy="1145275"/>
        </a:xfrm>
        <a:custGeom>
          <a:avLst/>
          <a:gdLst/>
          <a:ahLst/>
          <a:cxnLst/>
          <a:rect l="0" t="0" r="0" b="0"/>
          <a:pathLst>
            <a:path>
              <a:moveTo>
                <a:pt x="4542116" y="0"/>
              </a:moveTo>
              <a:lnTo>
                <a:pt x="4542116" y="883284"/>
              </a:lnTo>
              <a:lnTo>
                <a:pt x="0" y="883284"/>
              </a:lnTo>
              <a:lnTo>
                <a:pt x="0" y="11452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B7BBA0-BD22-E544-99B3-DF0972A5F329}">
      <dsp:nvSpPr>
        <dsp:cNvPr id="0" name=""/>
        <dsp:cNvSpPr/>
      </dsp:nvSpPr>
      <dsp:spPr>
        <a:xfrm>
          <a:off x="2902930" y="0"/>
          <a:ext cx="5749955" cy="7653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8443" numCol="1" spcCol="1270" anchor="t" anchorCtr="0">
          <a:noAutofit/>
        </a:bodyPr>
        <a:lstStyle/>
        <a:p>
          <a:pPr marL="0" lvl="0" indent="0" algn="ctr" defTabSz="1066800">
            <a:lnSpc>
              <a:spcPct val="90000"/>
            </a:lnSpc>
            <a:spcBef>
              <a:spcPct val="0"/>
            </a:spcBef>
            <a:spcAft>
              <a:spcPct val="35000"/>
            </a:spcAft>
            <a:buNone/>
          </a:pPr>
          <a:r>
            <a:rPr lang="en-US" sz="2400" kern="1200" dirty="0" err="1"/>
            <a:t>Utilisez</a:t>
          </a:r>
          <a:r>
            <a:rPr lang="en-US" sz="2400" kern="1200" dirty="0"/>
            <a:t> les questions </a:t>
          </a:r>
          <a:r>
            <a:rPr lang="en-US" sz="2400" kern="1200" dirty="0" err="1"/>
            <a:t>suivantes</a:t>
          </a:r>
          <a:r>
            <a:rPr lang="en-US" sz="2400" kern="1200" dirty="0"/>
            <a:t> </a:t>
          </a:r>
          <a:r>
            <a:rPr lang="en-US" sz="2400" kern="1200" dirty="0" err="1"/>
            <a:t>comme</a:t>
          </a:r>
          <a:r>
            <a:rPr lang="en-US" sz="2400" kern="1200" dirty="0"/>
            <a:t> guide pour </a:t>
          </a:r>
          <a:r>
            <a:rPr lang="en-US" sz="2400" kern="1200" dirty="0" err="1"/>
            <a:t>choisir</a:t>
          </a:r>
          <a:r>
            <a:rPr lang="en-US" sz="2400" kern="1200" dirty="0"/>
            <a:t> la </a:t>
          </a:r>
          <a:r>
            <a:rPr lang="en-US" sz="2400" kern="1200" dirty="0" err="1"/>
            <a:t>meilleure</a:t>
          </a:r>
          <a:r>
            <a:rPr lang="en-US" sz="2400" kern="1200" dirty="0"/>
            <a:t> solution.</a:t>
          </a:r>
        </a:p>
      </dsp:txBody>
      <dsp:txXfrm>
        <a:off x="2902930" y="0"/>
        <a:ext cx="5749955" cy="765393"/>
      </dsp:txXfrm>
    </dsp:sp>
    <dsp:sp modelId="{CA31599C-8E8B-1545-BEDC-7DA2323B5A2E}">
      <dsp:nvSpPr>
        <dsp:cNvPr id="0" name=""/>
        <dsp:cNvSpPr/>
      </dsp:nvSpPr>
      <dsp:spPr>
        <a:xfrm flipV="1">
          <a:off x="9074367" y="596444"/>
          <a:ext cx="1951769" cy="68099"/>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marL="0" lvl="0" indent="0" algn="r" defTabSz="222250">
            <a:lnSpc>
              <a:spcPct val="90000"/>
            </a:lnSpc>
            <a:spcBef>
              <a:spcPct val="0"/>
            </a:spcBef>
            <a:spcAft>
              <a:spcPct val="35000"/>
            </a:spcAft>
            <a:buNone/>
          </a:pPr>
          <a:endParaRPr lang="en-US" sz="500" kern="1200"/>
        </a:p>
      </dsp:txBody>
      <dsp:txXfrm rot="10800000">
        <a:off x="9074367" y="596444"/>
        <a:ext cx="1951769" cy="68099"/>
      </dsp:txXfrm>
    </dsp:sp>
    <dsp:sp modelId="{884B94EA-AD17-834F-96C3-856D1CC35882}">
      <dsp:nvSpPr>
        <dsp:cNvPr id="0" name=""/>
        <dsp:cNvSpPr/>
      </dsp:nvSpPr>
      <dsp:spPr>
        <a:xfrm>
          <a:off x="113100" y="1910669"/>
          <a:ext cx="2245380" cy="24448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8443" numCol="1" spcCol="1270" anchor="t" anchorCtr="0">
          <a:noAutofit/>
        </a:bodyPr>
        <a:lstStyle/>
        <a:p>
          <a:pPr marL="0" lvl="0" indent="0" algn="ctr" defTabSz="1066800">
            <a:lnSpc>
              <a:spcPct val="90000"/>
            </a:lnSpc>
            <a:spcBef>
              <a:spcPct val="0"/>
            </a:spcBef>
            <a:spcAft>
              <a:spcPct val="35000"/>
            </a:spcAft>
            <a:buNone/>
          </a:pPr>
          <a:r>
            <a:rPr lang="en-CA" sz="2400" kern="1200" dirty="0"/>
            <a:t>1. </a:t>
          </a:r>
          <a:r>
            <a:rPr lang="en-US" sz="2400" kern="1200" dirty="0" err="1"/>
            <a:t>Cette</a:t>
          </a:r>
          <a:r>
            <a:rPr lang="en-US" sz="2400" kern="1200" dirty="0"/>
            <a:t> solution </a:t>
          </a:r>
          <a:r>
            <a:rPr lang="en-US" sz="2400" kern="1200" dirty="0" err="1"/>
            <a:t>m’aidera</a:t>
          </a:r>
          <a:r>
            <a:rPr lang="en-US" sz="2400" kern="1200" dirty="0"/>
            <a:t>-t-</a:t>
          </a:r>
          <a:r>
            <a:rPr lang="en-US" sz="2400" kern="1200" dirty="0" err="1"/>
            <a:t>elle</a:t>
          </a:r>
          <a:r>
            <a:rPr lang="en-US" sz="2400" kern="1200" dirty="0"/>
            <a:t> </a:t>
          </a:r>
          <a:r>
            <a:rPr lang="en-US" sz="2400" kern="1200" dirty="0" err="1"/>
            <a:t>à</a:t>
          </a:r>
          <a:r>
            <a:rPr lang="en-US" sz="2400" kern="1200" dirty="0"/>
            <a:t> </a:t>
          </a:r>
          <a:r>
            <a:rPr lang="en-US" sz="2400" kern="1200" dirty="0" err="1"/>
            <a:t>atteindre</a:t>
          </a:r>
          <a:r>
            <a:rPr lang="en-US" sz="2400" kern="1200" dirty="0"/>
            <a:t> </a:t>
          </a:r>
          <a:r>
            <a:rPr lang="en-US" sz="2400" kern="1200" dirty="0" err="1"/>
            <a:t>mes</a:t>
          </a:r>
          <a:r>
            <a:rPr lang="en-US" sz="2400" kern="1200" dirty="0"/>
            <a:t> </a:t>
          </a:r>
          <a:r>
            <a:rPr lang="en-US" sz="2400" kern="1200" dirty="0" err="1"/>
            <a:t>objectifs</a:t>
          </a:r>
          <a:r>
            <a:rPr lang="en-US" sz="2400" kern="1200" dirty="0"/>
            <a:t> et </a:t>
          </a:r>
          <a:r>
            <a:rPr lang="en-US" sz="2400" kern="1200" dirty="0" err="1"/>
            <a:t>à</a:t>
          </a:r>
          <a:r>
            <a:rPr lang="en-US" sz="2400" kern="1200" dirty="0"/>
            <a:t> </a:t>
          </a:r>
          <a:r>
            <a:rPr lang="en-US" sz="2400" kern="1200" dirty="0" err="1"/>
            <a:t>résoudre</a:t>
          </a:r>
          <a:r>
            <a:rPr lang="en-US" sz="2400" kern="1200" dirty="0"/>
            <a:t> </a:t>
          </a:r>
          <a:r>
            <a:rPr lang="en-US" sz="2400" kern="1200" dirty="0" err="1"/>
            <a:t>mon</a:t>
          </a:r>
          <a:r>
            <a:rPr lang="en-US" sz="2400" kern="1200" dirty="0"/>
            <a:t> </a:t>
          </a:r>
          <a:r>
            <a:rPr lang="en-US" sz="2400" kern="1200" dirty="0" err="1"/>
            <a:t>problème</a:t>
          </a:r>
          <a:r>
            <a:rPr lang="en-US" sz="2400" kern="1200" dirty="0"/>
            <a:t>?</a:t>
          </a:r>
        </a:p>
      </dsp:txBody>
      <dsp:txXfrm>
        <a:off x="113100" y="1910669"/>
        <a:ext cx="2245380" cy="2444820"/>
      </dsp:txXfrm>
    </dsp:sp>
    <dsp:sp modelId="{3871D7BE-BB03-BC43-8FC5-66B278636047}">
      <dsp:nvSpPr>
        <dsp:cNvPr id="0" name=""/>
        <dsp:cNvSpPr/>
      </dsp:nvSpPr>
      <dsp:spPr>
        <a:xfrm>
          <a:off x="542203" y="4006543"/>
          <a:ext cx="1951769" cy="37427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r" defTabSz="1066800">
            <a:lnSpc>
              <a:spcPct val="90000"/>
            </a:lnSpc>
            <a:spcBef>
              <a:spcPct val="0"/>
            </a:spcBef>
            <a:spcAft>
              <a:spcPct val="35000"/>
            </a:spcAft>
            <a:buNone/>
          </a:pPr>
          <a:endParaRPr lang="en-US" sz="2400" kern="1200"/>
        </a:p>
      </dsp:txBody>
      <dsp:txXfrm>
        <a:off x="542203" y="4006543"/>
        <a:ext cx="1951769" cy="374273"/>
      </dsp:txXfrm>
    </dsp:sp>
    <dsp:sp modelId="{87AAC74B-9FF4-E844-B99A-1BA4AFE2820B}">
      <dsp:nvSpPr>
        <dsp:cNvPr id="0" name=""/>
        <dsp:cNvSpPr/>
      </dsp:nvSpPr>
      <dsp:spPr>
        <a:xfrm>
          <a:off x="3060953" y="1910669"/>
          <a:ext cx="2245380" cy="240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8443" numCol="1" spcCol="1270" anchor="t" anchorCtr="0">
          <a:noAutofit/>
        </a:bodyPr>
        <a:lstStyle/>
        <a:p>
          <a:pPr marL="0" lvl="0" indent="0" algn="ctr" defTabSz="1066800">
            <a:lnSpc>
              <a:spcPct val="90000"/>
            </a:lnSpc>
            <a:spcBef>
              <a:spcPct val="0"/>
            </a:spcBef>
            <a:spcAft>
              <a:spcPct val="35000"/>
            </a:spcAft>
            <a:buNone/>
          </a:pPr>
          <a:r>
            <a:rPr lang="en-CA" sz="2400" kern="1200" dirty="0"/>
            <a:t>2. </a:t>
          </a:r>
          <a:r>
            <a:rPr lang="en-US" sz="2400" kern="1200" dirty="0"/>
            <a:t>Si je </a:t>
          </a:r>
          <a:r>
            <a:rPr lang="en-US" sz="2400" kern="1200" dirty="0" err="1"/>
            <a:t>choisis</a:t>
          </a:r>
          <a:r>
            <a:rPr lang="en-US" sz="2400" kern="1200" dirty="0"/>
            <a:t> </a:t>
          </a:r>
          <a:r>
            <a:rPr lang="en-US" sz="2400" kern="1200" dirty="0" err="1"/>
            <a:t>cette</a:t>
          </a:r>
          <a:r>
            <a:rPr lang="en-US" sz="2400" kern="1200" dirty="0"/>
            <a:t> solution, dans quelle </a:t>
          </a:r>
          <a:r>
            <a:rPr lang="en-US" sz="2400" kern="1200" dirty="0" err="1"/>
            <a:t>mesure</a:t>
          </a:r>
          <a:r>
            <a:rPr lang="en-US" sz="2400" kern="1200" dirty="0"/>
            <a:t> </a:t>
          </a:r>
          <a:r>
            <a:rPr lang="en-US" sz="2400" kern="1200" dirty="0" err="1"/>
            <a:t>vais</a:t>
          </a:r>
          <a:r>
            <a:rPr lang="en-US" sz="2400" kern="1200" dirty="0"/>
            <a:t>-je me </a:t>
          </a:r>
          <a:r>
            <a:rPr lang="en-US" sz="2400" kern="1200" dirty="0" err="1"/>
            <a:t>sentir</a:t>
          </a:r>
          <a:r>
            <a:rPr lang="en-US" sz="2400" kern="1200" dirty="0"/>
            <a:t> bien </a:t>
          </a:r>
          <a:r>
            <a:rPr lang="en-US" sz="2400" kern="1200" dirty="0" err="1"/>
            <a:t>ou</a:t>
          </a:r>
          <a:r>
            <a:rPr lang="en-US" sz="2400" kern="1200" dirty="0"/>
            <a:t> mal?</a:t>
          </a:r>
        </a:p>
      </dsp:txBody>
      <dsp:txXfrm>
        <a:off x="3060953" y="1910669"/>
        <a:ext cx="2245380" cy="2400267"/>
      </dsp:txXfrm>
    </dsp:sp>
    <dsp:sp modelId="{D99E4C8E-9327-5641-83CC-163CCA145E99}">
      <dsp:nvSpPr>
        <dsp:cNvPr id="0" name=""/>
        <dsp:cNvSpPr/>
      </dsp:nvSpPr>
      <dsp:spPr>
        <a:xfrm>
          <a:off x="3490056" y="3984266"/>
          <a:ext cx="1951769" cy="37427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r" defTabSz="1066800">
            <a:lnSpc>
              <a:spcPct val="90000"/>
            </a:lnSpc>
            <a:spcBef>
              <a:spcPct val="0"/>
            </a:spcBef>
            <a:spcAft>
              <a:spcPct val="35000"/>
            </a:spcAft>
            <a:buNone/>
          </a:pPr>
          <a:endParaRPr lang="en-US" sz="2400" kern="1200"/>
        </a:p>
      </dsp:txBody>
      <dsp:txXfrm>
        <a:off x="3490056" y="3984266"/>
        <a:ext cx="1951769" cy="374273"/>
      </dsp:txXfrm>
    </dsp:sp>
    <dsp:sp modelId="{14E0A7A4-F56D-624C-8ABD-57F256947FAD}">
      <dsp:nvSpPr>
        <dsp:cNvPr id="0" name=""/>
        <dsp:cNvSpPr/>
      </dsp:nvSpPr>
      <dsp:spPr>
        <a:xfrm>
          <a:off x="6008806" y="1910669"/>
          <a:ext cx="2245380" cy="24483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8443" numCol="1" spcCol="1270" anchor="t" anchorCtr="0">
          <a:noAutofit/>
        </a:bodyPr>
        <a:lstStyle/>
        <a:p>
          <a:pPr marL="0" lvl="0" indent="0" algn="ctr" defTabSz="1066800">
            <a:lnSpc>
              <a:spcPct val="90000"/>
            </a:lnSpc>
            <a:spcBef>
              <a:spcPct val="0"/>
            </a:spcBef>
            <a:spcAft>
              <a:spcPct val="35000"/>
            </a:spcAft>
            <a:buNone/>
          </a:pPr>
          <a:r>
            <a:rPr lang="en-US" sz="2400" kern="1200" dirty="0"/>
            <a:t>3. </a:t>
          </a:r>
          <a:r>
            <a:rPr lang="en-US" sz="2400" kern="1200" dirty="0" err="1"/>
            <a:t>Combien</a:t>
          </a:r>
          <a:r>
            <a:rPr lang="en-US" sz="2400" kern="1200" dirty="0"/>
            <a:t> de temps et </a:t>
          </a:r>
          <a:r>
            <a:rPr lang="en-US" sz="2400" kern="1200" dirty="0" err="1"/>
            <a:t>d’efforts</a:t>
          </a:r>
          <a:r>
            <a:rPr lang="en-US" sz="2400" kern="1200" dirty="0"/>
            <a:t> </a:t>
          </a:r>
          <a:r>
            <a:rPr lang="en-US" sz="2400" kern="1200" dirty="0" err="1"/>
            <a:t>cette</a:t>
          </a:r>
          <a:r>
            <a:rPr lang="en-US" sz="2400" kern="1200" dirty="0"/>
            <a:t> solution </a:t>
          </a:r>
          <a:r>
            <a:rPr lang="en-US" sz="2400" kern="1200" dirty="0" err="1"/>
            <a:t>exige</a:t>
          </a:r>
          <a:r>
            <a:rPr lang="en-US" sz="2400" kern="1200" dirty="0"/>
            <a:t>-t-</a:t>
          </a:r>
          <a:r>
            <a:rPr lang="en-US" sz="2400" kern="1200" dirty="0" err="1"/>
            <a:t>elle</a:t>
          </a:r>
          <a:r>
            <a:rPr lang="en-US" sz="2400" kern="1200" dirty="0"/>
            <a:t>?</a:t>
          </a:r>
          <a:endParaRPr lang="en-CA" sz="2400" kern="1200" dirty="0"/>
        </a:p>
      </dsp:txBody>
      <dsp:txXfrm>
        <a:off x="6008806" y="1910669"/>
        <a:ext cx="2245380" cy="2448391"/>
      </dsp:txXfrm>
    </dsp:sp>
    <dsp:sp modelId="{3C198EC1-388D-C14C-A37B-5F154BCC80D0}">
      <dsp:nvSpPr>
        <dsp:cNvPr id="0" name=""/>
        <dsp:cNvSpPr/>
      </dsp:nvSpPr>
      <dsp:spPr>
        <a:xfrm>
          <a:off x="6437909" y="4008328"/>
          <a:ext cx="1951769" cy="37427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r" defTabSz="1066800">
            <a:lnSpc>
              <a:spcPct val="90000"/>
            </a:lnSpc>
            <a:spcBef>
              <a:spcPct val="0"/>
            </a:spcBef>
            <a:spcAft>
              <a:spcPct val="35000"/>
            </a:spcAft>
            <a:buNone/>
          </a:pPr>
          <a:endParaRPr lang="en-US" sz="2400" kern="1200"/>
        </a:p>
      </dsp:txBody>
      <dsp:txXfrm>
        <a:off x="6437909" y="4008328"/>
        <a:ext cx="1951769" cy="374273"/>
      </dsp:txXfrm>
    </dsp:sp>
    <dsp:sp modelId="{A3462A8C-51DF-A74D-BAE1-C12414D9E7D2}">
      <dsp:nvSpPr>
        <dsp:cNvPr id="0" name=""/>
        <dsp:cNvSpPr/>
      </dsp:nvSpPr>
      <dsp:spPr>
        <a:xfrm>
          <a:off x="8956659" y="1910669"/>
          <a:ext cx="2224799" cy="24257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8443" numCol="1" spcCol="1270" anchor="t" anchorCtr="0">
          <a:noAutofit/>
        </a:bodyPr>
        <a:lstStyle/>
        <a:p>
          <a:pPr marL="0" lvl="0" indent="0" algn="ctr" defTabSz="1066800">
            <a:lnSpc>
              <a:spcPct val="90000"/>
            </a:lnSpc>
            <a:spcBef>
              <a:spcPct val="0"/>
            </a:spcBef>
            <a:spcAft>
              <a:spcPct val="35000"/>
            </a:spcAft>
            <a:buNone/>
          </a:pPr>
          <a:r>
            <a:rPr lang="en-US" sz="2400" kern="1200" dirty="0"/>
            <a:t>4. </a:t>
          </a:r>
          <a:r>
            <a:rPr lang="en-US" sz="2400" kern="1200" dirty="0" err="1"/>
            <a:t>Cette</a:t>
          </a:r>
          <a:r>
            <a:rPr lang="en-US" sz="2400" kern="1200" dirty="0"/>
            <a:t> solution </a:t>
          </a:r>
          <a:r>
            <a:rPr lang="en-US" sz="2400" kern="1200" dirty="0" err="1"/>
            <a:t>présente</a:t>
          </a:r>
          <a:r>
            <a:rPr lang="en-US" sz="2400" kern="1200" dirty="0"/>
            <a:t>-t-</a:t>
          </a:r>
          <a:r>
            <a:rPr lang="en-US" sz="2400" kern="1200" dirty="0" err="1"/>
            <a:t>elle</a:t>
          </a:r>
          <a:r>
            <a:rPr lang="en-US" sz="2400" kern="1200" dirty="0"/>
            <a:t> plus </a:t>
          </a:r>
          <a:r>
            <a:rPr lang="en-US" sz="2400" kern="1200" dirty="0" err="1"/>
            <a:t>d’avantages</a:t>
          </a:r>
          <a:r>
            <a:rPr lang="en-US" sz="2400" kern="1200" dirty="0"/>
            <a:t> que de </a:t>
          </a:r>
          <a:r>
            <a:rPr lang="en-US" sz="2400" kern="1200" dirty="0" err="1"/>
            <a:t>coûts</a:t>
          </a:r>
          <a:r>
            <a:rPr lang="en-US" sz="2400" kern="1200" dirty="0"/>
            <a:t>? </a:t>
          </a:r>
        </a:p>
      </dsp:txBody>
      <dsp:txXfrm>
        <a:off x="8956659" y="1910669"/>
        <a:ext cx="2224799" cy="2425766"/>
      </dsp:txXfrm>
    </dsp:sp>
    <dsp:sp modelId="{D74D960C-9387-F046-BA93-D3A96BBE7277}">
      <dsp:nvSpPr>
        <dsp:cNvPr id="0" name=""/>
        <dsp:cNvSpPr/>
      </dsp:nvSpPr>
      <dsp:spPr>
        <a:xfrm>
          <a:off x="9391125" y="4018136"/>
          <a:ext cx="1951769" cy="37427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r" defTabSz="1066800">
            <a:lnSpc>
              <a:spcPct val="90000"/>
            </a:lnSpc>
            <a:spcBef>
              <a:spcPct val="0"/>
            </a:spcBef>
            <a:spcAft>
              <a:spcPct val="35000"/>
            </a:spcAft>
            <a:buNone/>
          </a:pPr>
          <a:endParaRPr lang="en-US" sz="2400" kern="1200"/>
        </a:p>
      </dsp:txBody>
      <dsp:txXfrm>
        <a:off x="9391125" y="4018136"/>
        <a:ext cx="1951769" cy="37427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BCFBB-0801-AF40-BDD2-9BEB3044DD18}">
      <dsp:nvSpPr>
        <dsp:cNvPr id="0" name=""/>
        <dsp:cNvSpPr/>
      </dsp:nvSpPr>
      <dsp:spPr>
        <a:xfrm>
          <a:off x="0" y="0"/>
          <a:ext cx="9353650" cy="537316"/>
        </a:xfrm>
        <a:prstGeom prst="roundRect">
          <a:avLst/>
        </a:prstGeom>
        <a:solidFill>
          <a:srgbClr val="424A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Le </a:t>
          </a:r>
          <a:r>
            <a:rPr lang="en-US" sz="2400" kern="1200" dirty="0" err="1"/>
            <a:t>problème</a:t>
          </a:r>
          <a:r>
            <a:rPr lang="en-US" sz="2400" kern="1200" dirty="0"/>
            <a:t> </a:t>
          </a:r>
          <a:r>
            <a:rPr lang="en-US" sz="2400" kern="1200" dirty="0" err="1"/>
            <a:t>est</a:t>
          </a:r>
          <a:r>
            <a:rPr lang="en-US" sz="2400" kern="1200" dirty="0"/>
            <a:t> « Je ne me </a:t>
          </a:r>
          <a:r>
            <a:rPr lang="en-US" sz="2400" kern="1200" dirty="0" err="1"/>
            <a:t>consacre</a:t>
          </a:r>
          <a:r>
            <a:rPr lang="en-US" sz="2400" kern="1200" dirty="0"/>
            <a:t> pas </a:t>
          </a:r>
          <a:r>
            <a:rPr lang="en-US" sz="2400" kern="1200" dirty="0" err="1"/>
            <a:t>assez</a:t>
          </a:r>
          <a:r>
            <a:rPr lang="en-US" sz="2400" kern="1200" dirty="0"/>
            <a:t> de temps »</a:t>
          </a:r>
          <a:endParaRPr lang="en-CA" sz="2400" kern="1200" dirty="0"/>
        </a:p>
      </dsp:txBody>
      <dsp:txXfrm>
        <a:off x="26230" y="26230"/>
        <a:ext cx="9301190" cy="484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88DB4-B5B4-324E-BA33-FBB3776C2E8A}">
      <dsp:nvSpPr>
        <dsp:cNvPr id="0" name=""/>
        <dsp:cNvSpPr/>
      </dsp:nvSpPr>
      <dsp:spPr>
        <a:xfrm>
          <a:off x="0" y="0"/>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AAA9F28-D715-0B43-B0C8-89E23164F15F}">
      <dsp:nvSpPr>
        <dsp:cNvPr id="0" name=""/>
        <dsp:cNvSpPr/>
      </dsp:nvSpPr>
      <dsp:spPr>
        <a:xfrm>
          <a:off x="0" y="624"/>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err="1">
              <a:solidFill>
                <a:schemeClr val="bg1"/>
              </a:solidFill>
            </a:rPr>
            <a:t>Pleine</a:t>
          </a:r>
          <a:r>
            <a:rPr lang="en-US" sz="3200" kern="1200" dirty="0">
              <a:solidFill>
                <a:schemeClr val="bg1"/>
              </a:solidFill>
            </a:rPr>
            <a:t> conscience</a:t>
          </a:r>
        </a:p>
      </dsp:txBody>
      <dsp:txXfrm>
        <a:off x="0" y="624"/>
        <a:ext cx="7596331" cy="1023228"/>
      </dsp:txXfrm>
    </dsp:sp>
    <dsp:sp modelId="{5101AC9F-6A3E-2D42-B02C-8E4B7833609A}">
      <dsp:nvSpPr>
        <dsp:cNvPr id="0" name=""/>
        <dsp:cNvSpPr/>
      </dsp:nvSpPr>
      <dsp:spPr>
        <a:xfrm>
          <a:off x="0" y="1023853"/>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AE147F0-43FC-FD45-BEA8-B6B1404B6FD2}">
      <dsp:nvSpPr>
        <dsp:cNvPr id="0" name=""/>
        <dsp:cNvSpPr/>
      </dsp:nvSpPr>
      <dsp:spPr>
        <a:xfrm>
          <a:off x="0" y="1023853"/>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ts val="0"/>
            </a:spcAft>
            <a:buNone/>
          </a:pPr>
          <a:r>
            <a:rPr lang="fr-CA" sz="3200" kern="1200" dirty="0"/>
            <a:t>Examen de la mise en application des </a:t>
          </a:r>
        </a:p>
        <a:p>
          <a:pPr marL="0" lvl="0" indent="0" algn="l" defTabSz="1422400">
            <a:lnSpc>
              <a:spcPct val="100000"/>
            </a:lnSpc>
            <a:spcBef>
              <a:spcPct val="0"/>
            </a:spcBef>
            <a:spcAft>
              <a:spcPts val="0"/>
            </a:spcAft>
            <a:buNone/>
          </a:pPr>
          <a:r>
            <a:rPr lang="fr-CA" sz="3200" kern="1200" dirty="0"/>
            <a:t>techniques</a:t>
          </a:r>
          <a:endParaRPr lang="en-US" sz="3200" kern="1200" dirty="0">
            <a:solidFill>
              <a:schemeClr val="tx1"/>
            </a:solidFill>
          </a:endParaRPr>
        </a:p>
      </dsp:txBody>
      <dsp:txXfrm>
        <a:off x="0" y="1023853"/>
        <a:ext cx="7596331" cy="1023228"/>
      </dsp:txXfrm>
    </dsp:sp>
    <dsp:sp modelId="{C91CDDA6-CA6E-8C49-85E5-68477EB3E684}">
      <dsp:nvSpPr>
        <dsp:cNvPr id="0" name=""/>
        <dsp:cNvSpPr/>
      </dsp:nvSpPr>
      <dsp:spPr>
        <a:xfrm>
          <a:off x="0" y="2047081"/>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C620517-96CD-B04B-86BA-D419C0358163}">
      <dsp:nvSpPr>
        <dsp:cNvPr id="0" name=""/>
        <dsp:cNvSpPr/>
      </dsp:nvSpPr>
      <dsp:spPr>
        <a:xfrm>
          <a:off x="0" y="2047081"/>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CA" sz="3200" kern="1200" dirty="0"/>
            <a:t>Colère, assertivité, autocompassion</a:t>
          </a:r>
          <a:endParaRPr lang="en-US" sz="3200" kern="1200" dirty="0"/>
        </a:p>
      </dsp:txBody>
      <dsp:txXfrm>
        <a:off x="0" y="2047081"/>
        <a:ext cx="7596331" cy="1023228"/>
      </dsp:txXfrm>
    </dsp:sp>
    <dsp:sp modelId="{61A612D0-8D9F-FA44-8271-4C7426E167C2}">
      <dsp:nvSpPr>
        <dsp:cNvPr id="0" name=""/>
        <dsp:cNvSpPr/>
      </dsp:nvSpPr>
      <dsp:spPr>
        <a:xfrm>
          <a:off x="0" y="3070310"/>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5ADA892-C4A1-F745-8496-DB81C7C1570F}">
      <dsp:nvSpPr>
        <dsp:cNvPr id="0" name=""/>
        <dsp:cNvSpPr/>
      </dsp:nvSpPr>
      <dsp:spPr>
        <a:xfrm>
          <a:off x="0" y="3070310"/>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CA" sz="3200" kern="1200" dirty="0"/>
            <a:t>Résolution de problèmes</a:t>
          </a:r>
          <a:endParaRPr lang="en-US" sz="3200" kern="1200" dirty="0"/>
        </a:p>
      </dsp:txBody>
      <dsp:txXfrm>
        <a:off x="0" y="3070310"/>
        <a:ext cx="7596331" cy="1023228"/>
      </dsp:txXfrm>
    </dsp:sp>
    <dsp:sp modelId="{7B5E5E29-6FBE-D14B-82C9-4A27A3D55221}">
      <dsp:nvSpPr>
        <dsp:cNvPr id="0" name=""/>
        <dsp:cNvSpPr/>
      </dsp:nvSpPr>
      <dsp:spPr>
        <a:xfrm>
          <a:off x="0" y="4093538"/>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A50ED65-2007-2945-8DCA-F20F09746633}">
      <dsp:nvSpPr>
        <dsp:cNvPr id="0" name=""/>
        <dsp:cNvSpPr/>
      </dsp:nvSpPr>
      <dsp:spPr>
        <a:xfrm>
          <a:off x="0" y="4093538"/>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CA" sz="3200" kern="1200" dirty="0"/>
            <a:t>Mise en application des techniques</a:t>
          </a:r>
          <a:endParaRPr lang="en-US" sz="3200" kern="1200" dirty="0"/>
        </a:p>
      </dsp:txBody>
      <dsp:txXfrm>
        <a:off x="0" y="4093538"/>
        <a:ext cx="7596331" cy="102322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24566-4CF2-4B43-ABEB-AA48278233E8}">
      <dsp:nvSpPr>
        <dsp:cNvPr id="0" name=""/>
        <dsp:cNvSpPr/>
      </dsp:nvSpPr>
      <dsp:spPr>
        <a:xfrm>
          <a:off x="0" y="80806"/>
          <a:ext cx="5257798" cy="1889550"/>
        </a:xfrm>
        <a:prstGeom prst="roundRect">
          <a:avLst/>
        </a:prstGeom>
        <a:solidFill>
          <a:srgbClr val="4B53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CA" sz="3300" kern="1200" dirty="0"/>
            <a:t>Approche par étapes</a:t>
          </a:r>
          <a:endParaRPr lang="en-US" sz="3300" kern="1200" dirty="0"/>
        </a:p>
      </dsp:txBody>
      <dsp:txXfrm>
        <a:off x="92240" y="173046"/>
        <a:ext cx="5073318" cy="1705070"/>
      </dsp:txXfrm>
    </dsp:sp>
    <dsp:sp modelId="{245EBE8D-E150-2841-BCD6-8AD673E38887}">
      <dsp:nvSpPr>
        <dsp:cNvPr id="0" name=""/>
        <dsp:cNvSpPr/>
      </dsp:nvSpPr>
      <dsp:spPr>
        <a:xfrm>
          <a:off x="0" y="2068277"/>
          <a:ext cx="5257798" cy="1889550"/>
        </a:xfrm>
        <a:prstGeom prst="roundRect">
          <a:avLst/>
        </a:prstGeom>
        <a:solidFill>
          <a:srgbClr val="4B53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CA" sz="3400" kern="1200" dirty="0"/>
            <a:t>Les tâches sont plus faciles à gérer lorsqu’elles sont divisées en petites étapes</a:t>
          </a:r>
          <a:endParaRPr lang="en-US" sz="3400" kern="1200" dirty="0"/>
        </a:p>
      </dsp:txBody>
      <dsp:txXfrm>
        <a:off x="92240" y="2160517"/>
        <a:ext cx="5073318" cy="170507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BCFBB-0801-AF40-BDD2-9BEB3044DD18}">
      <dsp:nvSpPr>
        <dsp:cNvPr id="0" name=""/>
        <dsp:cNvSpPr/>
      </dsp:nvSpPr>
      <dsp:spPr>
        <a:xfrm>
          <a:off x="0" y="0"/>
          <a:ext cx="10892891" cy="735089"/>
        </a:xfrm>
        <a:prstGeom prst="roundRect">
          <a:avLst/>
        </a:prstGeom>
        <a:solidFill>
          <a:srgbClr val="4B53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A" sz="2400" kern="1200" dirty="0"/>
            <a:t>Dans cet exemple, Mandy veut pouvoir dire « non » avec plus d’assurance.</a:t>
          </a:r>
          <a:endParaRPr lang="en-US" sz="2400" kern="1200" dirty="0"/>
        </a:p>
      </dsp:txBody>
      <dsp:txXfrm>
        <a:off x="35884" y="35884"/>
        <a:ext cx="10821123" cy="66332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F78AF-EFB2-EA45-A13D-F1C398CF163E}">
      <dsp:nvSpPr>
        <dsp:cNvPr id="0" name=""/>
        <dsp:cNvSpPr/>
      </dsp:nvSpPr>
      <dsp:spPr>
        <a:xfrm>
          <a:off x="0" y="4058"/>
          <a:ext cx="5846618" cy="1326780"/>
        </a:xfrm>
        <a:prstGeom prst="roundRect">
          <a:avLst/>
        </a:prstGeom>
        <a:solidFill>
          <a:srgbClr val="4B53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A" sz="2400" kern="1200" dirty="0"/>
            <a:t>Si votre solution ne fonctionne pas, soyez gentil envers vous-même!</a:t>
          </a:r>
          <a:endParaRPr lang="en-US" sz="2400" kern="1200" dirty="0"/>
        </a:p>
      </dsp:txBody>
      <dsp:txXfrm>
        <a:off x="64768" y="68826"/>
        <a:ext cx="5717082" cy="1197244"/>
      </dsp:txXfrm>
    </dsp:sp>
    <dsp:sp modelId="{611A9C72-6171-4C42-9DA9-BAD6DE4576C4}">
      <dsp:nvSpPr>
        <dsp:cNvPr id="0" name=""/>
        <dsp:cNvSpPr/>
      </dsp:nvSpPr>
      <dsp:spPr>
        <a:xfrm>
          <a:off x="0" y="1512279"/>
          <a:ext cx="5846618" cy="1326780"/>
        </a:xfrm>
        <a:prstGeom prst="roundRect">
          <a:avLst/>
        </a:prstGeom>
        <a:solidFill>
          <a:srgbClr val="4B53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A" sz="2400" kern="1200" dirty="0"/>
            <a:t>N’oubliez pas que même les meilleurs plans ne fonctionnent pas toujours comme prévu.</a:t>
          </a:r>
          <a:endParaRPr lang="en-US" sz="2400" kern="1200" dirty="0"/>
        </a:p>
      </dsp:txBody>
      <dsp:txXfrm>
        <a:off x="64768" y="1577047"/>
        <a:ext cx="5717082" cy="1197244"/>
      </dsp:txXfrm>
    </dsp:sp>
    <dsp:sp modelId="{D438C26A-7715-8044-8C58-F4041970A32C}">
      <dsp:nvSpPr>
        <dsp:cNvPr id="0" name=""/>
        <dsp:cNvSpPr/>
      </dsp:nvSpPr>
      <dsp:spPr>
        <a:xfrm>
          <a:off x="0" y="3020499"/>
          <a:ext cx="5846618" cy="1326780"/>
        </a:xfrm>
        <a:prstGeom prst="roundRect">
          <a:avLst/>
        </a:prstGeom>
        <a:solidFill>
          <a:srgbClr val="4B53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A" sz="2400" kern="1200" dirty="0"/>
            <a:t>Vous devrez peut-être suivre ces étapes plus d’une fois jusqu’à ce que vous trouviez une solution satisfaisante.</a:t>
          </a:r>
          <a:endParaRPr lang="en-US" sz="2400" kern="1200" dirty="0"/>
        </a:p>
      </dsp:txBody>
      <dsp:txXfrm>
        <a:off x="64768" y="3085267"/>
        <a:ext cx="5717082" cy="119724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74F42-04BB-8E44-867F-9ECD52891A06}">
      <dsp:nvSpPr>
        <dsp:cNvPr id="0" name=""/>
        <dsp:cNvSpPr/>
      </dsp:nvSpPr>
      <dsp:spPr>
        <a:xfrm>
          <a:off x="0" y="360356"/>
          <a:ext cx="9876692"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DDCB6D-1F3D-2941-9A9C-735F01B5168D}">
      <dsp:nvSpPr>
        <dsp:cNvPr id="0" name=""/>
        <dsp:cNvSpPr/>
      </dsp:nvSpPr>
      <dsp:spPr>
        <a:xfrm>
          <a:off x="493834" y="79916"/>
          <a:ext cx="9150676" cy="560880"/>
        </a:xfrm>
        <a:prstGeom prst="roundRect">
          <a:avLst/>
        </a:prstGeom>
        <a:gradFill rotWithShape="0">
          <a:gsLst>
            <a:gs pos="74000">
              <a:srgbClr val="6695CF"/>
            </a:gs>
            <a:gs pos="35000">
              <a:srgbClr val="4572C5"/>
            </a:gs>
            <a:gs pos="87000">
              <a:srgbClr val="85B5D9"/>
            </a:gs>
            <a:gs pos="100000">
              <a:srgbClr val="D6E8D1"/>
            </a:gs>
          </a:gsLst>
          <a:lin ang="0" scaled="1"/>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1321" tIns="0" rIns="261321" bIns="0" numCol="1" spcCol="1270" anchor="ctr" anchorCtr="0">
          <a:noAutofit/>
        </a:bodyPr>
        <a:lstStyle/>
        <a:p>
          <a:pPr marL="0" lvl="0" indent="0" algn="l" defTabSz="1244600">
            <a:lnSpc>
              <a:spcPct val="90000"/>
            </a:lnSpc>
            <a:spcBef>
              <a:spcPct val="0"/>
            </a:spcBef>
            <a:spcAft>
              <a:spcPct val="35000"/>
            </a:spcAft>
            <a:buNone/>
          </a:pPr>
          <a:r>
            <a:rPr lang="fr-CA" sz="2800" kern="1200" dirty="0"/>
            <a:t>Pleine conscience pendant 5 mins 2x par jour</a:t>
          </a:r>
          <a:endParaRPr lang="en-US" sz="2800" kern="1200" dirty="0"/>
        </a:p>
      </dsp:txBody>
      <dsp:txXfrm>
        <a:off x="521214" y="107296"/>
        <a:ext cx="9095916" cy="506120"/>
      </dsp:txXfrm>
    </dsp:sp>
    <dsp:sp modelId="{194DA654-EFFD-ED48-B3D3-3B2A7C56926A}">
      <dsp:nvSpPr>
        <dsp:cNvPr id="0" name=""/>
        <dsp:cNvSpPr/>
      </dsp:nvSpPr>
      <dsp:spPr>
        <a:xfrm>
          <a:off x="0" y="1567642"/>
          <a:ext cx="9876692"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4E49E5-518E-4640-A6F7-54E36C16BC49}">
      <dsp:nvSpPr>
        <dsp:cNvPr id="0" name=""/>
        <dsp:cNvSpPr/>
      </dsp:nvSpPr>
      <dsp:spPr>
        <a:xfrm>
          <a:off x="493834" y="941756"/>
          <a:ext cx="9150676" cy="906325"/>
        </a:xfrm>
        <a:prstGeom prst="roundRect">
          <a:avLst/>
        </a:prstGeom>
        <a:gradFill rotWithShape="0">
          <a:gsLst>
            <a:gs pos="74000">
              <a:srgbClr val="6695CF"/>
            </a:gs>
            <a:gs pos="35000">
              <a:srgbClr val="4572C5"/>
            </a:gs>
            <a:gs pos="87000">
              <a:srgbClr val="85B5D9"/>
            </a:gs>
            <a:gs pos="100000">
              <a:srgbClr val="D6E8D1"/>
            </a:gs>
          </a:gsLst>
          <a:lin ang="0" scaled="1"/>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1321" tIns="0" rIns="261321" bIns="0" numCol="1" spcCol="1270" anchor="ctr" anchorCtr="0">
          <a:noAutofit/>
        </a:bodyPr>
        <a:lstStyle/>
        <a:p>
          <a:pPr marL="0" lvl="0" indent="0" algn="l" defTabSz="1244600">
            <a:lnSpc>
              <a:spcPct val="90000"/>
            </a:lnSpc>
            <a:spcBef>
              <a:spcPct val="0"/>
            </a:spcBef>
            <a:spcAft>
              <a:spcPct val="35000"/>
            </a:spcAft>
            <a:buNone/>
          </a:pPr>
          <a:r>
            <a:rPr lang="en-US" sz="2800" kern="1200" dirty="0"/>
            <a:t>Un </a:t>
          </a:r>
          <a:r>
            <a:rPr lang="en-US" sz="2800" kern="1200" dirty="0" err="1"/>
            <a:t>registre</a:t>
          </a:r>
          <a:r>
            <a:rPr lang="en-US" sz="2800" kern="1200" dirty="0"/>
            <a:t> des pensées au </a:t>
          </a:r>
          <a:r>
            <a:rPr lang="en-US" sz="2800" kern="1200" dirty="0" err="1"/>
            <a:t>cours</a:t>
          </a:r>
          <a:r>
            <a:rPr lang="en-US" sz="2800" kern="1200" dirty="0"/>
            <a:t> de la </a:t>
          </a:r>
          <a:r>
            <a:rPr lang="en-US" sz="2800" kern="1200" dirty="0" err="1"/>
            <a:t>semaine</a:t>
          </a:r>
          <a:r>
            <a:rPr lang="en-US" sz="2800" kern="1200" dirty="0"/>
            <a:t> (</a:t>
          </a:r>
          <a:r>
            <a:rPr lang="en-US" sz="2800" kern="1200" dirty="0" err="1"/>
            <a:t>feuille</a:t>
          </a:r>
          <a:r>
            <a:rPr lang="en-US" sz="2800" kern="1200" dirty="0"/>
            <a:t> de travail </a:t>
          </a:r>
          <a:r>
            <a:rPr lang="en-US" sz="2800" kern="1200" dirty="0" err="1"/>
            <a:t>Mettre</a:t>
          </a:r>
          <a:r>
            <a:rPr lang="en-US" sz="2800" kern="1200" dirty="0"/>
            <a:t> </a:t>
          </a:r>
          <a:r>
            <a:rPr lang="en-US" sz="2800" kern="1200" dirty="0" err="1"/>
            <a:t>vos</a:t>
          </a:r>
          <a:r>
            <a:rPr lang="en-US" sz="2800" kern="1200" dirty="0"/>
            <a:t> pensées </a:t>
          </a:r>
          <a:r>
            <a:rPr lang="en-US" sz="2800" kern="1200" dirty="0" err="1"/>
            <a:t>à</a:t>
          </a:r>
          <a:r>
            <a:rPr lang="en-US" sz="2800" kern="1200" dirty="0"/>
            <a:t> </a:t>
          </a:r>
          <a:r>
            <a:rPr lang="en-US" sz="2800" kern="1200" dirty="0" err="1"/>
            <a:t>l’épreuve</a:t>
          </a:r>
          <a:r>
            <a:rPr lang="en-US" sz="2800" kern="1200" dirty="0"/>
            <a:t>)</a:t>
          </a:r>
        </a:p>
      </dsp:txBody>
      <dsp:txXfrm>
        <a:off x="538077" y="985999"/>
        <a:ext cx="9062190" cy="817839"/>
      </dsp:txXfrm>
    </dsp:sp>
    <dsp:sp modelId="{96322ACF-867A-F844-9E7A-1E6F93F2598D}">
      <dsp:nvSpPr>
        <dsp:cNvPr id="0" name=""/>
        <dsp:cNvSpPr/>
      </dsp:nvSpPr>
      <dsp:spPr>
        <a:xfrm>
          <a:off x="0" y="2675366"/>
          <a:ext cx="9876692"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B32BF1-6845-4840-A8C1-82C3C12EF6B1}">
      <dsp:nvSpPr>
        <dsp:cNvPr id="0" name=""/>
        <dsp:cNvSpPr/>
      </dsp:nvSpPr>
      <dsp:spPr>
        <a:xfrm>
          <a:off x="493834" y="2149042"/>
          <a:ext cx="9156483" cy="806764"/>
        </a:xfrm>
        <a:prstGeom prst="roundRect">
          <a:avLst/>
        </a:prstGeom>
        <a:gradFill flip="none" rotWithShape="1">
          <a:gsLst>
            <a:gs pos="33000">
              <a:srgbClr val="4572C5"/>
            </a:gs>
            <a:gs pos="73000">
              <a:srgbClr val="6595CF"/>
            </a:gs>
            <a:gs pos="87000">
              <a:srgbClr val="81B1D8"/>
            </a:gs>
            <a:gs pos="100000">
              <a:srgbClr val="D2E5D1"/>
            </a:gs>
          </a:gsLst>
          <a:lin ang="0" scaled="1"/>
          <a:tileRect/>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1321" tIns="0" rIns="261321" bIns="0" numCol="1" spcCol="1270" anchor="ctr" anchorCtr="0">
          <a:noAutofit/>
        </a:bodyPr>
        <a:lstStyle/>
        <a:p>
          <a:pPr marL="0" lvl="0" indent="0" algn="l" defTabSz="1244600">
            <a:lnSpc>
              <a:spcPct val="90000"/>
            </a:lnSpc>
            <a:spcBef>
              <a:spcPct val="0"/>
            </a:spcBef>
            <a:spcAft>
              <a:spcPct val="35000"/>
            </a:spcAft>
            <a:buNone/>
          </a:pPr>
          <a:r>
            <a:rPr lang="en-US" sz="2800" kern="1200" dirty="0" err="1"/>
            <a:t>Consultez</a:t>
          </a:r>
          <a:r>
            <a:rPr lang="en-US" sz="2800" kern="1200" dirty="0"/>
            <a:t> le site Web de </a:t>
          </a:r>
          <a:r>
            <a:rPr lang="en-US" sz="2800" kern="1200" dirty="0" err="1"/>
            <a:t>résolution</a:t>
          </a:r>
          <a:r>
            <a:rPr lang="en-US" sz="2800" kern="1200" dirty="0"/>
            <a:t> de </a:t>
          </a:r>
          <a:r>
            <a:rPr lang="en-US" sz="2800" kern="1200" dirty="0" err="1"/>
            <a:t>problèmes</a:t>
          </a:r>
          <a:r>
            <a:rPr lang="en-US" sz="2800" kern="1200" dirty="0"/>
            <a:t> pendant 15 minutes</a:t>
          </a:r>
        </a:p>
      </dsp:txBody>
      <dsp:txXfrm>
        <a:off x="533217" y="2188425"/>
        <a:ext cx="9077717" cy="727998"/>
      </dsp:txXfrm>
    </dsp:sp>
    <dsp:sp modelId="{47F8368E-8562-884D-9818-8E2B82615EFE}">
      <dsp:nvSpPr>
        <dsp:cNvPr id="0" name=""/>
        <dsp:cNvSpPr/>
      </dsp:nvSpPr>
      <dsp:spPr>
        <a:xfrm>
          <a:off x="0" y="3537206"/>
          <a:ext cx="9876692"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764B24-3A91-9D48-883E-536E4485E2FF}">
      <dsp:nvSpPr>
        <dsp:cNvPr id="0" name=""/>
        <dsp:cNvSpPr/>
      </dsp:nvSpPr>
      <dsp:spPr>
        <a:xfrm>
          <a:off x="467458" y="3295287"/>
          <a:ext cx="9156483" cy="560880"/>
        </a:xfrm>
        <a:prstGeom prst="roundRect">
          <a:avLst/>
        </a:prstGeom>
        <a:gradFill flip="none" rotWithShape="1">
          <a:gsLst>
            <a:gs pos="33000">
              <a:srgbClr val="4572C5"/>
            </a:gs>
            <a:gs pos="73000">
              <a:srgbClr val="6595CF"/>
            </a:gs>
            <a:gs pos="87000">
              <a:srgbClr val="81B1D8"/>
            </a:gs>
            <a:gs pos="100000">
              <a:srgbClr val="D2E5D1"/>
            </a:gs>
          </a:gsLst>
          <a:lin ang="0" scaled="1"/>
          <a:tileRect/>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1321" tIns="0" rIns="261321" bIns="0" numCol="1" spcCol="1270" anchor="ctr" anchorCtr="0">
          <a:noAutofit/>
        </a:bodyPr>
        <a:lstStyle/>
        <a:p>
          <a:pPr marL="0" lvl="0" indent="0" algn="l" defTabSz="1244600">
            <a:lnSpc>
              <a:spcPct val="90000"/>
            </a:lnSpc>
            <a:spcBef>
              <a:spcPct val="0"/>
            </a:spcBef>
            <a:spcAft>
              <a:spcPct val="35000"/>
            </a:spcAft>
            <a:buNone/>
          </a:pPr>
          <a:r>
            <a:rPr lang="en-US" sz="2800" kern="1200" dirty="0" err="1"/>
            <a:t>Remplissez</a:t>
          </a:r>
          <a:r>
            <a:rPr lang="en-US" sz="2800" kern="1200" dirty="0"/>
            <a:t> la </a:t>
          </a:r>
          <a:r>
            <a:rPr lang="en-US" sz="2800" kern="1200" dirty="0" err="1"/>
            <a:t>feuille</a:t>
          </a:r>
          <a:r>
            <a:rPr lang="en-US" sz="2800" kern="1200" dirty="0"/>
            <a:t> de </a:t>
          </a:r>
          <a:r>
            <a:rPr lang="en-US" sz="2800" kern="1200" dirty="0" err="1"/>
            <a:t>résolution</a:t>
          </a:r>
          <a:r>
            <a:rPr lang="en-US" sz="2800" kern="1200" dirty="0"/>
            <a:t> de </a:t>
          </a:r>
          <a:r>
            <a:rPr lang="en-US" sz="2800" kern="1200" dirty="0" err="1"/>
            <a:t>problèmes</a:t>
          </a:r>
          <a:endParaRPr lang="en-US" sz="2800" kern="1200" dirty="0"/>
        </a:p>
      </dsp:txBody>
      <dsp:txXfrm>
        <a:off x="494838" y="3322667"/>
        <a:ext cx="9101723" cy="506120"/>
      </dsp:txXfrm>
    </dsp:sp>
    <dsp:sp modelId="{5DB02D3E-A867-9943-84E9-592FDC943D84}">
      <dsp:nvSpPr>
        <dsp:cNvPr id="0" name=""/>
        <dsp:cNvSpPr/>
      </dsp:nvSpPr>
      <dsp:spPr>
        <a:xfrm>
          <a:off x="0" y="4399046"/>
          <a:ext cx="9876692"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6541" tIns="395732" rIns="766541" bIns="135128"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dsp:txBody>
      <dsp:txXfrm>
        <a:off x="0" y="4399046"/>
        <a:ext cx="9876692" cy="478800"/>
      </dsp:txXfrm>
    </dsp:sp>
    <dsp:sp modelId="{5FD81C91-A92F-A14B-8C63-B68911F68B3D}">
      <dsp:nvSpPr>
        <dsp:cNvPr id="0" name=""/>
        <dsp:cNvSpPr/>
      </dsp:nvSpPr>
      <dsp:spPr>
        <a:xfrm>
          <a:off x="493834" y="4118606"/>
          <a:ext cx="9139061" cy="560880"/>
        </a:xfrm>
        <a:prstGeom prst="roundRect">
          <a:avLst/>
        </a:prstGeom>
        <a:gradFill rotWithShape="0">
          <a:gsLst>
            <a:gs pos="74000">
              <a:srgbClr val="6695CF"/>
            </a:gs>
            <a:gs pos="35000">
              <a:srgbClr val="4572C5"/>
            </a:gs>
            <a:gs pos="87000">
              <a:srgbClr val="85B5D9"/>
            </a:gs>
            <a:gs pos="100000">
              <a:srgbClr val="D6E8D1"/>
            </a:gs>
          </a:gsLst>
          <a:lin ang="0" scaled="1"/>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1321" tIns="0" rIns="261321" bIns="0" numCol="1" spcCol="1270" anchor="ctr" anchorCtr="0">
          <a:noAutofit/>
        </a:bodyPr>
        <a:lstStyle/>
        <a:p>
          <a:pPr marL="0" lvl="0" indent="0" algn="l" defTabSz="1244600">
            <a:lnSpc>
              <a:spcPct val="90000"/>
            </a:lnSpc>
            <a:spcBef>
              <a:spcPct val="0"/>
            </a:spcBef>
            <a:spcAft>
              <a:spcPct val="35000"/>
            </a:spcAft>
            <a:buNone/>
          </a:pPr>
          <a:r>
            <a:rPr lang="fr-CA" sz="2800" kern="1200" dirty="0"/>
            <a:t>Travailler sur un objectif SMART</a:t>
          </a:r>
          <a:endParaRPr lang="en-US" sz="2800" kern="1200" dirty="0"/>
        </a:p>
      </dsp:txBody>
      <dsp:txXfrm>
        <a:off x="521214" y="4145986"/>
        <a:ext cx="9084301" cy="50612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A73BB-9306-ED40-BE24-F69CE58FDD0E}">
      <dsp:nvSpPr>
        <dsp:cNvPr id="0" name=""/>
        <dsp:cNvSpPr/>
      </dsp:nvSpPr>
      <dsp:spPr>
        <a:xfrm>
          <a:off x="0" y="1479"/>
          <a:ext cx="11238570"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4C6C7-7165-7948-91C0-A9EF76F8B550}">
      <dsp:nvSpPr>
        <dsp:cNvPr id="0" name=""/>
        <dsp:cNvSpPr/>
      </dsp:nvSpPr>
      <dsp:spPr>
        <a:xfrm>
          <a:off x="0" y="1479"/>
          <a:ext cx="11238570" cy="1009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b="1" kern="1200" dirty="0"/>
            <a:t>Self-compassion.org</a:t>
          </a:r>
          <a:r>
            <a:rPr lang="en-CA" sz="2400" kern="1200" dirty="0"/>
            <a:t> [</a:t>
          </a:r>
          <a:r>
            <a:rPr lang="en-CA" sz="2400" u="sng" kern="1200" dirty="0">
              <a:hlinkClick xmlns:r="http://schemas.openxmlformats.org/officeDocument/2006/relationships" r:id="rId1"/>
            </a:rPr>
            <a:t>https://self-compassion.org/</a:t>
          </a:r>
          <a:r>
            <a:rPr lang="en-CA" sz="2400" kern="1200" dirty="0"/>
            <a:t>]</a:t>
          </a:r>
        </a:p>
      </dsp:txBody>
      <dsp:txXfrm>
        <a:off x="0" y="1479"/>
        <a:ext cx="11238570" cy="1009207"/>
      </dsp:txXfrm>
    </dsp:sp>
    <dsp:sp modelId="{D2B436F7-F79A-1343-8C01-8542B83E6838}">
      <dsp:nvSpPr>
        <dsp:cNvPr id="0" name=""/>
        <dsp:cNvSpPr/>
      </dsp:nvSpPr>
      <dsp:spPr>
        <a:xfrm>
          <a:off x="0" y="1010687"/>
          <a:ext cx="11238570"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EF4266-56BB-5448-9636-F19872DBAD78}">
      <dsp:nvSpPr>
        <dsp:cNvPr id="0" name=""/>
        <dsp:cNvSpPr/>
      </dsp:nvSpPr>
      <dsp:spPr>
        <a:xfrm>
          <a:off x="0" y="1010687"/>
          <a:ext cx="11238570" cy="1009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b="1" kern="1200" dirty="0"/>
            <a:t>Self-Compassion video</a:t>
          </a:r>
          <a:r>
            <a:rPr lang="en-CA" sz="2400" kern="1200" dirty="0"/>
            <a:t> [</a:t>
          </a:r>
          <a:r>
            <a:rPr lang="en-CA" sz="2400" u="sng" kern="1200" dirty="0">
              <a:hlinkClick xmlns:r="http://schemas.openxmlformats.org/officeDocument/2006/relationships" r:id="rId2"/>
            </a:rPr>
            <a:t>https://vimeo.com/65859796</a:t>
          </a:r>
          <a:r>
            <a:rPr lang="en-CA" sz="2400" kern="1200" dirty="0"/>
            <a:t>]</a:t>
          </a:r>
        </a:p>
      </dsp:txBody>
      <dsp:txXfrm>
        <a:off x="0" y="1010687"/>
        <a:ext cx="11238570" cy="1009207"/>
      </dsp:txXfrm>
    </dsp:sp>
    <dsp:sp modelId="{3B682CA4-0A8F-7244-AF44-E75A507CC46B}">
      <dsp:nvSpPr>
        <dsp:cNvPr id="0" name=""/>
        <dsp:cNvSpPr/>
      </dsp:nvSpPr>
      <dsp:spPr>
        <a:xfrm>
          <a:off x="0" y="2019894"/>
          <a:ext cx="11238570"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3EE37E-21CC-B843-8010-0B8CB50E1E44}">
      <dsp:nvSpPr>
        <dsp:cNvPr id="0" name=""/>
        <dsp:cNvSpPr/>
      </dsp:nvSpPr>
      <dsp:spPr>
        <a:xfrm>
          <a:off x="0" y="2019894"/>
          <a:ext cx="11238570" cy="1009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err="1"/>
            <a:t>Résolution</a:t>
          </a:r>
          <a:r>
            <a:rPr lang="en-US" sz="2400" b="1" kern="1200" dirty="0"/>
            <a:t> de </a:t>
          </a:r>
          <a:r>
            <a:rPr lang="en-US" sz="2400" b="1" kern="1200" dirty="0" err="1"/>
            <a:t>problèmes</a:t>
          </a:r>
          <a:r>
            <a:rPr lang="en-CA" sz="2400" kern="1200" dirty="0"/>
            <a:t>[</a:t>
          </a:r>
          <a:r>
            <a:rPr lang="en-CA" sz="2400" u="sng" kern="1200" dirty="0">
              <a:hlinkClick xmlns:r="http://schemas.openxmlformats.org/officeDocument/2006/relationships" r:id="rId3"/>
            </a:rPr>
            <a:t>www.heretohelp.bc.ca/wellness-module/wellness-module-4-problem-solving</a:t>
          </a:r>
          <a:r>
            <a:rPr lang="en-CA" sz="2400" kern="1200" dirty="0"/>
            <a:t>]</a:t>
          </a:r>
        </a:p>
      </dsp:txBody>
      <dsp:txXfrm>
        <a:off x="0" y="2019894"/>
        <a:ext cx="11238570" cy="100920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40289-B2A7-4B40-9CA9-623E18D2D85E}">
      <dsp:nvSpPr>
        <dsp:cNvPr id="0" name=""/>
        <dsp:cNvSpPr/>
      </dsp:nvSpPr>
      <dsp:spPr>
        <a:xfrm>
          <a:off x="0" y="2124"/>
          <a:ext cx="1146874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E27E95-29DE-4C4D-8970-8672B520222E}">
      <dsp:nvSpPr>
        <dsp:cNvPr id="0" name=""/>
        <dsp:cNvSpPr/>
      </dsp:nvSpPr>
      <dsp:spPr>
        <a:xfrm>
          <a:off x="0" y="2124"/>
          <a:ext cx="11468746"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err="1"/>
            <a:t>Unité</a:t>
          </a:r>
          <a:r>
            <a:rPr lang="en-US" sz="2400" b="1" kern="1200" dirty="0"/>
            <a:t> mobile </a:t>
          </a:r>
          <a:r>
            <a:rPr lang="en-US" sz="2400" b="1" kern="1200" dirty="0" err="1"/>
            <a:t>d’intervention</a:t>
          </a:r>
          <a:r>
            <a:rPr lang="en-US" sz="2400" b="1" kern="1200" dirty="0"/>
            <a:t> </a:t>
          </a:r>
          <a:r>
            <a:rPr lang="en-US" sz="2400" b="1" kern="1200" dirty="0" err="1"/>
            <a:t>d’urgence</a:t>
          </a:r>
          <a:r>
            <a:rPr lang="en-US" sz="2400" b="1" kern="1200" dirty="0"/>
            <a:t> pour </a:t>
          </a:r>
          <a:r>
            <a:rPr lang="en-US" sz="2400" b="1" kern="1200" dirty="0" err="1"/>
            <a:t>adultes</a:t>
          </a:r>
          <a:r>
            <a:rPr lang="en-US" sz="2400" b="1" kern="1200" dirty="0"/>
            <a:t> </a:t>
          </a:r>
          <a:r>
            <a:rPr lang="en-CA" sz="2400" b="1" kern="1200" dirty="0"/>
            <a:t>(24/7) -</a:t>
          </a:r>
          <a:r>
            <a:rPr lang="en-CA" sz="2400" kern="1200" dirty="0"/>
            <a:t> (204-940-1781) </a:t>
          </a:r>
          <a:endParaRPr lang="en-US" sz="2400" kern="1200" dirty="0"/>
        </a:p>
      </dsp:txBody>
      <dsp:txXfrm>
        <a:off x="0" y="2124"/>
        <a:ext cx="11468746" cy="724514"/>
      </dsp:txXfrm>
    </dsp:sp>
    <dsp:sp modelId="{D96D3368-4FBC-E64F-8BBC-3572D14C330F}">
      <dsp:nvSpPr>
        <dsp:cNvPr id="0" name=""/>
        <dsp:cNvSpPr/>
      </dsp:nvSpPr>
      <dsp:spPr>
        <a:xfrm>
          <a:off x="0" y="726639"/>
          <a:ext cx="1146874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1DECE6A-F762-1242-B34A-F8E00B82F9DC}">
      <dsp:nvSpPr>
        <dsp:cNvPr id="0" name=""/>
        <dsp:cNvSpPr/>
      </dsp:nvSpPr>
      <dsp:spPr>
        <a:xfrm>
          <a:off x="0" y="726639"/>
          <a:ext cx="11468746"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b="1" kern="1200" dirty="0" err="1"/>
            <a:t>Klinic</a:t>
          </a:r>
          <a:r>
            <a:rPr lang="en-CA" sz="2400" b="1" kern="1200" dirty="0"/>
            <a:t> Crisis Line -</a:t>
          </a:r>
          <a:r>
            <a:rPr lang="en-CA" sz="2400" kern="1200" dirty="0"/>
            <a:t> (204-786-8686) OR (1-888-322-3019) </a:t>
          </a:r>
          <a:endParaRPr lang="en-US" sz="2400" kern="1200" dirty="0"/>
        </a:p>
      </dsp:txBody>
      <dsp:txXfrm>
        <a:off x="0" y="726639"/>
        <a:ext cx="11468746" cy="724514"/>
      </dsp:txXfrm>
    </dsp:sp>
    <dsp:sp modelId="{74E05518-37A6-434C-82A4-6142B000585E}">
      <dsp:nvSpPr>
        <dsp:cNvPr id="0" name=""/>
        <dsp:cNvSpPr/>
      </dsp:nvSpPr>
      <dsp:spPr>
        <a:xfrm>
          <a:off x="0" y="1451154"/>
          <a:ext cx="1146874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AC1986D-A7D3-C948-84DE-DC3713507899}">
      <dsp:nvSpPr>
        <dsp:cNvPr id="0" name=""/>
        <dsp:cNvSpPr/>
      </dsp:nvSpPr>
      <dsp:spPr>
        <a:xfrm>
          <a:off x="0" y="1451154"/>
          <a:ext cx="11468746"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Centre </a:t>
          </a:r>
          <a:r>
            <a:rPr lang="en-US" sz="2400" b="1" kern="1200" dirty="0" err="1"/>
            <a:t>d’intervention</a:t>
          </a:r>
          <a:r>
            <a:rPr lang="en-US" sz="2400" b="1" kern="1200" dirty="0"/>
            <a:t> </a:t>
          </a:r>
          <a:r>
            <a:rPr lang="en-US" sz="2400" b="1" kern="1200" dirty="0" err="1"/>
            <a:t>d’urgence</a:t>
          </a:r>
          <a:r>
            <a:rPr lang="en-CA" sz="2400" b="1" kern="1200" dirty="0"/>
            <a:t>-</a:t>
          </a:r>
          <a:r>
            <a:rPr lang="en-CA" sz="2400" kern="1200" dirty="0"/>
            <a:t> (204-940-1781) </a:t>
          </a:r>
          <a:br>
            <a:rPr lang="en-CA" sz="2400" kern="1200" dirty="0"/>
          </a:br>
          <a:r>
            <a:rPr lang="en-CA" sz="2400" kern="1200" dirty="0"/>
            <a:t>     → </a:t>
          </a:r>
          <a:r>
            <a:rPr lang="en-US" sz="2400" kern="1200" dirty="0" err="1"/>
            <a:t>Accueil</a:t>
          </a:r>
          <a:r>
            <a:rPr lang="en-US" sz="2400" kern="1200" dirty="0"/>
            <a:t> </a:t>
          </a:r>
          <a:r>
            <a:rPr lang="en-US" sz="2400" kern="1200" dirty="0" err="1"/>
            <a:t>en</a:t>
          </a:r>
          <a:r>
            <a:rPr lang="en-US" sz="2400" kern="1200" dirty="0"/>
            <a:t> milieu </a:t>
          </a:r>
          <a:r>
            <a:rPr lang="en-US" sz="2400" kern="1200" dirty="0" err="1"/>
            <a:t>communautaire</a:t>
          </a:r>
          <a:r>
            <a:rPr lang="en-US" sz="2400" kern="1200" dirty="0"/>
            <a:t> </a:t>
          </a:r>
          <a:r>
            <a:rPr lang="en-CA" sz="2400" kern="1200" dirty="0"/>
            <a:t>- (204-788-8330)</a:t>
          </a:r>
          <a:endParaRPr lang="en-US" sz="2400" kern="1200" dirty="0"/>
        </a:p>
      </dsp:txBody>
      <dsp:txXfrm>
        <a:off x="0" y="1451154"/>
        <a:ext cx="11468746" cy="724514"/>
      </dsp:txXfrm>
    </dsp:sp>
    <dsp:sp modelId="{80327710-416F-774A-96A5-2DD1200B02E8}">
      <dsp:nvSpPr>
        <dsp:cNvPr id="0" name=""/>
        <dsp:cNvSpPr/>
      </dsp:nvSpPr>
      <dsp:spPr>
        <a:xfrm>
          <a:off x="0" y="2175669"/>
          <a:ext cx="1146874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B5DAB22-E6A1-624F-911C-A574AE3A7948}">
      <dsp:nvSpPr>
        <dsp:cNvPr id="0" name=""/>
        <dsp:cNvSpPr/>
      </dsp:nvSpPr>
      <dsp:spPr>
        <a:xfrm>
          <a:off x="0" y="2175669"/>
          <a:ext cx="11468746"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err="1"/>
            <a:t>Ligne</a:t>
          </a:r>
          <a:r>
            <a:rPr lang="en-US" sz="2400" b="1" kern="1200" dirty="0"/>
            <a:t> </a:t>
          </a:r>
          <a:r>
            <a:rPr lang="en-US" sz="2400" b="1" kern="1200" dirty="0" err="1"/>
            <a:t>téléphonique</a:t>
          </a:r>
          <a:r>
            <a:rPr lang="en-US" sz="2400" b="1" kern="1200" dirty="0"/>
            <a:t> Manitoba Suicide Prevention and Support </a:t>
          </a:r>
          <a:r>
            <a:rPr lang="en-CA" sz="2400" b="1" kern="1200" dirty="0"/>
            <a:t>(24/7) -</a:t>
          </a:r>
          <a:r>
            <a:rPr lang="en-CA" sz="2400" kern="1200" dirty="0"/>
            <a:t> (1-877-435-7170) </a:t>
          </a:r>
          <a:br>
            <a:rPr lang="en-CA" sz="2400" kern="1200" dirty="0"/>
          </a:br>
          <a:r>
            <a:rPr lang="en-CA" sz="2400" kern="1200" dirty="0"/>
            <a:t>     → </a:t>
          </a:r>
          <a:r>
            <a:rPr lang="en-CA" sz="2400" u="sng" kern="1200" dirty="0">
              <a:hlinkClick xmlns:r="http://schemas.openxmlformats.org/officeDocument/2006/relationships" r:id="rId1"/>
            </a:rPr>
            <a:t>https://www.reasontolive.ca</a:t>
          </a:r>
          <a:endParaRPr lang="en-US" sz="2400" kern="1200" dirty="0"/>
        </a:p>
      </dsp:txBody>
      <dsp:txXfrm>
        <a:off x="0" y="2175669"/>
        <a:ext cx="11468746" cy="724514"/>
      </dsp:txXfrm>
    </dsp:sp>
    <dsp:sp modelId="{735632E8-7DDE-AF46-9C9E-25D1A2F9A880}">
      <dsp:nvSpPr>
        <dsp:cNvPr id="0" name=""/>
        <dsp:cNvSpPr/>
      </dsp:nvSpPr>
      <dsp:spPr>
        <a:xfrm>
          <a:off x="0" y="2900183"/>
          <a:ext cx="1146874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6E12852-8AD4-A147-BD8E-00023B758966}">
      <dsp:nvSpPr>
        <dsp:cNvPr id="0" name=""/>
        <dsp:cNvSpPr/>
      </dsp:nvSpPr>
      <dsp:spPr>
        <a:xfrm>
          <a:off x="0" y="2900183"/>
          <a:ext cx="11468746"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b="1" kern="1200" dirty="0">
              <a:solidFill>
                <a:schemeClr val="tx1"/>
              </a:solidFill>
            </a:rPr>
            <a:t>Foundation </a:t>
          </a:r>
          <a:r>
            <a:rPr lang="en-CA" sz="2400" b="1" kern="1200" dirty="0" err="1">
              <a:solidFill>
                <a:schemeClr val="tx1"/>
              </a:solidFill>
            </a:rPr>
            <a:t>manitobaine</a:t>
          </a:r>
          <a:r>
            <a:rPr lang="en-CA" sz="2400" b="1" kern="1200" dirty="0">
              <a:solidFill>
                <a:schemeClr val="tx1"/>
              </a:solidFill>
            </a:rPr>
            <a:t> de </a:t>
          </a:r>
          <a:r>
            <a:rPr lang="en-CA" sz="2400" b="1" kern="1200" dirty="0" err="1">
              <a:solidFill>
                <a:schemeClr val="tx1"/>
              </a:solidFill>
            </a:rPr>
            <a:t>lutte</a:t>
          </a:r>
          <a:r>
            <a:rPr lang="en-CA" sz="2400" b="1" kern="1200" dirty="0">
              <a:solidFill>
                <a:schemeClr val="tx1"/>
              </a:solidFill>
            </a:rPr>
            <a:t> </a:t>
          </a:r>
          <a:r>
            <a:rPr lang="en-CA" sz="2400" b="1" kern="1200" dirty="0" err="1">
              <a:solidFill>
                <a:schemeClr val="tx1"/>
              </a:solidFill>
            </a:rPr>
            <a:t>contre</a:t>
          </a:r>
          <a:r>
            <a:rPr lang="en-CA" sz="2400" b="1" kern="1200" dirty="0">
              <a:solidFill>
                <a:schemeClr val="tx1"/>
              </a:solidFill>
            </a:rPr>
            <a:t> les </a:t>
          </a:r>
          <a:r>
            <a:rPr lang="en-CA" sz="2400" b="1" kern="1200" dirty="0" err="1">
              <a:solidFill>
                <a:schemeClr val="tx1"/>
              </a:solidFill>
            </a:rPr>
            <a:t>dépendances</a:t>
          </a:r>
          <a:r>
            <a:rPr lang="en-CA" sz="2400" b="1" kern="1200" dirty="0">
              <a:solidFill>
                <a:schemeClr val="tx1"/>
              </a:solidFill>
            </a:rPr>
            <a:t> -</a:t>
          </a:r>
          <a:r>
            <a:rPr lang="en-CA" sz="2400" kern="1200" dirty="0">
              <a:solidFill>
                <a:schemeClr val="tx1"/>
              </a:solidFill>
            </a:rPr>
            <a:t> (204-944-6200) OR (1-855-662-6605)</a:t>
          </a:r>
          <a:endParaRPr lang="en-US" sz="2400" kern="1200" dirty="0">
            <a:solidFill>
              <a:schemeClr val="tx1"/>
            </a:solidFill>
          </a:endParaRPr>
        </a:p>
      </dsp:txBody>
      <dsp:txXfrm>
        <a:off x="0" y="2900183"/>
        <a:ext cx="11468746" cy="724514"/>
      </dsp:txXfrm>
    </dsp:sp>
    <dsp:sp modelId="{ABBC7A9E-95A4-0045-B0F8-1AAFE53BB2BE}">
      <dsp:nvSpPr>
        <dsp:cNvPr id="0" name=""/>
        <dsp:cNvSpPr/>
      </dsp:nvSpPr>
      <dsp:spPr>
        <a:xfrm>
          <a:off x="0" y="3624698"/>
          <a:ext cx="1146874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F653F71-042C-7040-B555-BAEBBF8031B8}">
      <dsp:nvSpPr>
        <dsp:cNvPr id="0" name=""/>
        <dsp:cNvSpPr/>
      </dsp:nvSpPr>
      <dsp:spPr>
        <a:xfrm>
          <a:off x="0" y="3624698"/>
          <a:ext cx="11468746"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err="1"/>
            <a:t>Ligne</a:t>
          </a:r>
          <a:r>
            <a:rPr lang="en-US" sz="2400" b="1" kern="1200" dirty="0"/>
            <a:t> </a:t>
          </a:r>
          <a:r>
            <a:rPr lang="en-US" sz="2400" b="1" kern="1200" dirty="0" err="1"/>
            <a:t>d’écoute</a:t>
          </a:r>
          <a:r>
            <a:rPr lang="en-US" sz="2400" b="1" kern="1200" dirty="0"/>
            <a:t> </a:t>
          </a:r>
          <a:r>
            <a:rPr lang="en-US" sz="2400" b="1" kern="1200" dirty="0" err="1"/>
            <a:t>d’espoir</a:t>
          </a:r>
          <a:r>
            <a:rPr lang="en-US" sz="2400" b="1" kern="1200" dirty="0"/>
            <a:t> pour le </a:t>
          </a:r>
          <a:r>
            <a:rPr lang="en-US" sz="2400" b="1" kern="1200" dirty="0" err="1"/>
            <a:t>mieux-être</a:t>
          </a:r>
          <a:r>
            <a:rPr lang="en-US" sz="2400" b="1" kern="1200" dirty="0"/>
            <a:t> des Premières Nations et des </a:t>
          </a:r>
          <a:r>
            <a:rPr lang="en-US" sz="2400" b="1" kern="1200" dirty="0" err="1"/>
            <a:t>Inuits</a:t>
          </a:r>
          <a:r>
            <a:rPr lang="en-US" sz="2400" b="1" kern="1200" dirty="0"/>
            <a:t> </a:t>
          </a:r>
          <a:r>
            <a:rPr lang="en-CA" sz="2400" b="1" kern="1200" dirty="0"/>
            <a:t>-</a:t>
          </a:r>
          <a:r>
            <a:rPr lang="en-CA" sz="2400" kern="1200" dirty="0"/>
            <a:t> (1-855-242-3310) </a:t>
          </a:r>
          <a:br>
            <a:rPr lang="en-CA" sz="2400" kern="1200" dirty="0"/>
          </a:br>
          <a:r>
            <a:rPr lang="en-CA" sz="2400" kern="1200" dirty="0"/>
            <a:t>     → </a:t>
          </a:r>
          <a:r>
            <a:rPr lang="en-US" sz="2400" kern="1200" dirty="0"/>
            <a:t>Une </a:t>
          </a:r>
          <a:r>
            <a:rPr lang="en-US" sz="2400" kern="1200" dirty="0" err="1"/>
            <a:t>fonction</a:t>
          </a:r>
          <a:r>
            <a:rPr lang="en-US" sz="2400" kern="1200" dirty="0"/>
            <a:t> de </a:t>
          </a:r>
          <a:r>
            <a:rPr lang="en-US" sz="2400" kern="1200" dirty="0" err="1"/>
            <a:t>clavardage</a:t>
          </a:r>
          <a:r>
            <a:rPr lang="en-US" sz="2400" kern="1200" dirty="0"/>
            <a:t> </a:t>
          </a:r>
          <a:r>
            <a:rPr lang="en-US" sz="2400" kern="1200" dirty="0" err="1"/>
            <a:t>en</a:t>
          </a:r>
          <a:r>
            <a:rPr lang="en-US" sz="2400" kern="1200" dirty="0"/>
            <a:t> </a:t>
          </a:r>
          <a:r>
            <a:rPr lang="en-US" sz="2400" kern="1200" dirty="0" err="1"/>
            <a:t>ligne</a:t>
          </a:r>
          <a:r>
            <a:rPr lang="en-US" sz="2400" kern="1200" dirty="0"/>
            <a:t> </a:t>
          </a:r>
          <a:r>
            <a:rPr lang="en-US" sz="2400" kern="1200" dirty="0" err="1"/>
            <a:t>est</a:t>
          </a:r>
          <a:r>
            <a:rPr lang="en-US" sz="2400" kern="1200" dirty="0"/>
            <a:t> disponible sur son site Web : </a:t>
          </a:r>
          <a:r>
            <a:rPr lang="en-CA" sz="2400" kern="1200" dirty="0"/>
            <a:t>: </a:t>
          </a:r>
          <a:r>
            <a:rPr lang="fr-CA" sz="2400" kern="1200" dirty="0">
              <a:hlinkClick xmlns:r="http://schemas.openxmlformats.org/officeDocument/2006/relationships" r:id="rId2"/>
            </a:rPr>
            <a:t>https://espoirpourlemieuxetre.ca/homeFR.html</a:t>
          </a:r>
          <a:endParaRPr lang="en-US" sz="2400" kern="1200" dirty="0"/>
        </a:p>
      </dsp:txBody>
      <dsp:txXfrm>
        <a:off x="0" y="3624698"/>
        <a:ext cx="11468746" cy="72451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54C4C-0541-F84C-A66A-0150503E07BF}">
      <dsp:nvSpPr>
        <dsp:cNvPr id="0" name=""/>
        <dsp:cNvSpPr/>
      </dsp:nvSpPr>
      <dsp:spPr>
        <a:xfrm>
          <a:off x="0" y="368858"/>
          <a:ext cx="10515600" cy="504000"/>
        </a:xfrm>
        <a:prstGeom prst="rect">
          <a:avLst/>
        </a:prstGeom>
        <a:solidFill>
          <a:schemeClr val="lt1">
            <a:alpha val="90000"/>
            <a:hueOff val="0"/>
            <a:satOff val="0"/>
            <a:lumOff val="0"/>
            <a:alphaOff val="0"/>
          </a:schemeClr>
        </a:solidFill>
        <a:ln w="12700" cap="flat" cmpd="sng" algn="ctr">
          <a:solidFill>
            <a:srgbClr val="4572C5"/>
          </a:solidFill>
          <a:prstDash val="solid"/>
          <a:miter lim="800000"/>
        </a:ln>
        <a:effectLst/>
      </dsp:spPr>
      <dsp:style>
        <a:lnRef idx="2">
          <a:scrgbClr r="0" g="0" b="0"/>
        </a:lnRef>
        <a:fillRef idx="1">
          <a:scrgbClr r="0" g="0" b="0"/>
        </a:fillRef>
        <a:effectRef idx="0">
          <a:scrgbClr r="0" g="0" b="0"/>
        </a:effectRef>
        <a:fontRef idx="minor"/>
      </dsp:style>
    </dsp:sp>
    <dsp:sp modelId="{2DF655E0-778A-284A-8907-BF88C3B98244}">
      <dsp:nvSpPr>
        <dsp:cNvPr id="0" name=""/>
        <dsp:cNvSpPr/>
      </dsp:nvSpPr>
      <dsp:spPr>
        <a:xfrm>
          <a:off x="525780" y="73658"/>
          <a:ext cx="7360920" cy="590400"/>
        </a:xfrm>
        <a:prstGeom prst="roundRect">
          <a:avLst/>
        </a:prstGeom>
        <a:solidFill>
          <a:srgbClr val="4B53B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kern="1200" dirty="0"/>
            <a:t>Observer sans porter de </a:t>
          </a:r>
          <a:r>
            <a:rPr lang="en-US" sz="2800" kern="1200" dirty="0" err="1"/>
            <a:t>jugement</a:t>
          </a:r>
          <a:endParaRPr lang="en-US" sz="2800" kern="1200" dirty="0"/>
        </a:p>
      </dsp:txBody>
      <dsp:txXfrm>
        <a:off x="554601" y="102479"/>
        <a:ext cx="7303278" cy="532758"/>
      </dsp:txXfrm>
    </dsp:sp>
    <dsp:sp modelId="{B9314559-66D1-8348-B1F8-9368D2ADD436}">
      <dsp:nvSpPr>
        <dsp:cNvPr id="0" name=""/>
        <dsp:cNvSpPr/>
      </dsp:nvSpPr>
      <dsp:spPr>
        <a:xfrm>
          <a:off x="0" y="1276058"/>
          <a:ext cx="10515600" cy="504000"/>
        </a:xfrm>
        <a:prstGeom prst="rect">
          <a:avLst/>
        </a:prstGeom>
        <a:solidFill>
          <a:schemeClr val="lt1">
            <a:alpha val="90000"/>
            <a:hueOff val="0"/>
            <a:satOff val="0"/>
            <a:lumOff val="0"/>
            <a:alphaOff val="0"/>
          </a:schemeClr>
        </a:solidFill>
        <a:ln w="12700" cap="flat" cmpd="sng" algn="ctr">
          <a:solidFill>
            <a:srgbClr val="4572C5"/>
          </a:solidFill>
          <a:prstDash val="solid"/>
          <a:miter lim="800000"/>
        </a:ln>
        <a:effectLst/>
      </dsp:spPr>
      <dsp:style>
        <a:lnRef idx="2">
          <a:scrgbClr r="0" g="0" b="0"/>
        </a:lnRef>
        <a:fillRef idx="1">
          <a:scrgbClr r="0" g="0" b="0"/>
        </a:fillRef>
        <a:effectRef idx="0">
          <a:scrgbClr r="0" g="0" b="0"/>
        </a:effectRef>
        <a:fontRef idx="minor"/>
      </dsp:style>
    </dsp:sp>
    <dsp:sp modelId="{B2DC6726-53F2-F847-B585-6EF18F4995FC}">
      <dsp:nvSpPr>
        <dsp:cNvPr id="0" name=""/>
        <dsp:cNvSpPr/>
      </dsp:nvSpPr>
      <dsp:spPr>
        <a:xfrm>
          <a:off x="525780" y="980858"/>
          <a:ext cx="7360920" cy="590400"/>
        </a:xfrm>
        <a:prstGeom prst="roundRect">
          <a:avLst/>
        </a:prstGeom>
        <a:solidFill>
          <a:srgbClr val="4B53B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kern="1200" dirty="0"/>
            <a:t>Aide </a:t>
          </a:r>
          <a:r>
            <a:rPr lang="en-US" sz="2800" kern="1200" dirty="0" err="1"/>
            <a:t>à</a:t>
          </a:r>
          <a:r>
            <a:rPr lang="en-US" sz="2800" kern="1200" dirty="0"/>
            <a:t> </a:t>
          </a:r>
          <a:r>
            <a:rPr lang="en-US" sz="2800" kern="1200" dirty="0" err="1"/>
            <a:t>réduire</a:t>
          </a:r>
          <a:r>
            <a:rPr lang="en-US" sz="2800" kern="1200" dirty="0"/>
            <a:t> le stress</a:t>
          </a:r>
        </a:p>
      </dsp:txBody>
      <dsp:txXfrm>
        <a:off x="554601" y="1009679"/>
        <a:ext cx="7303278" cy="532758"/>
      </dsp:txXfrm>
    </dsp:sp>
    <dsp:sp modelId="{701F9A64-C2C9-FC4A-B096-884522521E5F}">
      <dsp:nvSpPr>
        <dsp:cNvPr id="0" name=""/>
        <dsp:cNvSpPr/>
      </dsp:nvSpPr>
      <dsp:spPr>
        <a:xfrm>
          <a:off x="0" y="2183258"/>
          <a:ext cx="10515600" cy="1323000"/>
        </a:xfrm>
        <a:prstGeom prst="rect">
          <a:avLst/>
        </a:prstGeom>
        <a:solidFill>
          <a:schemeClr val="lt1">
            <a:alpha val="90000"/>
            <a:hueOff val="0"/>
            <a:satOff val="0"/>
            <a:lumOff val="0"/>
            <a:alphaOff val="0"/>
          </a:schemeClr>
        </a:solidFill>
        <a:ln w="12700" cap="flat" cmpd="sng" algn="ctr">
          <a:solidFill>
            <a:srgbClr val="4572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Mindshift</a:t>
          </a:r>
        </a:p>
        <a:p>
          <a:pPr marL="228600" lvl="1" indent="-228600" algn="l" defTabSz="1066800">
            <a:lnSpc>
              <a:spcPct val="90000"/>
            </a:lnSpc>
            <a:spcBef>
              <a:spcPct val="0"/>
            </a:spcBef>
            <a:spcAft>
              <a:spcPct val="15000"/>
            </a:spcAft>
            <a:buChar char="•"/>
          </a:pPr>
          <a:r>
            <a:rPr lang="en-US" sz="2400" kern="1200" dirty="0"/>
            <a:t>Mindfulness Coach</a:t>
          </a:r>
        </a:p>
      </dsp:txBody>
      <dsp:txXfrm>
        <a:off x="0" y="2183258"/>
        <a:ext cx="10515600" cy="1323000"/>
      </dsp:txXfrm>
    </dsp:sp>
    <dsp:sp modelId="{5CF39538-AD2D-CD42-A589-C29C93CEB02A}">
      <dsp:nvSpPr>
        <dsp:cNvPr id="0" name=""/>
        <dsp:cNvSpPr/>
      </dsp:nvSpPr>
      <dsp:spPr>
        <a:xfrm>
          <a:off x="525780" y="1888058"/>
          <a:ext cx="7360920" cy="590400"/>
        </a:xfrm>
        <a:prstGeom prst="roundRect">
          <a:avLst/>
        </a:prstGeom>
        <a:solidFill>
          <a:srgbClr val="4B53B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kern="1200" dirty="0"/>
            <a:t>Applications</a:t>
          </a:r>
        </a:p>
      </dsp:txBody>
      <dsp:txXfrm>
        <a:off x="554601" y="1916879"/>
        <a:ext cx="7303278" cy="532758"/>
      </dsp:txXfrm>
    </dsp:sp>
    <dsp:sp modelId="{DC893E4A-A2F8-514A-8C56-1C4B83949E69}">
      <dsp:nvSpPr>
        <dsp:cNvPr id="0" name=""/>
        <dsp:cNvSpPr/>
      </dsp:nvSpPr>
      <dsp:spPr>
        <a:xfrm>
          <a:off x="0" y="3909458"/>
          <a:ext cx="10515600" cy="929250"/>
        </a:xfrm>
        <a:prstGeom prst="rect">
          <a:avLst/>
        </a:prstGeom>
        <a:solidFill>
          <a:schemeClr val="lt1">
            <a:alpha val="90000"/>
            <a:hueOff val="0"/>
            <a:satOff val="0"/>
            <a:lumOff val="0"/>
            <a:alphaOff val="0"/>
          </a:schemeClr>
        </a:solidFill>
        <a:ln w="12700" cap="flat" cmpd="sng" algn="ctr">
          <a:solidFill>
            <a:srgbClr val="4572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Observer le souffle, un </a:t>
          </a:r>
          <a:r>
            <a:rPr lang="en-US" sz="2400" kern="1200" dirty="0" err="1"/>
            <a:t>objet</a:t>
          </a:r>
          <a:r>
            <a:rPr lang="en-US" sz="2400" kern="1200" dirty="0"/>
            <a:t>, </a:t>
          </a:r>
          <a:r>
            <a:rPr lang="en-US" sz="2400" kern="1200" dirty="0" err="1"/>
            <a:t>une</a:t>
          </a:r>
          <a:r>
            <a:rPr lang="en-US" sz="2400" kern="1200" dirty="0"/>
            <a:t> </a:t>
          </a:r>
          <a:r>
            <a:rPr lang="en-US" sz="2400" kern="1200" dirty="0" err="1"/>
            <a:t>activité</a:t>
          </a:r>
          <a:r>
            <a:rPr lang="en-US" sz="2400" kern="1200" dirty="0"/>
            <a:t> et les sons</a:t>
          </a:r>
        </a:p>
      </dsp:txBody>
      <dsp:txXfrm>
        <a:off x="0" y="3909458"/>
        <a:ext cx="10515600" cy="929250"/>
      </dsp:txXfrm>
    </dsp:sp>
    <dsp:sp modelId="{E0356F34-B926-B04D-8290-DED25BE4B574}">
      <dsp:nvSpPr>
        <dsp:cNvPr id="0" name=""/>
        <dsp:cNvSpPr/>
      </dsp:nvSpPr>
      <dsp:spPr>
        <a:xfrm>
          <a:off x="525780" y="3614258"/>
          <a:ext cx="7360920" cy="590400"/>
        </a:xfrm>
        <a:prstGeom prst="roundRect">
          <a:avLst/>
        </a:prstGeom>
        <a:solidFill>
          <a:srgbClr val="4B53B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kern="1200" dirty="0" err="1"/>
            <a:t>N’importe</a:t>
          </a:r>
          <a:r>
            <a:rPr lang="en-US" sz="2800" kern="1200" dirty="0"/>
            <a:t> </a:t>
          </a:r>
          <a:r>
            <a:rPr lang="en-US" sz="2800" kern="1200" dirty="0" err="1"/>
            <a:t>où</a:t>
          </a:r>
          <a:r>
            <a:rPr lang="en-US" sz="2800" kern="1200" dirty="0"/>
            <a:t>, </a:t>
          </a:r>
          <a:r>
            <a:rPr lang="en-US" sz="2800" kern="1200" dirty="0" err="1"/>
            <a:t>n’importe</a:t>
          </a:r>
          <a:r>
            <a:rPr lang="en-US" sz="2800" kern="1200" dirty="0"/>
            <a:t> </a:t>
          </a:r>
          <a:r>
            <a:rPr lang="en-US" sz="2800" kern="1200" dirty="0" err="1"/>
            <a:t>quand</a:t>
          </a:r>
          <a:endParaRPr lang="en-US" sz="2800" kern="1200" dirty="0"/>
        </a:p>
      </dsp:txBody>
      <dsp:txXfrm>
        <a:off x="554601" y="3643079"/>
        <a:ext cx="7303278"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88DB4-B5B4-324E-BA33-FBB3776C2E8A}">
      <dsp:nvSpPr>
        <dsp:cNvPr id="0" name=""/>
        <dsp:cNvSpPr/>
      </dsp:nvSpPr>
      <dsp:spPr>
        <a:xfrm>
          <a:off x="0" y="0"/>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AAA9F28-D715-0B43-B0C8-89E23164F15F}">
      <dsp:nvSpPr>
        <dsp:cNvPr id="0" name=""/>
        <dsp:cNvSpPr/>
      </dsp:nvSpPr>
      <dsp:spPr>
        <a:xfrm>
          <a:off x="0" y="624"/>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err="1">
              <a:solidFill>
                <a:schemeClr val="tx1"/>
              </a:solidFill>
            </a:rPr>
            <a:t>Pleine</a:t>
          </a:r>
          <a:r>
            <a:rPr lang="en-US" sz="3200" kern="1200" dirty="0">
              <a:solidFill>
                <a:schemeClr val="tx1"/>
              </a:solidFill>
            </a:rPr>
            <a:t> conscience</a:t>
          </a:r>
        </a:p>
      </dsp:txBody>
      <dsp:txXfrm>
        <a:off x="0" y="624"/>
        <a:ext cx="7596331" cy="1023228"/>
      </dsp:txXfrm>
    </dsp:sp>
    <dsp:sp modelId="{5101AC9F-6A3E-2D42-B02C-8E4B7833609A}">
      <dsp:nvSpPr>
        <dsp:cNvPr id="0" name=""/>
        <dsp:cNvSpPr/>
      </dsp:nvSpPr>
      <dsp:spPr>
        <a:xfrm>
          <a:off x="0" y="1023853"/>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AE147F0-43FC-FD45-BEA8-B6B1404B6FD2}">
      <dsp:nvSpPr>
        <dsp:cNvPr id="0" name=""/>
        <dsp:cNvSpPr/>
      </dsp:nvSpPr>
      <dsp:spPr>
        <a:xfrm>
          <a:off x="0" y="1023853"/>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ts val="0"/>
            </a:spcAft>
            <a:buNone/>
          </a:pPr>
          <a:r>
            <a:rPr lang="fr-CA" sz="3200" kern="1200" dirty="0">
              <a:solidFill>
                <a:schemeClr val="bg1"/>
              </a:solidFill>
            </a:rPr>
            <a:t>Examen de la mise en application des </a:t>
          </a:r>
        </a:p>
        <a:p>
          <a:pPr marL="0" lvl="0" indent="0" algn="l" defTabSz="1422400">
            <a:lnSpc>
              <a:spcPct val="100000"/>
            </a:lnSpc>
            <a:spcBef>
              <a:spcPct val="0"/>
            </a:spcBef>
            <a:spcAft>
              <a:spcPts val="0"/>
            </a:spcAft>
            <a:buNone/>
          </a:pPr>
          <a:r>
            <a:rPr lang="fr-CA" sz="3200" kern="1200" dirty="0">
              <a:solidFill>
                <a:schemeClr val="bg1"/>
              </a:solidFill>
            </a:rPr>
            <a:t>techniques</a:t>
          </a:r>
          <a:endParaRPr lang="en-US" sz="3200" kern="1200" dirty="0">
            <a:solidFill>
              <a:schemeClr val="bg1"/>
            </a:solidFill>
          </a:endParaRPr>
        </a:p>
      </dsp:txBody>
      <dsp:txXfrm>
        <a:off x="0" y="1023853"/>
        <a:ext cx="7596331" cy="1023228"/>
      </dsp:txXfrm>
    </dsp:sp>
    <dsp:sp modelId="{C91CDDA6-CA6E-8C49-85E5-68477EB3E684}">
      <dsp:nvSpPr>
        <dsp:cNvPr id="0" name=""/>
        <dsp:cNvSpPr/>
      </dsp:nvSpPr>
      <dsp:spPr>
        <a:xfrm>
          <a:off x="0" y="2047081"/>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C620517-96CD-B04B-86BA-D419C0358163}">
      <dsp:nvSpPr>
        <dsp:cNvPr id="0" name=""/>
        <dsp:cNvSpPr/>
      </dsp:nvSpPr>
      <dsp:spPr>
        <a:xfrm>
          <a:off x="0" y="2047081"/>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CA" sz="3200" kern="1200" dirty="0"/>
            <a:t>Colère, assertivité, autocompassion</a:t>
          </a:r>
          <a:endParaRPr lang="en-US" sz="3200" kern="1200" dirty="0"/>
        </a:p>
      </dsp:txBody>
      <dsp:txXfrm>
        <a:off x="0" y="2047081"/>
        <a:ext cx="7596331" cy="1023228"/>
      </dsp:txXfrm>
    </dsp:sp>
    <dsp:sp modelId="{61A612D0-8D9F-FA44-8271-4C7426E167C2}">
      <dsp:nvSpPr>
        <dsp:cNvPr id="0" name=""/>
        <dsp:cNvSpPr/>
      </dsp:nvSpPr>
      <dsp:spPr>
        <a:xfrm>
          <a:off x="0" y="3070310"/>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5ADA892-C4A1-F745-8496-DB81C7C1570F}">
      <dsp:nvSpPr>
        <dsp:cNvPr id="0" name=""/>
        <dsp:cNvSpPr/>
      </dsp:nvSpPr>
      <dsp:spPr>
        <a:xfrm>
          <a:off x="0" y="3070310"/>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CA" sz="3200" kern="1200" dirty="0"/>
            <a:t>Résolution de problèmes</a:t>
          </a:r>
          <a:endParaRPr lang="en-US" sz="3200" kern="1200" dirty="0"/>
        </a:p>
      </dsp:txBody>
      <dsp:txXfrm>
        <a:off x="0" y="3070310"/>
        <a:ext cx="7596331" cy="1023228"/>
      </dsp:txXfrm>
    </dsp:sp>
    <dsp:sp modelId="{7B5E5E29-6FBE-D14B-82C9-4A27A3D55221}">
      <dsp:nvSpPr>
        <dsp:cNvPr id="0" name=""/>
        <dsp:cNvSpPr/>
      </dsp:nvSpPr>
      <dsp:spPr>
        <a:xfrm>
          <a:off x="0" y="4093538"/>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A50ED65-2007-2945-8DCA-F20F09746633}">
      <dsp:nvSpPr>
        <dsp:cNvPr id="0" name=""/>
        <dsp:cNvSpPr/>
      </dsp:nvSpPr>
      <dsp:spPr>
        <a:xfrm>
          <a:off x="0" y="4093538"/>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CA" sz="3200" kern="1200" dirty="0"/>
            <a:t>Mise en application des techniques</a:t>
          </a:r>
          <a:endParaRPr lang="en-US" sz="3200" kern="1200" dirty="0"/>
        </a:p>
      </dsp:txBody>
      <dsp:txXfrm>
        <a:off x="0" y="4093538"/>
        <a:ext cx="7596331" cy="1023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74F42-04BB-8E44-867F-9ECD52891A06}">
      <dsp:nvSpPr>
        <dsp:cNvPr id="0" name=""/>
        <dsp:cNvSpPr/>
      </dsp:nvSpPr>
      <dsp:spPr>
        <a:xfrm>
          <a:off x="0" y="344720"/>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DDCB6D-1F3D-2941-9A9C-735F01B5168D}">
      <dsp:nvSpPr>
        <dsp:cNvPr id="0" name=""/>
        <dsp:cNvSpPr/>
      </dsp:nvSpPr>
      <dsp:spPr>
        <a:xfrm>
          <a:off x="525780" y="79040"/>
          <a:ext cx="9742619" cy="531360"/>
        </a:xfrm>
        <a:prstGeom prst="roundRect">
          <a:avLst/>
        </a:prstGeom>
        <a:gradFill rotWithShape="0">
          <a:gsLst>
            <a:gs pos="74000">
              <a:srgbClr val="6695CF"/>
            </a:gs>
            <a:gs pos="35000">
              <a:srgbClr val="4572C5"/>
            </a:gs>
            <a:gs pos="87000">
              <a:srgbClr val="85B5D9"/>
            </a:gs>
            <a:gs pos="100000">
              <a:srgbClr val="D6E8D1"/>
            </a:gs>
          </a:gsLst>
          <a:lin ang="0" scaled="1"/>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kern="1200" dirty="0" err="1"/>
            <a:t>Pleine</a:t>
          </a:r>
          <a:r>
            <a:rPr lang="en-US" sz="2800" kern="1200" dirty="0"/>
            <a:t> conscience pendant cinq minutes, 2 </a:t>
          </a:r>
          <a:r>
            <a:rPr lang="en-US" sz="2800" kern="1200" dirty="0" err="1"/>
            <a:t>fois</a:t>
          </a:r>
          <a:r>
            <a:rPr lang="en-US" sz="2800" kern="1200" dirty="0"/>
            <a:t> par jour</a:t>
          </a:r>
        </a:p>
      </dsp:txBody>
      <dsp:txXfrm>
        <a:off x="551719" y="104979"/>
        <a:ext cx="9690741" cy="479482"/>
      </dsp:txXfrm>
    </dsp:sp>
    <dsp:sp modelId="{194DA654-EFFD-ED48-B3D3-3B2A7C56926A}">
      <dsp:nvSpPr>
        <dsp:cNvPr id="0" name=""/>
        <dsp:cNvSpPr/>
      </dsp:nvSpPr>
      <dsp:spPr>
        <a:xfrm>
          <a:off x="0" y="1161200"/>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4E49E5-518E-4640-A6F7-54E36C16BC49}">
      <dsp:nvSpPr>
        <dsp:cNvPr id="0" name=""/>
        <dsp:cNvSpPr/>
      </dsp:nvSpPr>
      <dsp:spPr>
        <a:xfrm>
          <a:off x="525780" y="895520"/>
          <a:ext cx="9742619" cy="531360"/>
        </a:xfrm>
        <a:prstGeom prst="roundRect">
          <a:avLst/>
        </a:prstGeom>
        <a:gradFill rotWithShape="0">
          <a:gsLst>
            <a:gs pos="74000">
              <a:srgbClr val="6695CF"/>
            </a:gs>
            <a:gs pos="35000">
              <a:srgbClr val="4572C5"/>
            </a:gs>
            <a:gs pos="87000">
              <a:srgbClr val="85B5D9"/>
            </a:gs>
            <a:gs pos="100000">
              <a:srgbClr val="D6E8D1"/>
            </a:gs>
          </a:gsLst>
          <a:lin ang="0" scaled="1"/>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fr-CA" sz="2800" kern="1200" dirty="0"/>
            <a:t>2 objectifs pour cette semaine</a:t>
          </a:r>
          <a:endParaRPr lang="en-US" sz="2800" kern="1200" dirty="0"/>
        </a:p>
      </dsp:txBody>
      <dsp:txXfrm>
        <a:off x="551719" y="921459"/>
        <a:ext cx="9690741" cy="479482"/>
      </dsp:txXfrm>
    </dsp:sp>
    <dsp:sp modelId="{0C3AF54B-B9B1-B343-AE77-A4CD7C1D0157}">
      <dsp:nvSpPr>
        <dsp:cNvPr id="0" name=""/>
        <dsp:cNvSpPr/>
      </dsp:nvSpPr>
      <dsp:spPr>
        <a:xfrm>
          <a:off x="0" y="1960665"/>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2144B5-CE3A-BD41-A959-BBA94446753E}">
      <dsp:nvSpPr>
        <dsp:cNvPr id="0" name=""/>
        <dsp:cNvSpPr/>
      </dsp:nvSpPr>
      <dsp:spPr>
        <a:xfrm>
          <a:off x="521973" y="1778850"/>
          <a:ext cx="9762861" cy="514345"/>
        </a:xfrm>
        <a:prstGeom prst="roundRect">
          <a:avLst/>
        </a:prstGeom>
        <a:gradFill rotWithShape="0">
          <a:gsLst>
            <a:gs pos="74000">
              <a:srgbClr val="6695CF"/>
            </a:gs>
            <a:gs pos="35000">
              <a:srgbClr val="4572C5"/>
            </a:gs>
            <a:gs pos="87000">
              <a:srgbClr val="85B5D9"/>
            </a:gs>
            <a:gs pos="100000">
              <a:srgbClr val="D6E8D1"/>
            </a:gs>
          </a:gsLst>
          <a:lin ang="0" scaled="1"/>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kern="1200" dirty="0" err="1"/>
            <a:t>Probabilité</a:t>
          </a:r>
          <a:r>
            <a:rPr lang="en-US" sz="2800" kern="1200" dirty="0"/>
            <a:t> de 90 % </a:t>
          </a:r>
          <a:r>
            <a:rPr lang="en-US" sz="2800" kern="1200" dirty="0" err="1"/>
            <a:t>d’atteindre</a:t>
          </a:r>
          <a:r>
            <a:rPr lang="en-US" sz="2800" kern="1200" dirty="0"/>
            <a:t> les </a:t>
          </a:r>
          <a:r>
            <a:rPr lang="en-US" sz="2800" kern="1200" dirty="0" err="1"/>
            <a:t>objectifs</a:t>
          </a:r>
          <a:endParaRPr lang="en-US" sz="2800" kern="1200" dirty="0"/>
        </a:p>
      </dsp:txBody>
      <dsp:txXfrm>
        <a:off x="547081" y="1803958"/>
        <a:ext cx="9712645" cy="464129"/>
      </dsp:txXfrm>
    </dsp:sp>
    <dsp:sp modelId="{5DB02D3E-A867-9943-84E9-592FDC943D84}">
      <dsp:nvSpPr>
        <dsp:cNvPr id="0" name=""/>
        <dsp:cNvSpPr/>
      </dsp:nvSpPr>
      <dsp:spPr>
        <a:xfrm>
          <a:off x="0" y="2777145"/>
          <a:ext cx="10515600" cy="1927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fr-CA" sz="1800" kern="1200" dirty="0"/>
            <a:t>Exercice</a:t>
          </a:r>
          <a:endParaRPr lang="en-US" sz="1800" kern="1200" dirty="0"/>
        </a:p>
        <a:p>
          <a:pPr marL="171450" lvl="1" indent="-171450" algn="l" defTabSz="800100">
            <a:lnSpc>
              <a:spcPct val="90000"/>
            </a:lnSpc>
            <a:spcBef>
              <a:spcPct val="0"/>
            </a:spcBef>
            <a:spcAft>
              <a:spcPct val="15000"/>
            </a:spcAft>
            <a:buChar char="•"/>
          </a:pPr>
          <a:r>
            <a:rPr lang="fr-CA" sz="1800" kern="1200"/>
            <a:t>Nutrition</a:t>
          </a:r>
          <a:endParaRPr lang="en-CA" sz="1800" kern="1200"/>
        </a:p>
        <a:p>
          <a:pPr marL="171450" lvl="1" indent="-171450" algn="l" defTabSz="800100">
            <a:lnSpc>
              <a:spcPct val="90000"/>
            </a:lnSpc>
            <a:spcBef>
              <a:spcPct val="0"/>
            </a:spcBef>
            <a:spcAft>
              <a:spcPct val="15000"/>
            </a:spcAft>
            <a:buChar char="•"/>
          </a:pPr>
          <a:r>
            <a:rPr lang="fr-CA" sz="1800" kern="1200"/>
            <a:t>Réduire la caféine</a:t>
          </a:r>
          <a:endParaRPr lang="en-CA" sz="1800" kern="1200"/>
        </a:p>
        <a:p>
          <a:pPr marL="171450" lvl="1" indent="-171450" algn="l" defTabSz="800100">
            <a:lnSpc>
              <a:spcPct val="90000"/>
            </a:lnSpc>
            <a:spcBef>
              <a:spcPct val="0"/>
            </a:spcBef>
            <a:spcAft>
              <a:spcPct val="15000"/>
            </a:spcAft>
            <a:buChar char="•"/>
          </a:pPr>
          <a:r>
            <a:rPr lang="fr-CA" sz="1800" kern="1200"/>
            <a:t>Réduire la consommation d’alcool et de drogues</a:t>
          </a:r>
          <a:endParaRPr lang="en-CA" sz="1800" kern="1200"/>
        </a:p>
        <a:p>
          <a:pPr marL="171450" lvl="1" indent="-171450" algn="l" defTabSz="800100">
            <a:lnSpc>
              <a:spcPct val="90000"/>
            </a:lnSpc>
            <a:spcBef>
              <a:spcPct val="0"/>
            </a:spcBef>
            <a:spcAft>
              <a:spcPct val="15000"/>
            </a:spcAft>
            <a:buChar char="•"/>
          </a:pPr>
          <a:r>
            <a:rPr lang="fr-CA" sz="1800" kern="1200" dirty="0"/>
            <a:t>Sommeil</a:t>
          </a:r>
          <a:endParaRPr lang="en-CA" sz="1800" kern="1200" dirty="0"/>
        </a:p>
      </dsp:txBody>
      <dsp:txXfrm>
        <a:off x="0" y="2777145"/>
        <a:ext cx="10515600" cy="1927800"/>
      </dsp:txXfrm>
    </dsp:sp>
    <dsp:sp modelId="{5FD81C91-A92F-A14B-8C63-B68911F68B3D}">
      <dsp:nvSpPr>
        <dsp:cNvPr id="0" name=""/>
        <dsp:cNvSpPr/>
      </dsp:nvSpPr>
      <dsp:spPr>
        <a:xfrm>
          <a:off x="525780" y="2511465"/>
          <a:ext cx="9730252" cy="531360"/>
        </a:xfrm>
        <a:prstGeom prst="roundRect">
          <a:avLst/>
        </a:prstGeom>
        <a:gradFill rotWithShape="0">
          <a:gsLst>
            <a:gs pos="74000">
              <a:srgbClr val="6695CF"/>
            </a:gs>
            <a:gs pos="35000">
              <a:srgbClr val="4572C5"/>
            </a:gs>
            <a:gs pos="87000">
              <a:srgbClr val="85B5D9"/>
            </a:gs>
            <a:gs pos="100000">
              <a:srgbClr val="D6E8D1"/>
            </a:gs>
          </a:gsLst>
          <a:lin ang="0" scaled="1"/>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fr-CA" sz="2800" kern="1200" dirty="0"/>
            <a:t>Inclure au moins un objectif de vie saine</a:t>
          </a:r>
          <a:endParaRPr lang="en-US" sz="2800" kern="1200" dirty="0"/>
        </a:p>
      </dsp:txBody>
      <dsp:txXfrm>
        <a:off x="551719" y="2537404"/>
        <a:ext cx="9678374"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88DB4-B5B4-324E-BA33-FBB3776C2E8A}">
      <dsp:nvSpPr>
        <dsp:cNvPr id="0" name=""/>
        <dsp:cNvSpPr/>
      </dsp:nvSpPr>
      <dsp:spPr>
        <a:xfrm>
          <a:off x="0" y="0"/>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AAA9F28-D715-0B43-B0C8-89E23164F15F}">
      <dsp:nvSpPr>
        <dsp:cNvPr id="0" name=""/>
        <dsp:cNvSpPr/>
      </dsp:nvSpPr>
      <dsp:spPr>
        <a:xfrm>
          <a:off x="0" y="624"/>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err="1">
              <a:solidFill>
                <a:schemeClr val="tx1"/>
              </a:solidFill>
            </a:rPr>
            <a:t>Pleine</a:t>
          </a:r>
          <a:r>
            <a:rPr lang="en-US" sz="3200" kern="1200" dirty="0">
              <a:solidFill>
                <a:schemeClr val="tx1"/>
              </a:solidFill>
            </a:rPr>
            <a:t> conscience</a:t>
          </a:r>
        </a:p>
      </dsp:txBody>
      <dsp:txXfrm>
        <a:off x="0" y="624"/>
        <a:ext cx="7596331" cy="1023228"/>
      </dsp:txXfrm>
    </dsp:sp>
    <dsp:sp modelId="{5101AC9F-6A3E-2D42-B02C-8E4B7833609A}">
      <dsp:nvSpPr>
        <dsp:cNvPr id="0" name=""/>
        <dsp:cNvSpPr/>
      </dsp:nvSpPr>
      <dsp:spPr>
        <a:xfrm>
          <a:off x="0" y="1023853"/>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AE147F0-43FC-FD45-BEA8-B6B1404B6FD2}">
      <dsp:nvSpPr>
        <dsp:cNvPr id="0" name=""/>
        <dsp:cNvSpPr/>
      </dsp:nvSpPr>
      <dsp:spPr>
        <a:xfrm>
          <a:off x="0" y="1023853"/>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ts val="0"/>
            </a:spcAft>
            <a:buNone/>
          </a:pPr>
          <a:r>
            <a:rPr lang="fr-CA" sz="3200" kern="1200" dirty="0"/>
            <a:t>Examen de la mise en application des </a:t>
          </a:r>
        </a:p>
        <a:p>
          <a:pPr marL="0" lvl="0" indent="0" algn="l" defTabSz="1422400">
            <a:lnSpc>
              <a:spcPct val="100000"/>
            </a:lnSpc>
            <a:spcBef>
              <a:spcPct val="0"/>
            </a:spcBef>
            <a:spcAft>
              <a:spcPts val="0"/>
            </a:spcAft>
            <a:buNone/>
          </a:pPr>
          <a:r>
            <a:rPr lang="fr-CA" sz="3200" kern="1200" dirty="0"/>
            <a:t>techniques</a:t>
          </a:r>
          <a:endParaRPr lang="en-US" sz="3200" kern="1200" dirty="0">
            <a:solidFill>
              <a:schemeClr val="tx1"/>
            </a:solidFill>
          </a:endParaRPr>
        </a:p>
      </dsp:txBody>
      <dsp:txXfrm>
        <a:off x="0" y="1023853"/>
        <a:ext cx="7596331" cy="1023228"/>
      </dsp:txXfrm>
    </dsp:sp>
    <dsp:sp modelId="{C91CDDA6-CA6E-8C49-85E5-68477EB3E684}">
      <dsp:nvSpPr>
        <dsp:cNvPr id="0" name=""/>
        <dsp:cNvSpPr/>
      </dsp:nvSpPr>
      <dsp:spPr>
        <a:xfrm>
          <a:off x="0" y="2047081"/>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C620517-96CD-B04B-86BA-D419C0358163}">
      <dsp:nvSpPr>
        <dsp:cNvPr id="0" name=""/>
        <dsp:cNvSpPr/>
      </dsp:nvSpPr>
      <dsp:spPr>
        <a:xfrm>
          <a:off x="0" y="2047081"/>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CA" sz="3200" kern="1200" dirty="0">
              <a:solidFill>
                <a:schemeClr val="bg1"/>
              </a:solidFill>
            </a:rPr>
            <a:t>Colère, assertivité, autocompassion</a:t>
          </a:r>
          <a:endParaRPr lang="en-US" sz="3200" kern="1200" dirty="0">
            <a:solidFill>
              <a:schemeClr val="bg1"/>
            </a:solidFill>
          </a:endParaRPr>
        </a:p>
      </dsp:txBody>
      <dsp:txXfrm>
        <a:off x="0" y="2047081"/>
        <a:ext cx="7596331" cy="1023228"/>
      </dsp:txXfrm>
    </dsp:sp>
    <dsp:sp modelId="{61A612D0-8D9F-FA44-8271-4C7426E167C2}">
      <dsp:nvSpPr>
        <dsp:cNvPr id="0" name=""/>
        <dsp:cNvSpPr/>
      </dsp:nvSpPr>
      <dsp:spPr>
        <a:xfrm>
          <a:off x="0" y="3070310"/>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5ADA892-C4A1-F745-8496-DB81C7C1570F}">
      <dsp:nvSpPr>
        <dsp:cNvPr id="0" name=""/>
        <dsp:cNvSpPr/>
      </dsp:nvSpPr>
      <dsp:spPr>
        <a:xfrm>
          <a:off x="0" y="3070310"/>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CA" sz="3200" kern="1200" dirty="0"/>
            <a:t>Résolution de problèmes</a:t>
          </a:r>
          <a:endParaRPr lang="en-US" sz="3200" kern="1200" dirty="0"/>
        </a:p>
      </dsp:txBody>
      <dsp:txXfrm>
        <a:off x="0" y="3070310"/>
        <a:ext cx="7596331" cy="1023228"/>
      </dsp:txXfrm>
    </dsp:sp>
    <dsp:sp modelId="{7B5E5E29-6FBE-D14B-82C9-4A27A3D55221}">
      <dsp:nvSpPr>
        <dsp:cNvPr id="0" name=""/>
        <dsp:cNvSpPr/>
      </dsp:nvSpPr>
      <dsp:spPr>
        <a:xfrm>
          <a:off x="0" y="4093538"/>
          <a:ext cx="75963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A50ED65-2007-2945-8DCA-F20F09746633}">
      <dsp:nvSpPr>
        <dsp:cNvPr id="0" name=""/>
        <dsp:cNvSpPr/>
      </dsp:nvSpPr>
      <dsp:spPr>
        <a:xfrm>
          <a:off x="0" y="4093538"/>
          <a:ext cx="7596331" cy="102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CA" sz="3200" kern="1200" dirty="0"/>
            <a:t>Mise en application des techniques</a:t>
          </a:r>
          <a:endParaRPr lang="en-US" sz="3200" kern="1200" dirty="0"/>
        </a:p>
      </dsp:txBody>
      <dsp:txXfrm>
        <a:off x="0" y="4093538"/>
        <a:ext cx="7596331" cy="10232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FDF77-E286-DD4B-A2C2-E0D2A2E0B861}">
      <dsp:nvSpPr>
        <dsp:cNvPr id="0" name=""/>
        <dsp:cNvSpPr/>
      </dsp:nvSpPr>
      <dsp:spPr>
        <a:xfrm>
          <a:off x="493632" y="0"/>
          <a:ext cx="11017699" cy="530412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1499F7-B3B1-5E43-AF43-76FA7CE7197C}">
      <dsp:nvSpPr>
        <dsp:cNvPr id="0" name=""/>
        <dsp:cNvSpPr/>
      </dsp:nvSpPr>
      <dsp:spPr>
        <a:xfrm>
          <a:off x="1443924" y="1334507"/>
          <a:ext cx="5136108" cy="2666299"/>
        </a:xfrm>
        <a:prstGeom prst="roundRect">
          <a:avLst/>
        </a:prstGeom>
        <a:solidFill>
          <a:srgbClr val="4B53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680" rIns="0" bIns="106680" numCol="1" spcCol="1270" anchor="t" anchorCtr="0">
          <a:noAutofit/>
        </a:bodyPr>
        <a:lstStyle/>
        <a:p>
          <a:pPr marL="0" lvl="0" indent="0" algn="l" defTabSz="1244600">
            <a:lnSpc>
              <a:spcPct val="90000"/>
            </a:lnSpc>
            <a:spcBef>
              <a:spcPct val="0"/>
            </a:spcBef>
            <a:spcAft>
              <a:spcPct val="35000"/>
            </a:spcAft>
            <a:buNone/>
          </a:pPr>
          <a:r>
            <a:rPr lang="fr-CA" sz="2800" kern="1200" dirty="0"/>
            <a:t>Émotion humaine normale</a:t>
          </a:r>
          <a:endParaRPr lang="en-US" sz="2800" kern="1200" dirty="0"/>
        </a:p>
        <a:p>
          <a:pPr marL="228600" lvl="1" indent="-228600" algn="l" defTabSz="889000">
            <a:lnSpc>
              <a:spcPct val="90000"/>
            </a:lnSpc>
            <a:spcBef>
              <a:spcPct val="0"/>
            </a:spcBef>
            <a:spcAft>
              <a:spcPct val="15000"/>
            </a:spcAft>
            <a:buChar char="•"/>
          </a:pPr>
          <a:r>
            <a:rPr lang="fr-CA" sz="2000" kern="1200" dirty="0"/>
            <a:t>Réaction appropriée à une injustice perçue à l’encontre de soi-même ou d’autrui</a:t>
          </a:r>
          <a:endParaRPr lang="en-US" sz="2000" kern="1200" dirty="0"/>
        </a:p>
        <a:p>
          <a:pPr marL="228600" lvl="1" indent="-228600" algn="l" defTabSz="889000">
            <a:lnSpc>
              <a:spcPct val="90000"/>
            </a:lnSpc>
            <a:spcBef>
              <a:spcPct val="0"/>
            </a:spcBef>
            <a:spcAft>
              <a:spcPct val="15000"/>
            </a:spcAft>
            <a:buChar char="•"/>
          </a:pPr>
          <a:r>
            <a:rPr lang="fr-CA" sz="2000" kern="1200" dirty="0"/>
            <a:t>La colère n’est pas un problème en soi, mais la façon dont elle est exprimée ou gérée peut en être un</a:t>
          </a:r>
          <a:endParaRPr lang="en-US" sz="2000" kern="1200" dirty="0"/>
        </a:p>
      </dsp:txBody>
      <dsp:txXfrm>
        <a:off x="1574082" y="1464665"/>
        <a:ext cx="4875792" cy="2405983"/>
      </dsp:txXfrm>
    </dsp:sp>
    <dsp:sp modelId="{71D46C79-A44B-E94A-8A7F-BBC98297E96F}">
      <dsp:nvSpPr>
        <dsp:cNvPr id="0" name=""/>
        <dsp:cNvSpPr/>
      </dsp:nvSpPr>
      <dsp:spPr>
        <a:xfrm>
          <a:off x="6717373" y="1349041"/>
          <a:ext cx="2802527" cy="2659595"/>
        </a:xfrm>
        <a:prstGeom prst="roundRect">
          <a:avLst/>
        </a:prstGeom>
        <a:solidFill>
          <a:srgbClr val="8B73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fr-CA" sz="2800" kern="1200" dirty="0"/>
            <a:t>Envisagez : Stratégie de relaxation ou registre des pensées</a:t>
          </a:r>
          <a:endParaRPr lang="en-US" sz="2800" kern="1200" dirty="0"/>
        </a:p>
      </dsp:txBody>
      <dsp:txXfrm>
        <a:off x="6847204" y="1478872"/>
        <a:ext cx="2542865" cy="23999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BE363-E24C-EB41-982D-EDE166D2C481}">
      <dsp:nvSpPr>
        <dsp:cNvPr id="0" name=""/>
        <dsp:cNvSpPr/>
      </dsp:nvSpPr>
      <dsp:spPr>
        <a:xfrm>
          <a:off x="0" y="1004"/>
          <a:ext cx="9753177" cy="576544"/>
        </a:xfrm>
        <a:prstGeom prst="roundRect">
          <a:avLst/>
        </a:prstGeom>
        <a:solidFill>
          <a:srgbClr val="4B53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dirty="0"/>
            <a:t>Agressivité</a:t>
          </a:r>
          <a:endParaRPr lang="en-US" sz="2800" kern="1200" dirty="0"/>
        </a:p>
      </dsp:txBody>
      <dsp:txXfrm>
        <a:off x="28145" y="29149"/>
        <a:ext cx="9696887" cy="520254"/>
      </dsp:txXfrm>
    </dsp:sp>
    <dsp:sp modelId="{AF6C5B56-7B69-AE40-8C1F-4E967DA586B8}">
      <dsp:nvSpPr>
        <dsp:cNvPr id="0" name=""/>
        <dsp:cNvSpPr/>
      </dsp:nvSpPr>
      <dsp:spPr>
        <a:xfrm>
          <a:off x="0" y="577549"/>
          <a:ext cx="9753177" cy="633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66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fr-CA" sz="2400" kern="1200" dirty="0"/>
            <a:t>Accorder trop d’importance à ses propres besoins et faire abstraction de ceux des autres</a:t>
          </a:r>
          <a:endParaRPr lang="en-US" sz="2400" kern="1200" dirty="0"/>
        </a:p>
      </dsp:txBody>
      <dsp:txXfrm>
        <a:off x="0" y="577549"/>
        <a:ext cx="9753177" cy="633128"/>
      </dsp:txXfrm>
    </dsp:sp>
    <dsp:sp modelId="{FCD72C4D-4D47-9246-B1C0-97155C5C9EA4}">
      <dsp:nvSpPr>
        <dsp:cNvPr id="0" name=""/>
        <dsp:cNvSpPr/>
      </dsp:nvSpPr>
      <dsp:spPr>
        <a:xfrm>
          <a:off x="0" y="1210678"/>
          <a:ext cx="9753177" cy="576544"/>
        </a:xfrm>
        <a:prstGeom prst="roundRect">
          <a:avLst/>
        </a:prstGeom>
        <a:solidFill>
          <a:srgbClr val="4B53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dirty="0"/>
            <a:t>Passivité</a:t>
          </a:r>
          <a:endParaRPr lang="en-US" sz="2800" kern="1200" dirty="0"/>
        </a:p>
      </dsp:txBody>
      <dsp:txXfrm>
        <a:off x="28145" y="1238823"/>
        <a:ext cx="9696887" cy="520254"/>
      </dsp:txXfrm>
    </dsp:sp>
    <dsp:sp modelId="{C41B7033-B97B-C64E-9939-3E71FFFC5C0C}">
      <dsp:nvSpPr>
        <dsp:cNvPr id="0" name=""/>
        <dsp:cNvSpPr/>
      </dsp:nvSpPr>
      <dsp:spPr>
        <a:xfrm>
          <a:off x="0" y="1787223"/>
          <a:ext cx="9753177" cy="633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66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fr-CA" sz="2400" kern="1200" dirty="0"/>
            <a:t>Accorder trop d’importance aux besoins des autres et faire abstraction de ses propres besoins</a:t>
          </a:r>
          <a:endParaRPr lang="en-US" sz="2400" kern="1200" dirty="0"/>
        </a:p>
      </dsp:txBody>
      <dsp:txXfrm>
        <a:off x="0" y="1787223"/>
        <a:ext cx="9753177" cy="633128"/>
      </dsp:txXfrm>
    </dsp:sp>
    <dsp:sp modelId="{C63192F3-DD9E-3547-B6EE-4E6D0F577C0B}">
      <dsp:nvSpPr>
        <dsp:cNvPr id="0" name=""/>
        <dsp:cNvSpPr/>
      </dsp:nvSpPr>
      <dsp:spPr>
        <a:xfrm>
          <a:off x="0" y="2420352"/>
          <a:ext cx="9753177" cy="576544"/>
        </a:xfrm>
        <a:prstGeom prst="roundRect">
          <a:avLst/>
        </a:prstGeom>
        <a:solidFill>
          <a:srgbClr val="4B53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dirty="0"/>
            <a:t>Agressivité passive</a:t>
          </a:r>
          <a:endParaRPr lang="en-US" sz="2800" kern="1200" dirty="0"/>
        </a:p>
      </dsp:txBody>
      <dsp:txXfrm>
        <a:off x="28145" y="2448497"/>
        <a:ext cx="9696887" cy="520254"/>
      </dsp:txXfrm>
    </dsp:sp>
    <dsp:sp modelId="{DC2A21D6-021D-DB4C-9A1A-277493637F12}">
      <dsp:nvSpPr>
        <dsp:cNvPr id="0" name=""/>
        <dsp:cNvSpPr/>
      </dsp:nvSpPr>
      <dsp:spPr>
        <a:xfrm>
          <a:off x="0" y="2996897"/>
          <a:ext cx="9753177" cy="633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66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fr-CA" sz="2400" kern="1200" dirty="0"/>
            <a:t>Ne pas exprimer ses propres besoins, puis se mettre en colère contre les autres ou leur en vouloir s’ils ne répondent pas à nos besoins.</a:t>
          </a:r>
          <a:endParaRPr lang="en-US" sz="2400" kern="1200" dirty="0"/>
        </a:p>
      </dsp:txBody>
      <dsp:txXfrm>
        <a:off x="0" y="2996897"/>
        <a:ext cx="9753177" cy="633128"/>
      </dsp:txXfrm>
    </dsp:sp>
    <dsp:sp modelId="{850BDFB1-92C9-1948-AC8F-CEC3417D1D24}">
      <dsp:nvSpPr>
        <dsp:cNvPr id="0" name=""/>
        <dsp:cNvSpPr/>
      </dsp:nvSpPr>
      <dsp:spPr>
        <a:xfrm>
          <a:off x="0" y="3630026"/>
          <a:ext cx="9753177" cy="576544"/>
        </a:xfrm>
        <a:prstGeom prst="roundRect">
          <a:avLst/>
        </a:prstGeom>
        <a:solidFill>
          <a:srgbClr val="4B53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dirty="0"/>
            <a:t>Assertivité</a:t>
          </a:r>
          <a:endParaRPr lang="en-US" sz="2800" kern="1200" dirty="0"/>
        </a:p>
      </dsp:txBody>
      <dsp:txXfrm>
        <a:off x="28145" y="3658171"/>
        <a:ext cx="9696887" cy="520254"/>
      </dsp:txXfrm>
    </dsp:sp>
    <dsp:sp modelId="{5B8091E8-7364-EE4C-9DBC-42650A5FA969}">
      <dsp:nvSpPr>
        <dsp:cNvPr id="0" name=""/>
        <dsp:cNvSpPr/>
      </dsp:nvSpPr>
      <dsp:spPr>
        <a:xfrm>
          <a:off x="0" y="4206571"/>
          <a:ext cx="9753177" cy="633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66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fr-CA" sz="2400" kern="1200" dirty="0"/>
            <a:t>Établir un équilibre entre vos propres besoins et ceux des autres d’une manière conforme à vos valeurs personnelles</a:t>
          </a:r>
          <a:endParaRPr lang="en-US" sz="2400" kern="1200" dirty="0"/>
        </a:p>
      </dsp:txBody>
      <dsp:txXfrm>
        <a:off x="0" y="4206571"/>
        <a:ext cx="9753177" cy="6331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09F22-94B5-9C43-8401-327F6B726D5F}">
      <dsp:nvSpPr>
        <dsp:cNvPr id="0" name=""/>
        <dsp:cNvSpPr/>
      </dsp:nvSpPr>
      <dsp:spPr>
        <a:xfrm>
          <a:off x="1115" y="0"/>
          <a:ext cx="1973804" cy="4011468"/>
        </a:xfrm>
        <a:prstGeom prst="roundRect">
          <a:avLst>
            <a:gd name="adj" fmla="val 10000"/>
          </a:avLst>
        </a:prstGeom>
        <a:solidFill>
          <a:srgbClr val="4B53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L’assertivité est une compétence et non un type de personnalité</a:t>
          </a:r>
          <a:endParaRPr lang="en-CA" sz="2400" b="0" kern="1200" dirty="0"/>
        </a:p>
      </dsp:txBody>
      <dsp:txXfrm>
        <a:off x="58926" y="57811"/>
        <a:ext cx="1858182" cy="3895846"/>
      </dsp:txXfrm>
    </dsp:sp>
    <dsp:sp modelId="{C5640BE4-A5F3-E84E-A00B-6E03E9F5B206}">
      <dsp:nvSpPr>
        <dsp:cNvPr id="0" name=""/>
        <dsp:cNvSpPr/>
      </dsp:nvSpPr>
      <dsp:spPr>
        <a:xfrm>
          <a:off x="2306519" y="0"/>
          <a:ext cx="1973804" cy="4011468"/>
        </a:xfrm>
        <a:prstGeom prst="roundRect">
          <a:avLst>
            <a:gd name="adj" fmla="val 10000"/>
          </a:avLst>
        </a:prstGeom>
        <a:solidFill>
          <a:srgbClr val="4B53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Il s’agit de contrôler votre propre comportement, pas celui des autres.</a:t>
          </a:r>
          <a:r>
            <a:rPr lang="en-GB" sz="2400" kern="1200" dirty="0"/>
            <a:t>’</a:t>
          </a:r>
          <a:endParaRPr lang="en-CA" sz="2400" kern="1200" dirty="0"/>
        </a:p>
      </dsp:txBody>
      <dsp:txXfrm>
        <a:off x="2364330" y="57811"/>
        <a:ext cx="1858182" cy="3895846"/>
      </dsp:txXfrm>
    </dsp:sp>
    <dsp:sp modelId="{048E412E-7548-D944-AA8C-200FDF71EE20}">
      <dsp:nvSpPr>
        <dsp:cNvPr id="0" name=""/>
        <dsp:cNvSpPr/>
      </dsp:nvSpPr>
      <dsp:spPr>
        <a:xfrm>
          <a:off x="4611923" y="0"/>
          <a:ext cx="1973804" cy="4011468"/>
        </a:xfrm>
        <a:prstGeom prst="roundRect">
          <a:avLst>
            <a:gd name="adj" fmla="val 10000"/>
          </a:avLst>
        </a:prstGeom>
        <a:solidFill>
          <a:srgbClr val="4B53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Cela ne signifie pas que vous devez toujours obtenir ce que vous voulez</a:t>
          </a:r>
          <a:endParaRPr lang="en-CA" sz="2400" kern="1200" dirty="0"/>
        </a:p>
      </dsp:txBody>
      <dsp:txXfrm>
        <a:off x="4669734" y="57811"/>
        <a:ext cx="1858182" cy="3895846"/>
      </dsp:txXfrm>
    </dsp:sp>
    <dsp:sp modelId="{4B5C3C62-C110-9040-B77C-E9C8391C9762}">
      <dsp:nvSpPr>
        <dsp:cNvPr id="0" name=""/>
        <dsp:cNvSpPr/>
      </dsp:nvSpPr>
      <dsp:spPr>
        <a:xfrm>
          <a:off x="6917327" y="0"/>
          <a:ext cx="1973804" cy="4011468"/>
        </a:xfrm>
        <a:prstGeom prst="roundRect">
          <a:avLst>
            <a:gd name="adj" fmla="val 10000"/>
          </a:avLst>
        </a:prstGeom>
        <a:solidFill>
          <a:srgbClr val="4B53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Commencez à petite échelle, comme pour toute nouvelle compétence</a:t>
          </a:r>
          <a:endParaRPr lang="en-CA" sz="2400" kern="1200" dirty="0"/>
        </a:p>
      </dsp:txBody>
      <dsp:txXfrm>
        <a:off x="6975138" y="57811"/>
        <a:ext cx="1858182" cy="3895846"/>
      </dsp:txXfrm>
    </dsp:sp>
    <dsp:sp modelId="{E53B054B-E760-4341-A495-5CBFBC011B54}">
      <dsp:nvSpPr>
        <dsp:cNvPr id="0" name=""/>
        <dsp:cNvSpPr/>
      </dsp:nvSpPr>
      <dsp:spPr>
        <a:xfrm>
          <a:off x="9222731" y="0"/>
          <a:ext cx="1973804" cy="4011468"/>
        </a:xfrm>
        <a:prstGeom prst="roundRect">
          <a:avLst>
            <a:gd name="adj" fmla="val 10000"/>
          </a:avLst>
        </a:prstGeom>
        <a:solidFill>
          <a:srgbClr val="4B53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Vous n’avez pas à vous affirmer en tout temps</a:t>
          </a:r>
          <a:endParaRPr lang="en-CA" sz="2400" kern="1200" dirty="0"/>
        </a:p>
      </dsp:txBody>
      <dsp:txXfrm>
        <a:off x="9280542" y="57811"/>
        <a:ext cx="1858182" cy="3895846"/>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8.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4203A4-F56A-EB26-58B1-701D7DC32A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5C02E2-E9C3-E4CD-9820-FD0800C66E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05253-BA3C-2B42-BE98-36F820097E4E}" type="datetimeFigureOut">
              <a:rPr lang="en-US" smtClean="0"/>
              <a:t>2/27/23</a:t>
            </a:fld>
            <a:endParaRPr lang="en-US"/>
          </a:p>
        </p:txBody>
      </p:sp>
      <p:sp>
        <p:nvSpPr>
          <p:cNvPr id="4" name="Footer Placeholder 3">
            <a:extLst>
              <a:ext uri="{FF2B5EF4-FFF2-40B4-BE49-F238E27FC236}">
                <a16:creationId xmlns:a16="http://schemas.microsoft.com/office/drawing/2014/main" id="{6F1E25B8-3340-1411-290A-4A531C9FC1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027F9E-8A92-F9B4-31C7-BA832B77F5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F1C6BB-62B0-CD45-86D3-323691D2E19B}" type="slidenum">
              <a:rPr lang="en-US" smtClean="0"/>
              <a:t>‹#›</a:t>
            </a:fld>
            <a:endParaRPr lang="en-US"/>
          </a:p>
        </p:txBody>
      </p:sp>
    </p:spTree>
    <p:extLst>
      <p:ext uri="{BB962C8B-B14F-4D97-AF65-F5344CB8AC3E}">
        <p14:creationId xmlns:p14="http://schemas.microsoft.com/office/powerpoint/2010/main" val="4109044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68100020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200" kern="1200" baseline="0">
        <a:solidFill>
          <a:schemeClr val="tx1"/>
        </a:solidFill>
        <a:latin typeface="+mn-lt"/>
        <a:ea typeface="+mn-ea"/>
        <a:cs typeface="+mn-cs"/>
      </a:defRPr>
    </a:lvl2pPr>
    <a:lvl3pPr marL="914400" algn="l" defTabSz="914400" rtl="0" eaLnBrk="1" latinLnBrk="0" hangingPunct="1">
      <a:defRPr sz="1200" kern="1200" baseline="0">
        <a:solidFill>
          <a:schemeClr val="tx1"/>
        </a:solidFill>
        <a:latin typeface="+mn-lt"/>
        <a:ea typeface="+mn-ea"/>
        <a:cs typeface="+mn-cs"/>
      </a:defRPr>
    </a:lvl3pPr>
    <a:lvl4pPr marL="1371600" algn="l" defTabSz="914400" rtl="0" eaLnBrk="1" latinLnBrk="0" hangingPunct="1">
      <a:defRPr sz="1200" kern="1200" baseline="0">
        <a:solidFill>
          <a:schemeClr val="tx1"/>
        </a:solidFill>
        <a:latin typeface="+mn-lt"/>
        <a:ea typeface="+mn-ea"/>
        <a:cs typeface="+mn-cs"/>
      </a:defRPr>
    </a:lvl4pPr>
    <a:lvl5pPr marL="1828800" algn="l" defTabSz="914400" rtl="0" eaLnBrk="1" latinLnBrk="0" hangingPunct="1">
      <a:defRPr sz="1200" kern="120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heretohelp.bc.ca/"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a:r>
            <a:r>
              <a:rPr lang="en-US" dirty="0"/>
              <a:t>Date: 13 </a:t>
            </a:r>
            <a:r>
              <a:rPr lang="en-US" dirty="0" err="1"/>
              <a:t>février</a:t>
            </a:r>
            <a:r>
              <a:rPr lang="en-US"/>
              <a:t> 2023</a:t>
            </a:r>
            <a:r>
              <a:rPr lang="en-US" dirty="0"/>
              <a:t>]</a:t>
            </a:r>
          </a:p>
          <a:p>
            <a:endParaRPr lang="en-US" dirty="0"/>
          </a:p>
          <a:p>
            <a:r>
              <a:rPr lang="fr-CA" sz="1200" kern="1200" dirty="0">
                <a:solidFill>
                  <a:schemeClr val="tx1"/>
                </a:solidFill>
                <a:effectLst/>
                <a:latin typeface="+mn-lt"/>
                <a:ea typeface="+mn-ea"/>
                <a:cs typeface="+mn-cs"/>
              </a:rPr>
              <a:t>Bienvenue au quatrième cours sur la thérapie </a:t>
            </a:r>
            <a:r>
              <a:rPr lang="fr-CA" sz="1200" kern="1200" dirty="0" err="1">
                <a:solidFill>
                  <a:schemeClr val="tx1"/>
                </a:solidFill>
                <a:effectLst/>
                <a:latin typeface="+mn-lt"/>
                <a:ea typeface="+mn-ea"/>
                <a:cs typeface="+mn-cs"/>
              </a:rPr>
              <a:t>cognitivo</a:t>
            </a:r>
            <a:r>
              <a:rPr lang="fr-CA" sz="1200" kern="1200" dirty="0">
                <a:solidFill>
                  <a:schemeClr val="tx1"/>
                </a:solidFill>
                <a:effectLst/>
                <a:latin typeface="+mn-lt"/>
                <a:ea typeface="+mn-ea"/>
                <a:cs typeface="+mn-cs"/>
              </a:rPr>
              <a:t>-comportementale basée sur la pleine conscience.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77000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Il peut être très utile de porter attention aux pensées que nous avons lorsque nous sommes en colère. Certaines pensées comme « Je ne peux pas supporter cela » ou « On me manque de respect » peuvent nous énerver au point de perdre notre capacité à bien communiquer. Trouver une façon de modérer ces pensées peut diminuer la colère que nous ressentons à ce moment-là. Nos sensations physiques peuvent s’atténuer. Et cela peut nous aider à faire de bons choix sur ce qu’il faut faire (comportement).</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894601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Ce diagramme offre un cadre de base pour vous aider à réfléchir à la façon dont vous gérez les situations dans lesquelles vous pourriez éprouver de la colère.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En haut, les colonnes indiquent si vous respectez vos propres besoins (à gauche) ou si vous en faites abstraction (à droite). À gauche, les rangées indiquent si vous respectez (en haut) les besoins des autres ou si vous en faites abstraction (en bas).</a:t>
            </a:r>
            <a:endParaRPr lang="en-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La case inférieure gauche </a:t>
            </a:r>
            <a:r>
              <a:rPr lang="fr-CA" sz="1200" kern="1200" dirty="0">
                <a:solidFill>
                  <a:schemeClr val="tx1"/>
                </a:solidFill>
                <a:effectLst/>
                <a:latin typeface="+mn-lt"/>
                <a:ea typeface="+mn-ea"/>
                <a:cs typeface="+mn-cs"/>
              </a:rPr>
              <a:t>représente une situation où une personne ne pense qu’à ses propres besoins lorsqu’elle se sent en colère (respect de soi +) et fait abstraction de ceux des autres (respect des autres -). Cela indique une </a:t>
            </a:r>
            <a:r>
              <a:rPr lang="fr-CA" sz="1200" b="1" kern="1200" dirty="0">
                <a:solidFill>
                  <a:schemeClr val="tx1"/>
                </a:solidFill>
                <a:effectLst/>
                <a:latin typeface="+mn-lt"/>
                <a:ea typeface="+mn-ea"/>
                <a:cs typeface="+mn-cs"/>
              </a:rPr>
              <a:t>agressivité</a:t>
            </a:r>
            <a:r>
              <a:rPr lang="fr-CA" sz="1200" kern="1200" dirty="0">
                <a:solidFill>
                  <a:schemeClr val="tx1"/>
                </a:solidFill>
                <a:effectLst/>
                <a:latin typeface="+mn-lt"/>
                <a:ea typeface="+mn-ea"/>
                <a:cs typeface="+mn-cs"/>
              </a:rPr>
              <a:t>, lorsqu’une personne accorde trop d’importance à ses propres besoins et fait abstraction de ceux des autres.</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87405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La case supérieure droite </a:t>
            </a:r>
            <a:r>
              <a:rPr lang="fr-CA" sz="1200" kern="1200" dirty="0">
                <a:solidFill>
                  <a:schemeClr val="tx1"/>
                </a:solidFill>
                <a:effectLst/>
                <a:latin typeface="+mn-lt"/>
                <a:ea typeface="+mn-ea"/>
                <a:cs typeface="+mn-cs"/>
              </a:rPr>
              <a:t>représente une situation où une personne ne pense qu’aux besoins des autres (Respect des autres +) et fait abstraction de ses propres besoins (Respect de soi -). Cela représente la </a:t>
            </a:r>
            <a:r>
              <a:rPr lang="fr-CA" sz="1200" b="1" kern="1200" dirty="0">
                <a:solidFill>
                  <a:schemeClr val="tx1"/>
                </a:solidFill>
                <a:effectLst/>
                <a:latin typeface="+mn-lt"/>
                <a:ea typeface="+mn-ea"/>
                <a:cs typeface="+mn-cs"/>
              </a:rPr>
              <a:t>passivité</a:t>
            </a:r>
            <a:r>
              <a:rPr lang="fr-CA" sz="1200" kern="1200" dirty="0">
                <a:solidFill>
                  <a:schemeClr val="tx1"/>
                </a:solidFill>
                <a:effectLst/>
                <a:latin typeface="+mn-lt"/>
                <a:ea typeface="+mn-ea"/>
                <a:cs typeface="+mn-cs"/>
              </a:rPr>
              <a:t>, lorsqu’une personne accorde trop d’importance aux besoins des autres et fait abstraction de ses propres besoins. Une trop grande passivité expose une personne à un risque accru de dépression et d’anxiété, parce qu’elle se transmet constamment le message (par son propre comportement) que ses besoins ne sont pas aussi importants que ceux des autres.</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4096117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La case inférieure droite </a:t>
            </a:r>
            <a:r>
              <a:rPr lang="fr-CA" sz="1200" kern="1200" dirty="0">
                <a:solidFill>
                  <a:schemeClr val="tx1"/>
                </a:solidFill>
                <a:effectLst/>
                <a:latin typeface="+mn-lt"/>
                <a:ea typeface="+mn-ea"/>
                <a:cs typeface="+mn-cs"/>
              </a:rPr>
              <a:t>représente une situation où une personne ne prête pas attention à ses propres besoins ni à ceux des autres. C’est ce qu’on appelle l’</a:t>
            </a:r>
            <a:r>
              <a:rPr lang="fr-CA" sz="1200" b="1" kern="1200" dirty="0">
                <a:solidFill>
                  <a:schemeClr val="tx1"/>
                </a:solidFill>
                <a:effectLst/>
                <a:latin typeface="+mn-lt"/>
                <a:ea typeface="+mn-ea"/>
                <a:cs typeface="+mn-cs"/>
              </a:rPr>
              <a:t>agressivité passive</a:t>
            </a:r>
            <a:r>
              <a:rPr lang="fr-CA" sz="1200" kern="1200" dirty="0">
                <a:solidFill>
                  <a:schemeClr val="tx1"/>
                </a:solidFill>
                <a:effectLst/>
                <a:latin typeface="+mn-lt"/>
                <a:ea typeface="+mn-ea"/>
                <a:cs typeface="+mn-cs"/>
              </a:rPr>
              <a:t>, lorsqu’une personne n’exprime pas ses propres besoins, puis se met en colère ou en veut aux autres parce qu’ils ne répondent pas à ses besoins.</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43682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La case supérieure gauche </a:t>
            </a:r>
            <a:r>
              <a:rPr lang="fr-CA" sz="1200" kern="1200" dirty="0">
                <a:solidFill>
                  <a:schemeClr val="tx1"/>
                </a:solidFill>
                <a:effectLst/>
                <a:latin typeface="+mn-lt"/>
                <a:ea typeface="+mn-ea"/>
                <a:cs typeface="+mn-cs"/>
              </a:rPr>
              <a:t>représente la façon la plus saine de gérer la colère : </a:t>
            </a:r>
            <a:r>
              <a:rPr lang="fr-CA" sz="1200" b="1" kern="1200" dirty="0">
                <a:solidFill>
                  <a:schemeClr val="tx1"/>
                </a:solidFill>
                <a:effectLst/>
                <a:latin typeface="+mn-lt"/>
                <a:ea typeface="+mn-ea"/>
                <a:cs typeface="+mn-cs"/>
              </a:rPr>
              <a:t>Assertivité</a:t>
            </a:r>
            <a:r>
              <a:rPr lang="fr-CA" sz="1200" kern="1200" dirty="0">
                <a:solidFill>
                  <a:schemeClr val="tx1"/>
                </a:solidFill>
                <a:effectLst/>
                <a:latin typeface="+mn-lt"/>
                <a:ea typeface="+mn-ea"/>
                <a:cs typeface="+mn-cs"/>
              </a:rPr>
              <a:t>, c’est-à-dire trouver un équilibre entre vos propres besoins et ceux des autres d’une manière conforme à vos valeurs personnelles.</a:t>
            </a: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Beaucoup d’entre nous reconnaîtront que nous nous retrouvons dans chacune de ces quatre cases dans différentes situations, à différents moments de notre vie et avec différentes personnes. Toutefois, si vous croyez qu’une partie insuffisante de vos réponses se situe dans la case de l’assertivité (p. ex., trop de réactions agressives, passives ou passives-agressives), envisagez d’en faire un objectif pour renforcer vos compétences en matière d’assertivité.</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755421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Ces quatre réactions représentent les comportements du modèle de la TCC concernant la colère. L’assertivité peut être un outil puissant pour modifier les sentiments de colère, d’anxiété et de dépression ainsi que la perception que nous avons de nous-mêmes et des autres.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L’importance que nous accordons à nos propres besoins et à ceux des autres influera sur la compassion que nous ressentons envers nous-mêmes et envers les autres.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 compassion est une force puissante pour réduire les effets négatifs que la colère peut avoir sur nos émotions et notre comportement. Les personnes qui ont peu de compassion envers elles-mêmes se classeraient probablement dans la catégorie passive et celles qui ont peu de compassion envers les autres dans la catégorie agressive. En reconnaissant les besoins de toutes les personnes concernées, il est plus probable que vous puissiez adopter une attitude assertive.</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042272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Si vous croyez qu’il vous serait utile de renforcer votre assertivité, voici quelques conseils pour commencer.</a:t>
            </a:r>
            <a:endParaRPr lang="en-CA"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Il est important de savoir que l’assertivité est une compétence – tout le monde peut apprendre à faire davantage preuve d’assertivité avec de la pratique, même si cela peut être plus facile pour certains que pour d’autres. Nous passerons en revue certaines compétences de base en matière d’assertivité dans le cadre de ce cours, mais vous trouverez des renseignements supplémentaires dans les documents fournis dont le lien figure à la fin de cette section.</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Fait important, l’assertivité consiste à contrôler ses propres réactions et comportements, et non à contrôler ou à changer ceux des autres. Bien que l’affirmation de soi mène souvent à de meilleurs résultats et à de meilleures relations, cela ne signifie pas que vous obtiendrez toujours ce que vous voulez.</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Comme pour toutes les techniques que nous présentons dans ce cours, nous vous encourageons à commencer à petite échelle lorsque vous renforcez votre assertivité en faisant des choses difficiles, mais gérables. Vous n’avez pas à vous affirmer dans toutes les situations ou auprès de chaque personne. Vous pouvez peut-être commencer par retourner un article dans un magasin. Ou il peut s’agir de poser une question à un représentant de commerce. Il peut aussi s’agir de dire non à une personne sûre sans s’excuser.</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726871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Lorsqu’on commence à renforcer son assertivité, il faut tenir compte de plusieurs choses. La communication assertive concerne à la fois ce que vous dites et la façon dont vous le dites. Le ton de la voix peut transmettre un message très différent des mots que vous prononcez &lt;utiliser un exemple ici de la même déclaration formulée de deux manières différentes&gt;. Le langage corporel communique d’ailleurs autant que les mots que vous prononcez. Il est important d’être conscient de votre posture et du contact visuel lorsque vous avez une conversation, et du message que vous transmettez. [démontrez]</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L’assertivité est souvent liée au fait de demander quelque chose dont vous avez besoin ou que vous voulez, ou de dire non. Vous pourriez peut-être mettre vos pensées à l’épreuve ou obtenir plus d’information avant de répondre automatiquement à une demande, afin de pouvoir décider dans quelle mesure vous souhaitez faire preuve d’assertivité. Vous pouvez aussi « gagner du temps » et dire que vous devez réfléchir à une demande avant de répondre.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Cela peut vous permettre d’utiliser des stratégies de relaxation ou de remplir un registre des pensées au besoin, et de décider de la réponse avec laquelle vous êtes à l’aise.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Lorsque vous communiquez de manière assertive, il est important d’exprimer clairement vos besoins et vos désirs.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Ne présumez pas que les gens peuvent lire dans vos pensées! Et écoutez ce que l’autre personne dit – ses besoins sont également importants.</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98926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Lorsque vous changez la façon dont vous interagissez avec les autres, il est courant de constater une certaine surprise ou résistance de la part des autres personnes de votre entourage. Comme pour tout changement, c’est la cohérence qui entraînera des changements dans l’ensemble de vos relations et dans ce que vous ressentez. En gardant cela à l’esprit, réfléchissez bien à quand, où, comment et avec qui vous souhaitez commencer à vous exercer. Il est utile de commencer par une relation qui n’est pas votre relation la plus difficile. Lorsque vous commencez à établir des limites, prenez soin de ne fixer que des limites que vous vous engagez à respecter et que vous pouvez vraiment respecter. [utilisez un exemple ici]</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Veillez à ne pas aller trop loin en passant de la passivité à l’agressivité. Et demeurez concentré sur le processus et votre propre comportement, et non sur le résultat et le gagnant.</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645411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Les compétences en matière d’assertivité sont examinées dans ce document.</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88266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Il s’agit d’un cours. Nous vous encourageons donc à poser des questions et à partager de l’information sur ce qui vous a été utile afin que tous les participants puissent apprendre les uns des autres. Cependant, comme il s’agit d’un grand groupe, ce n’est pas le bon endroit pour discuter des traumatismes personnels ou des pensées suicidaires ou violentes, qui peuvent être pénibles pour les autres membres du groupe. Si vous êtes en situation de crise et que vous avez besoin de parler de l’un de ces sujets, veuillez communiquer avec l’un des animateurs pendant une pause ou après le cours.</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14076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3270" algn="l" rtl="0"/>
            <a:r>
              <a:rPr lang="fr-CA" sz="1200" b="0" i="0" u="none" strike="noStrike" baseline="0" dirty="0">
                <a:latin typeface="Arial" panose="020B0604020202020204" pitchFamily="34" charset="0"/>
              </a:rPr>
              <a:t>La compassion envers soi et les autres peut favoriser une communication assertive et réduire les cycles de colère, d’anxiété et de dépression inutiles.</a:t>
            </a:r>
          </a:p>
          <a:p>
            <a:pPr marR="0" algn="l" rtl="0"/>
            <a:r>
              <a:rPr lang="fr-CA" sz="1200" b="0" i="0" u="none" strike="noStrike" baseline="0" dirty="0">
                <a:latin typeface="Arial" panose="020B0604020202020204" pitchFamily="34" charset="0"/>
              </a:rPr>
              <a:t>Voici les trois principales composantes de l’autocompassion</a:t>
            </a:r>
          </a:p>
          <a:p>
            <a:pPr marR="27530" lvl="1" algn="l" rtl="0">
              <a:buFont typeface="Arial" panose="020B0604020202020204" pitchFamily="34" charset="0"/>
              <a:buChar char="1"/>
            </a:pPr>
            <a:r>
              <a:rPr lang="fr-CA" sz="1200" b="0" i="0" u="none" strike="noStrike" baseline="0" dirty="0">
                <a:latin typeface="Arial" panose="020B0604020202020204" pitchFamily="34" charset="0"/>
              </a:rPr>
              <a:t>-La bienveillance envers soi-même concerne la façon </a:t>
            </a:r>
            <a:r>
              <a:rPr lang="fr-CA" sz="1200" b="0" i="1" u="none" strike="noStrike" baseline="0" dirty="0">
                <a:latin typeface="Arial" panose="020B0604020202020204" pitchFamily="34" charset="0"/>
              </a:rPr>
              <a:t>dont vous vous comportez </a:t>
            </a:r>
            <a:r>
              <a:rPr lang="fr-CA" sz="1200" b="0" i="0" u="none" strike="noStrike" baseline="0" dirty="0">
                <a:latin typeface="Arial" panose="020B0604020202020204" pitchFamily="34" charset="0"/>
              </a:rPr>
              <a:t>envers vous-même – avec chaleur et compréhension plutôt qu’en vous ignorant, en vous critiquant ou en vous jugeant.</a:t>
            </a:r>
          </a:p>
          <a:p>
            <a:pPr marR="13270" lvl="2" algn="l" rtl="0"/>
            <a:r>
              <a:rPr lang="fr-CA" sz="1200" b="0" i="0" u="none" strike="noStrike" baseline="0" dirty="0">
                <a:latin typeface="Arial" panose="020B0604020202020204" pitchFamily="34" charset="0"/>
              </a:rPr>
              <a:t>Vous pouvez y parvenir en reconnaissant l’expérience douloureuse et en l’abordant avec douceur.</a:t>
            </a:r>
          </a:p>
          <a:p>
            <a:pPr marR="0" algn="l" rtl="0"/>
            <a:endParaRPr lang="fr-CA" sz="1200" b="0" i="0" u="none" strike="noStrike" baseline="0" dirty="0">
              <a:latin typeface="Arial" panose="020B0604020202020204" pitchFamily="34" charset="0"/>
            </a:endParaRPr>
          </a:p>
          <a:p>
            <a:pPr marR="13270" lvl="1" algn="l" rtl="0">
              <a:buFont typeface="Arial" panose="020B0604020202020204" pitchFamily="34" charset="0"/>
              <a:buChar char="2"/>
            </a:pPr>
            <a:r>
              <a:rPr lang="fr-CA" sz="1200" b="0" i="0" u="none" strike="noStrike" baseline="0" dirty="0">
                <a:latin typeface="Arial" panose="020B0604020202020204" pitchFamily="34" charset="0"/>
              </a:rPr>
              <a:t>-La souffrance fait partie de l’expérience humaine commune – ce que nous vivons tous – la reconnaissance de cet aspect commun de l’humanité peut contribuer à réduire le sentiment d’isolement.</a:t>
            </a:r>
          </a:p>
          <a:p>
            <a:pPr marR="0" algn="l" rtl="0"/>
            <a:endParaRPr lang="fr-CA" sz="1200" b="0" i="0" u="none" strike="noStrike" baseline="0" dirty="0">
              <a:latin typeface="Arial" panose="020B0604020202020204" pitchFamily="34" charset="0"/>
            </a:endParaRPr>
          </a:p>
          <a:p>
            <a:pPr marR="12700" lvl="1" algn="l" rtl="0">
              <a:buFont typeface="Arial" panose="020B0604020202020204" pitchFamily="34" charset="0"/>
              <a:buChar char="3"/>
            </a:pPr>
            <a:r>
              <a:rPr lang="fr-CA" sz="1200" b="0" i="0" u="none" strike="noStrike" baseline="0" dirty="0">
                <a:latin typeface="Arial" panose="020B0604020202020204" pitchFamily="34" charset="0"/>
              </a:rPr>
              <a:t>-La dernière composante consiste à utiliser les compétences acquises en matière de pleine conscience pour contrer la tendance à s’identifier de manière excessive à notre expérience ou à notre souffrance. Cette composante consiste à vivre nos pensées et nos émotions telles qu’elles sont, sans supprimer ou exagérer l’expérience.</a:t>
            </a:r>
          </a:p>
          <a:p>
            <a:pPr marR="0" algn="l" rtl="0"/>
            <a:endParaRPr lang="fr-CA" sz="1200" b="0" i="0" u="none" strike="noStrike" baseline="0" dirty="0">
              <a:latin typeface="Arial" panose="020B0604020202020204" pitchFamily="34" charset="0"/>
            </a:endParaRPr>
          </a:p>
          <a:p>
            <a:pPr marR="19340" algn="l" rtl="0"/>
            <a:r>
              <a:rPr lang="fr-CA" sz="1200" b="0" i="0" u="none" strike="noStrike" baseline="0" dirty="0">
                <a:latin typeface="Arial" panose="020B0604020202020204" pitchFamily="34" charset="0"/>
              </a:rPr>
              <a:t>Pour ce faire, il faut faire preuve d’un état d’esprit réceptif et sans jugement pour observer ce qui est, sans être emporté par ces expériences.</a:t>
            </a:r>
          </a:p>
          <a:p>
            <a:pPr marR="0" algn="l" rtl="0"/>
            <a:r>
              <a:rPr lang="fr-CA" sz="1200" b="0" i="0" u="none" strike="noStrike" baseline="0" dirty="0">
                <a:latin typeface="Arial" panose="020B0604020202020204" pitchFamily="34" charset="0"/>
              </a:rPr>
              <a:t>Les liens de cette diapositive mènent à une vidéo décrivant certaines façons de pratiquer davantage l’autocompassion et à un site Web consacré à ce sujet. Vous retrouverez ces ressources sous la rubrique Ressources supplémentaires à la fin de ce cours.</a:t>
            </a:r>
          </a:p>
          <a:p>
            <a:endParaRPr lang="en-US" dirty="0"/>
          </a:p>
        </p:txBody>
      </p:sp>
    </p:spTree>
    <p:extLst>
      <p:ext uri="{BB962C8B-B14F-4D97-AF65-F5344CB8AC3E}">
        <p14:creationId xmlns:p14="http://schemas.microsoft.com/office/powerpoint/2010/main" val="1297898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Le prochain point à l’ordre du jour est la résolution de problèmes.</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2330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Faites-vous face à un problème épineux dans votre vie? Avez‑vous besoin d’aide pour trouver des solutions?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Nous faisons face à des problèmes presque tous les jours dans notre vie. Heureusement, nous pouvons résoudre la plupart de nos problèmes en trouvant une solution sur-le-champ ou en utilisant une stratégie qui a fonctionné pour nous dans le passé.</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Pourquoi la résolution de problèmes est-elle une compétence importante pour la santé mentale? Les problèmes qui ne sont pas résolus peuvent nuire à notre bien-être. S’il n’est pas résolu, un petit problème peut rapidement s’aggraver. Nous finissons par nous sentir frustrés, stressés ou peut-être même déprimés et désespérés. Comprendre et améliorer vos compétences en matière de résolution de problèmes peut vous aider à gérer plus efficacement les facteurs de stress dans votre vie et augmenter votre confiance, ce qui vous permet de vous sentir mieux en mesure de résoudre des problèmes à l’avenir.</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 résolution de problèmes peut également comporter plusieurs avantages supplémentaires, notamment un meilleur fonctionnement au travail ou à l’école, des relations plus satisfaisantes avec les amis, la famille et les collègues de travail, une meilleure estime de soi et une plus grande satisfaction générale à l’égard de la vie.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Qu’en est-il des problèmes qui ne sont pas si faciles à résoudre? Ce genre de problèmes peut créer du stress et avoir des répercussions sur notre santé. Nous nous adaptons souvent en faisant ce que nous avons fait dans le passé. Cependant, jusqu’à ce que nous ayons trouvé une solution qui fonctionne réellement, le problème ne se résorbe jamais et peut continuer à créer du stress dans nos vies.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Si vous souhaitez examiner la documentation plus en détail, veuillez visiter le site Web </a:t>
            </a:r>
            <a:r>
              <a:rPr lang="fr-CA" sz="1200" kern="1200" dirty="0" err="1">
                <a:solidFill>
                  <a:schemeClr val="tx1"/>
                </a:solidFill>
                <a:effectLst/>
                <a:latin typeface="+mn-lt"/>
                <a:ea typeface="+mn-ea"/>
                <a:cs typeface="+mn-cs"/>
              </a:rPr>
              <a:t>heretohelp.bc.ca</a:t>
            </a:r>
            <a:r>
              <a:rPr lang="fr-CA" sz="1200" kern="1200" dirty="0">
                <a:solidFill>
                  <a:schemeClr val="tx1"/>
                </a:solidFill>
                <a:effectLst/>
                <a:latin typeface="+mn-lt"/>
                <a:ea typeface="+mn-ea"/>
                <a:cs typeface="+mn-cs"/>
              </a:rPr>
              <a:t> et consulter le module de résolution de problèmes.</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013091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Prêtez attention à vos sentiments. C’est le moment idéal pour accepter les émotions que vous éprouvez sans les juger. Par exemple, si vous êtes frustré par quelque chose, c’est un sentiment valable. Lorsque nous pensons que nos sentiments ne sont pas valables, nous pouvons décider de gérer le problème différemment que lorsque nous choisissons d’accepter ce que nous ressentons.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Les sentiments négatifs révèlent souvent des problèmes. Lorsque vous prêtez attention à ces sentiments, vous reconnaissez souvent les problèmes plus rapidement. Par exemple, se sentir en colère chaque fois que vous parlez à votre patron peut être un signe qu’il y a un problème au travail.</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Cherchez les possibilités qui s’offrent à vous. Essayez de ne pas vous concentrer sur les aspects négatifs de la situation. Recherchez plutôt les possibilités qui s’offrent à vous ou les défis qui se présentent. Si un problème semble moins effrayant ou moins difficile, vous êtes plus susceptible d’essayer de le résoudre. Par exemple, vous pourriez examiner le problème avec votre patron et y voir une occasion d’améliorer votre environnement de travail.</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Essayez de dresser une liste de quelques problèmes qui semblent revenir sans cesse. Ou si vous avez un problème particulier qui vous vient à l’esprit, notez-le par écrit</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367125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Vous ne pouvez pas résoudre un problème tant que vous n’en connaissez pas la nature. Pour ce faire, </a:t>
            </a:r>
            <a:r>
              <a:rPr lang="fr-CA" sz="1200" kern="1200" dirty="0" err="1">
                <a:solidFill>
                  <a:schemeClr val="tx1"/>
                </a:solidFill>
                <a:effectLst/>
                <a:latin typeface="+mn-lt"/>
                <a:ea typeface="+mn-ea"/>
                <a:cs typeface="+mn-cs"/>
              </a:rPr>
              <a:t>posez-vous</a:t>
            </a:r>
            <a:r>
              <a:rPr lang="fr-CA" sz="1200" kern="1200" dirty="0">
                <a:solidFill>
                  <a:schemeClr val="tx1"/>
                </a:solidFill>
                <a:effectLst/>
                <a:latin typeface="+mn-lt"/>
                <a:ea typeface="+mn-ea"/>
                <a:cs typeface="+mn-cs"/>
              </a:rPr>
              <a:t> les questions suivantes :</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Quelle est la situation en ce moment? Qu’est-ce qui me contrarie?</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Quelle serait la situation souhaitable?</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Quels sont les obstacles qui se dressent entre la situation souhaitable et la situation actuelle?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Conseils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Soyez aussi précis que possible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Si votre définition du problème est vague, il est difficile de savoir où devrait commencer votre solution. Par exemple, il pourrait être difficile de commencer à résoudre des problèmes si vous dites : « Je déteste ma maison! » Une définition plus précise pourrait être : « Mes déplacements sont trop longs et je rentre toujours chez moi stressé et épuisé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Tenez-vous en aux faits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Essayez de ne pas inclure des opinions dans votre définition, seulement des faits. Si vous êtes frustré parce que vos voisins font des fêtes bruyantes toutes les fins de semaine, ce n’est pas utile de dire : « Mes voisins sont des imbéciles! » Même si c’est vrai, cela n’aide pas à résoudre le problème – vous ne pouvez pas simplement les transformer en personnes plus gentilles!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N’examinez pas la situation de manière trop étroite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Lorsque vous définissez les problèmes de façon trop étroite, il est plus difficile de trouver des solutions.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Par exemple, vous aimeriez voyager cet été, mais vous n’avez pas de voiture. Une définition étroite pourrait être : « Comment puis-je obtenir assez d’argent pour acheter une voiture en un mois? » Une meilleure définition pourrait être : « Comment puis-je voyager cet été en respectant mon budget? » Lorsque vous définissez votre problème de cette façon, l’achat d’une voiture n’est qu’une solution parmi tant d’autres. Vos solutions pourraient aussi consister à obtenir un billet d’avion à prix réduit, à prendre l’autobus ou à faire un tour avec des amis.</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644557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Choisissez un objectif pour régler votre problème. Le principe </a:t>
            </a:r>
            <a:r>
              <a:rPr lang="fr-CA" sz="1200" b="1" kern="1200" dirty="0">
                <a:solidFill>
                  <a:schemeClr val="tx1"/>
                </a:solidFill>
                <a:effectLst/>
                <a:latin typeface="+mn-lt"/>
                <a:ea typeface="+mn-ea"/>
                <a:cs typeface="+mn-cs"/>
              </a:rPr>
              <a:t>SMART </a:t>
            </a:r>
            <a:r>
              <a:rPr lang="fr-CA" sz="1200" kern="1200" dirty="0">
                <a:solidFill>
                  <a:schemeClr val="tx1"/>
                </a:solidFill>
                <a:effectLst/>
                <a:latin typeface="+mn-lt"/>
                <a:ea typeface="+mn-ea"/>
                <a:cs typeface="+mn-cs"/>
              </a:rPr>
              <a:t>peut vous aider à vous fixer des objectifs : Les objectifs doivent être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fontAlgn="base"/>
            <a:r>
              <a:rPr lang="fr-CA" sz="1200" b="1" u="sng" kern="1200" dirty="0">
                <a:solidFill>
                  <a:schemeClr val="tx1"/>
                </a:solidFill>
                <a:effectLst/>
                <a:latin typeface="+mn-lt"/>
                <a:ea typeface="+mn-ea"/>
                <a:cs typeface="+mn-cs"/>
              </a:rPr>
              <a:t>S</a:t>
            </a:r>
            <a:r>
              <a:rPr lang="fr-CA" sz="1200" kern="1200" dirty="0">
                <a:solidFill>
                  <a:schemeClr val="tx1"/>
                </a:solidFill>
                <a:effectLst/>
                <a:latin typeface="+mn-lt"/>
                <a:ea typeface="+mn-ea"/>
                <a:cs typeface="+mn-cs"/>
              </a:rPr>
              <a:t>pécifiques</a:t>
            </a:r>
            <a:endParaRPr lang="en-CA" sz="1200" kern="1200" dirty="0">
              <a:solidFill>
                <a:schemeClr val="tx1"/>
              </a:solidFill>
              <a:effectLst/>
              <a:latin typeface="+mn-lt"/>
              <a:ea typeface="+mn-ea"/>
              <a:cs typeface="+mn-cs"/>
            </a:endParaRPr>
          </a:p>
          <a:p>
            <a:pPr fontAlgn="base"/>
            <a:r>
              <a:rPr lang="fr-CA" sz="1200" b="1" u="sng" kern="1200" dirty="0">
                <a:solidFill>
                  <a:schemeClr val="tx1"/>
                </a:solidFill>
                <a:effectLst/>
                <a:latin typeface="+mn-lt"/>
                <a:ea typeface="+mn-ea"/>
                <a:cs typeface="+mn-cs"/>
              </a:rPr>
              <a:t>M</a:t>
            </a:r>
            <a:r>
              <a:rPr lang="fr-CA" sz="1200" kern="1200" dirty="0">
                <a:solidFill>
                  <a:schemeClr val="tx1"/>
                </a:solidFill>
                <a:effectLst/>
                <a:latin typeface="+mn-lt"/>
                <a:ea typeface="+mn-ea"/>
                <a:cs typeface="+mn-cs"/>
              </a:rPr>
              <a:t>esurables</a:t>
            </a:r>
            <a:endParaRPr lang="en-CA" sz="1200" kern="1200" dirty="0">
              <a:solidFill>
                <a:schemeClr val="tx1"/>
              </a:solidFill>
              <a:effectLst/>
              <a:latin typeface="+mn-lt"/>
              <a:ea typeface="+mn-ea"/>
              <a:cs typeface="+mn-cs"/>
            </a:endParaRPr>
          </a:p>
          <a:p>
            <a:pPr fontAlgn="base"/>
            <a:r>
              <a:rPr lang="fr-CA" sz="1200" b="1" u="sng" kern="1200" dirty="0">
                <a:solidFill>
                  <a:schemeClr val="tx1"/>
                </a:solidFill>
                <a:effectLst/>
                <a:latin typeface="+mn-lt"/>
                <a:ea typeface="+mn-ea"/>
                <a:cs typeface="+mn-cs"/>
              </a:rPr>
              <a:t>A</a:t>
            </a:r>
            <a:r>
              <a:rPr lang="fr-CA" sz="1200" kern="1200" dirty="0">
                <a:solidFill>
                  <a:schemeClr val="tx1"/>
                </a:solidFill>
                <a:effectLst/>
                <a:latin typeface="+mn-lt"/>
                <a:ea typeface="+mn-ea"/>
                <a:cs typeface="+mn-cs"/>
              </a:rPr>
              <a:t>tteignables</a:t>
            </a:r>
            <a:endParaRPr lang="en-CA" sz="1200" kern="1200" dirty="0">
              <a:solidFill>
                <a:schemeClr val="tx1"/>
              </a:solidFill>
              <a:effectLst/>
              <a:latin typeface="+mn-lt"/>
              <a:ea typeface="+mn-ea"/>
              <a:cs typeface="+mn-cs"/>
            </a:endParaRPr>
          </a:p>
          <a:p>
            <a:pPr fontAlgn="base"/>
            <a:r>
              <a:rPr lang="fr-CA" sz="1200" b="1" u="sng" kern="1200" dirty="0">
                <a:solidFill>
                  <a:schemeClr val="tx1"/>
                </a:solidFill>
                <a:effectLst/>
                <a:latin typeface="+mn-lt"/>
                <a:ea typeface="+mn-ea"/>
                <a:cs typeface="+mn-cs"/>
              </a:rPr>
              <a:t>R</a:t>
            </a:r>
            <a:r>
              <a:rPr lang="fr-CA" sz="1200" kern="1200" dirty="0">
                <a:solidFill>
                  <a:schemeClr val="tx1"/>
                </a:solidFill>
                <a:effectLst/>
                <a:latin typeface="+mn-lt"/>
                <a:ea typeface="+mn-ea"/>
                <a:cs typeface="+mn-cs"/>
              </a:rPr>
              <a:t>éalistes </a:t>
            </a:r>
            <a:endParaRPr lang="en-CA" sz="1200" kern="1200" dirty="0">
              <a:solidFill>
                <a:schemeClr val="tx1"/>
              </a:solidFill>
              <a:effectLst/>
              <a:latin typeface="+mn-lt"/>
              <a:ea typeface="+mn-ea"/>
              <a:cs typeface="+mn-cs"/>
            </a:endParaRPr>
          </a:p>
          <a:p>
            <a:pPr fontAlgn="base"/>
            <a:r>
              <a:rPr lang="fr-CA" sz="1200" b="1" u="sng" kern="1200" dirty="0">
                <a:solidFill>
                  <a:schemeClr val="tx1"/>
                </a:solidFill>
                <a:effectLst/>
                <a:latin typeface="+mn-lt"/>
                <a:ea typeface="+mn-ea"/>
                <a:cs typeface="+mn-cs"/>
              </a:rPr>
              <a:t>T</a:t>
            </a:r>
            <a:r>
              <a:rPr lang="fr-CA" sz="1200" kern="1200" dirty="0">
                <a:solidFill>
                  <a:schemeClr val="tx1"/>
                </a:solidFill>
                <a:effectLst/>
                <a:latin typeface="+mn-lt"/>
                <a:ea typeface="+mn-ea"/>
                <a:cs typeface="+mn-cs"/>
              </a:rPr>
              <a:t>emporels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Par exemple, « Je vais aller à la salle de sport tous les jours » peut ne pas être un objectif réaliste si vous ne faites pas régulièrement de l’exercice. Une déclaration plus utile pourrait être : « J’irai à la salle de sport les lundis, mercredis et vendredis de 16 h 30 à 17 h 30.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Établissez un objectif SMART pour régler votre problème, en suivant tous les principes, cela nous aidera à la prochaine étape, où nous trouverons différentes solutions.</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592019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Lorsqu’il s’agit de problèmes difficiles, il peut être ardu de trouver des solutions nouvelles et utiles.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Essayez le remue-méninges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Il est plus facile de trouver une bonne solution lorsque vous avez le choix entre plusieurs solutions. Essayez de trouver le plus de solutions possible. Si vous êtes frustré par un long trajet entre votre domicile et votre lieu de travail, vous pourriez dresser une liste de quartiers où vous pourriez déménager. Cependant, toutes ces solutions exigent la même chose : déménager. Vous pourriez également envisager différentes solutions, comme le télétravail quelques jours par semaine, la modification de vos horaires de travail pour ne pas avoir à faire la navette aux heures de pointe ou l’exploration d’options de transport comme le transport en commun ou le covoiturage avec des collègues.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Ne jugez pas!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Essayez de ne pas vous laisser entraîner par la recherche de la « bonne » solution pendant votre séance de remue-méninges. Ce n’est pas le moment de décider si vos solutions sont bonnes ou non. Vous êtes plus susceptible de penser à de nouvelles solutions si vous incluez également des solutions farfelues.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Essayez de réfléchir au plus grand nombre possible de solutions différentes à votre problème sans les juger.</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659966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Une fois que vous avez dressé une liste de solutions possibles, passez en revue vos idées et choisissez la meilleure solution pour vous – il existe rarement une solution parfaite.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 clé est de choisir la solution qui présente le plus d’avantages et le moins de coûts. Toute solution comportera des aspects négatifs. Utilisez les questions suivantes comme guide pour choisir la meilleure solution.</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fr-CA" sz="1200" b="1" kern="1200" dirty="0">
                <a:solidFill>
                  <a:schemeClr val="tx1"/>
                </a:solidFill>
                <a:effectLst/>
                <a:latin typeface="+mn-lt"/>
                <a:ea typeface="+mn-ea"/>
                <a:cs typeface="+mn-cs"/>
              </a:rPr>
              <a:t>Cette solution m’aidera-t-elle à atteindre mes objectifs et à résoudre mon problème?</a:t>
            </a:r>
            <a:endParaRPr lang="en-CA" sz="1200" b="1"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Si une solution ne règle pas le problème, ce n’est probablement pas le meilleur choix.</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fr-CA" sz="1200" b="1" kern="1200" dirty="0">
                <a:solidFill>
                  <a:schemeClr val="tx1"/>
                </a:solidFill>
                <a:effectLst/>
                <a:latin typeface="+mn-lt"/>
                <a:ea typeface="+mn-ea"/>
                <a:cs typeface="+mn-cs"/>
              </a:rPr>
              <a:t>Si je choisis cette solution, dans quelle mesure vais-je me sentir bien ou mal?</a:t>
            </a:r>
            <a:endParaRPr lang="en-CA" sz="1200" b="1"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Vous pourriez trouver des solutions qui pourraient très bien résoudre le problème. Toutefois, si vous pensez que la solution vous fera vous sentir mal, elle n’est peut-être pas le meilleur choix pour le moment.</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fr-CA" sz="1200" b="1" kern="1200" dirty="0">
                <a:solidFill>
                  <a:schemeClr val="tx1"/>
                </a:solidFill>
                <a:effectLst/>
                <a:latin typeface="+mn-lt"/>
                <a:ea typeface="+mn-ea"/>
                <a:cs typeface="+mn-cs"/>
              </a:rPr>
              <a:t>Combien de temps et d’efforts cette solution exige-t-elle?</a:t>
            </a:r>
            <a:endParaRPr lang="en-CA" sz="1200" b="1"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Les solutions qui exigent trop de temps et d’énergie ne sont peut-être pas le meilleur choix, surtout si vous ne pouvez pas les mettre en œuvre de façon réaliste.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fr-CA" sz="1200" b="1" kern="1200" dirty="0">
                <a:solidFill>
                  <a:schemeClr val="tx1"/>
                </a:solidFill>
                <a:effectLst/>
                <a:latin typeface="+mn-lt"/>
                <a:ea typeface="+mn-ea"/>
                <a:cs typeface="+mn-cs"/>
              </a:rPr>
              <a:t>Cette solution présente-t-elle plus d’avantages que de coûts?</a:t>
            </a:r>
            <a:endParaRPr lang="en-CA" sz="1200" b="1"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Lorsque vous examinez les coûts et les avantages, il est bon de réfléchir à l’incidence d’une solution sur vous et sur les autres, maintenant et à l’avenir. Si cette solution crée d’autres problèmes ou du stress pour vous ou d’autres personnes, ce n’est probablement pas la meilleure solution. Autres conseils pour trouver des solutions possibles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Demandez de l’aide aux autres!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Obtenez de nouvelles idées auprès d’amis, de membres de la famille ou de professionnels. Il s’agit d’un aspect important du soutien social qui peut aider à réduire le stress. Pour en savoir plus sur le soutien social, consultez le 	module 3 : Social Support (soutien social) : </a:t>
            </a:r>
            <a:r>
              <a:rPr lang="fr-CA" sz="1200" b="1" kern="1200" dirty="0">
                <a:solidFill>
                  <a:schemeClr val="tx1"/>
                </a:solidFill>
                <a:effectLst/>
                <a:latin typeface="+mn-lt"/>
                <a:ea typeface="+mn-ea"/>
                <a:cs typeface="+mn-cs"/>
                <a:hlinkClick r:id="rId3"/>
              </a:rPr>
              <a:t>www.heretohelp.bc.ca (en anglais seulement)</a:t>
            </a:r>
            <a:r>
              <a:rPr lang="fr-CA" sz="1200" u="none" strike="noStrike" kern="1200" dirty="0">
                <a:solidFill>
                  <a:schemeClr val="tx1"/>
                </a:solidFill>
                <a:effectLst/>
                <a:latin typeface="+mn-lt"/>
                <a:ea typeface="+mn-ea"/>
                <a:cs typeface="+mn-cs"/>
                <a:hlinkClick r:id="rId3"/>
              </a:rPr>
              <a:t>.</a:t>
            </a:r>
            <a:r>
              <a:rPr lang="fr-CA" sz="1200" kern="1200" dirty="0">
                <a:solidFill>
                  <a:schemeClr val="tx1"/>
                </a:solidFill>
                <a:effectLst/>
                <a:latin typeface="+mn-lt"/>
                <a:ea typeface="+mn-ea"/>
                <a:cs typeface="+mn-cs"/>
              </a:rPr>
              <a:t> sous la rubrique </a:t>
            </a:r>
            <a:r>
              <a:rPr lang="fr-CA" sz="1200" kern="1200" dirty="0" err="1">
                <a:solidFill>
                  <a:schemeClr val="tx1"/>
                </a:solidFill>
                <a:effectLst/>
                <a:latin typeface="+mn-lt"/>
                <a:ea typeface="+mn-ea"/>
                <a:cs typeface="+mn-cs"/>
              </a:rPr>
              <a:t>Wellness</a:t>
            </a:r>
            <a:r>
              <a:rPr lang="fr-CA" sz="1200" kern="1200" dirty="0">
                <a:solidFill>
                  <a:schemeClr val="tx1"/>
                </a:solidFill>
                <a:effectLst/>
                <a:latin typeface="+mn-lt"/>
                <a:ea typeface="+mn-ea"/>
                <a:cs typeface="+mn-cs"/>
              </a:rPr>
              <a:t> (bien-être)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Combiner des solutions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Certaines solutions qui semblent ridicules peuvent fonctionner lorsqu’elles sont combinées à d’autres idées. Par exemple, les parents doivent souvent se demander ce qu’ils feront de leurs enfants pendant tout l’été. En combinant l’idée de « les envoyer sur la Lune » et celle de « demander à quelqu’un d’autre de </a:t>
            </a:r>
            <a:r>
              <a:rPr lang="fr-CA" sz="1200" kern="1200" dirty="0" err="1">
                <a:solidFill>
                  <a:schemeClr val="tx1"/>
                </a:solidFill>
                <a:effectLst/>
                <a:latin typeface="+mn-lt"/>
                <a:ea typeface="+mn-ea"/>
                <a:cs typeface="+mn-cs"/>
              </a:rPr>
              <a:t>s"occuper</a:t>
            </a:r>
            <a:r>
              <a:rPr lang="fr-CA" sz="1200" kern="1200" dirty="0">
                <a:solidFill>
                  <a:schemeClr val="tx1"/>
                </a:solidFill>
                <a:effectLst/>
                <a:latin typeface="+mn-lt"/>
                <a:ea typeface="+mn-ea"/>
                <a:cs typeface="+mn-cs"/>
              </a:rPr>
              <a:t> d’eux », une solution pourrait être d’« inscrire les enfants dans un camp d’été pendant deux semaines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168488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Voici un exemple d’analyse d’une solution pour déterminer si les avantages l’emportent sur les coûts et comment la mettre à exécution. Ici, le problème est « je ne consacre pas assez de temps » et une des solutions possibles est « je pourrais suivre un cours au centre communautaire ». Cette solution a ensuite été analysée en fonction des avantages et des inconvénients. Les avantages sont les suivants : il pourrait s’agir d’une excellente façon d’apprendre quelque chose de nouveau, vous pourriez rencontrer de nouvelles personnes sympathiques, et le centre communautaire est proche de chez vous, ce qui est pratique. Les inconvénients sont les suivants : cela pourrait ne devenir qu’un élément de plus sur une liste de choses à faire qui s’allonge, et le cours pourrait ne pas être abordable.</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135764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Après avoir choisi une solution, vous devez établir un plan d’action! Si vous mettez par écrit les étapes précises de la mise en œuvre de votre solution, vous serez plus susceptible de la mener à bien et d’atteindre votre objectif. Une fois que vous avez établi un plan par étapes, prendre des mesures pour régler le ou les problèmes n’est plus une tâche énorme et ardue mais devient plutôt une série de petites tâches plus faciles à gérer.</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 prochaine diapositive montre un exemple de ce à quoi cela peut ressembler.</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08963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Au cours de cette séance, nous ferons un exercice de pleine conscience, passerons en revue la mise en application des techniques de la dernière séance et fournirons de nouveaux documents sur la colère, l’assertivité et l’autocompassion, ainsi que sur les techniques de résolution de problèmes. Enfin, nous présenterons de nouvelles recommandations pour la mise en application des techniques.</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646091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Par exemple, Mandy a décidé de prendre plus d’assurance pour dire « non » dans certaines situations. Vous pouvez voir des exemples de ce qu’elle compte faire dans ce plan d’action, en divisant sa solution en cinq étapes plus petites et plus faciles à gérer :</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fr-CA" sz="1200" b="1" kern="1200" dirty="0">
                <a:solidFill>
                  <a:schemeClr val="tx1"/>
                </a:solidFill>
                <a:effectLst/>
                <a:latin typeface="+mn-lt"/>
                <a:ea typeface="+mn-ea"/>
                <a:cs typeface="+mn-cs"/>
              </a:rPr>
              <a:t>Premièrement, </a:t>
            </a:r>
            <a:r>
              <a:rPr lang="fr-CA" sz="1200" kern="1200" dirty="0">
                <a:solidFill>
                  <a:schemeClr val="tx1"/>
                </a:solidFill>
                <a:effectLst/>
                <a:latin typeface="+mn-lt"/>
                <a:ea typeface="+mn-ea"/>
                <a:cs typeface="+mn-cs"/>
              </a:rPr>
              <a:t>Mandy emprunte un livre sur la confiance en soi à la bibliothèque</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fr-CA" sz="1200" b="1" kern="1200" dirty="0">
                <a:solidFill>
                  <a:schemeClr val="tx1"/>
                </a:solidFill>
                <a:effectLst/>
                <a:latin typeface="+mn-lt"/>
                <a:ea typeface="+mn-ea"/>
                <a:cs typeface="+mn-cs"/>
              </a:rPr>
              <a:t>Deuxièmement, </a:t>
            </a:r>
            <a:r>
              <a:rPr lang="fr-CA" sz="1200" kern="1200" dirty="0">
                <a:solidFill>
                  <a:schemeClr val="tx1"/>
                </a:solidFill>
                <a:effectLst/>
                <a:latin typeface="+mn-lt"/>
                <a:ea typeface="+mn-ea"/>
                <a:cs typeface="+mn-cs"/>
              </a:rPr>
              <a:t>Mandy lit le livre</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fr-CA" sz="1200" b="1" kern="1200" dirty="0">
                <a:solidFill>
                  <a:schemeClr val="tx1"/>
                </a:solidFill>
                <a:effectLst/>
                <a:latin typeface="+mn-lt"/>
                <a:ea typeface="+mn-ea"/>
                <a:cs typeface="+mn-cs"/>
              </a:rPr>
              <a:t>Troisièmement, </a:t>
            </a:r>
            <a:r>
              <a:rPr lang="fr-CA" sz="1200" kern="1200" dirty="0">
                <a:solidFill>
                  <a:schemeClr val="tx1"/>
                </a:solidFill>
                <a:effectLst/>
                <a:latin typeface="+mn-lt"/>
                <a:ea typeface="+mn-ea"/>
                <a:cs typeface="+mn-cs"/>
              </a:rPr>
              <a:t>Mandy commence à s’exercer à dire « non » devant un miroir tous les jours</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fr-CA" sz="1200" b="1" kern="1200" dirty="0">
                <a:solidFill>
                  <a:schemeClr val="tx1"/>
                </a:solidFill>
                <a:effectLst/>
                <a:latin typeface="+mn-lt"/>
                <a:ea typeface="+mn-ea"/>
                <a:cs typeface="+mn-cs"/>
              </a:rPr>
              <a:t>Quatrièmement, </a:t>
            </a:r>
            <a:r>
              <a:rPr lang="fr-CA" sz="1200" kern="1200" dirty="0">
                <a:solidFill>
                  <a:schemeClr val="tx1"/>
                </a:solidFill>
                <a:effectLst/>
                <a:latin typeface="+mn-lt"/>
                <a:ea typeface="+mn-ea"/>
                <a:cs typeface="+mn-cs"/>
              </a:rPr>
              <a:t>Mandy décide de dire « non » pour la première fois lorsque sa sœur lui demande de ramasser une commande pour elle</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fr-CA" sz="1200" b="1" kern="1200" dirty="0">
                <a:solidFill>
                  <a:schemeClr val="tx1"/>
                </a:solidFill>
                <a:effectLst/>
                <a:latin typeface="+mn-lt"/>
                <a:ea typeface="+mn-ea"/>
                <a:cs typeface="+mn-cs"/>
              </a:rPr>
              <a:t>Cinquièmement, </a:t>
            </a:r>
            <a:r>
              <a:rPr lang="fr-CA" sz="1200" kern="1200" dirty="0">
                <a:solidFill>
                  <a:schemeClr val="tx1"/>
                </a:solidFill>
                <a:effectLst/>
                <a:latin typeface="+mn-lt"/>
                <a:ea typeface="+mn-ea"/>
                <a:cs typeface="+mn-cs"/>
              </a:rPr>
              <a:t>Mandy se récompense d’avoir dit non en s’offrant un café dans son café préféré.</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929006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Il est bon d’évaluer l’efficacité réelle de votre solution. Si votre problème se résout de lui-même, réfléchissez à ce que vous avez appris de la situation. On ne sait jamais si l’on sera confronté à un problème similaire à l’avenir. Assurez-vous de vous récompenser pour un travail bien fait.</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Si votre solution ne fonctionne pas, soyez gentil envers vous-même! N’oubliez pas que même les meilleurs plans ne fonctionnent pas toujours comme prévu. Vous pouvez réévaluer votre plan pour voir où vous pouvez apporter des changements.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Vous pouvez toujours réévaluer votre plan et votre solution et y apporter des changements. Si vous vous sentez coincé, </a:t>
            </a:r>
            <a:r>
              <a:rPr lang="fr-CA" sz="1200" kern="1200" dirty="0" err="1">
                <a:solidFill>
                  <a:schemeClr val="tx1"/>
                </a:solidFill>
                <a:effectLst/>
                <a:latin typeface="+mn-lt"/>
                <a:ea typeface="+mn-ea"/>
                <a:cs typeface="+mn-cs"/>
              </a:rPr>
              <a:t>posez-vous</a:t>
            </a:r>
            <a:r>
              <a:rPr lang="fr-CA" sz="1200" kern="1200" dirty="0">
                <a:solidFill>
                  <a:schemeClr val="tx1"/>
                </a:solidFill>
                <a:effectLst/>
                <a:latin typeface="+mn-lt"/>
                <a:ea typeface="+mn-ea"/>
                <a:cs typeface="+mn-cs"/>
              </a:rPr>
              <a:t> les questions suivantes : Ai-je défini mon problème correctement? Mes objectifs étaient-ils irréalistes? Y avait-il une meilleure solution? Ai-je bien exécuté le plan d’action? La situation a-t-elle changé?</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Vous devrez peut-être suivre ces étapes plus d’une fois jusqu’à ce que vous ayez trouvé une solution satisfaisante. Cela est normal, surtout en ce qui concerne les problèmes plus difficiles.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Continuez à utiliser les techniques du guide des étapes de résolution de problèmes – elles continueront de vous aider. N’oubliez pas que les problèmes sur lesquels vous travaillez à l’aide de ces techniques ne doivent pas nécessairement être importants ou changer votre vie – il peut s’agir de simples problèmes quotidiens ou même de décisions à prendre dans le cadre de votre travail ou de vos études. Plus vous vous exercerez, plus la résolution de problèmes sera facile!</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004346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Toutes les étapes décrites sont abordées dans le document du cours.</a:t>
            </a:r>
            <a:r>
              <a:rPr lang="en-CA" dirty="0">
                <a:effectLst/>
              </a:rPr>
              <a:t> </a:t>
            </a:r>
            <a:endParaRPr lang="en-US" dirty="0"/>
          </a:p>
        </p:txBody>
      </p:sp>
    </p:spTree>
    <p:extLst>
      <p:ext uri="{BB962C8B-B14F-4D97-AF65-F5344CB8AC3E}">
        <p14:creationId xmlns:p14="http://schemas.microsoft.com/office/powerpoint/2010/main" val="1941207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Au cours de la mise en application des techniques cette semaine, nous vous demandons d’essayer ce qui suit.</a:t>
            </a:r>
            <a:endParaRPr lang="en-CA" sz="1200" kern="1200" dirty="0">
              <a:solidFill>
                <a:schemeClr val="tx1"/>
              </a:solidFill>
              <a:effectLst/>
              <a:latin typeface="+mn-lt"/>
              <a:ea typeface="+mn-ea"/>
              <a:cs typeface="+mn-cs"/>
            </a:endParaRPr>
          </a:p>
          <a:p>
            <a:br>
              <a:rPr lang="fr-CA" sz="1200" kern="1200" dirty="0">
                <a:solidFill>
                  <a:schemeClr val="tx1"/>
                </a:solidFill>
                <a:effectLst/>
                <a:latin typeface="+mn-lt"/>
                <a:ea typeface="+mn-ea"/>
                <a:cs typeface="+mn-cs"/>
              </a:rPr>
            </a:br>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42005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Voici une liste de ressources auxquelles nous avons fait référence en classe aujourd’hui.</a:t>
            </a:r>
            <a:endParaRPr lang="en-US" dirty="0">
              <a:ea typeface="+mn-ea"/>
              <a:cs typeface="+mn-cs"/>
            </a:endParaRPr>
          </a:p>
        </p:txBody>
      </p:sp>
    </p:spTree>
    <p:extLst>
      <p:ext uri="{BB962C8B-B14F-4D97-AF65-F5344CB8AC3E}">
        <p14:creationId xmlns:p14="http://schemas.microsoft.com/office/powerpoint/2010/main" val="40320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Voici une liste de ressources auxquelles nous avons fait référence en classe aujourd’hui et qui comportent toutes des hyperliens. Si vous avez un jour besoin d’aide, les ressources suivantes sont à votre disposition au Manitoba.</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320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a:r>
            <a:r>
              <a:rPr lang="en-CA" dirty="0" err="1"/>
              <a:t>Votre</a:t>
            </a:r>
            <a:r>
              <a:rPr lang="en-CA" dirty="0"/>
              <a:t> site </a:t>
            </a:r>
            <a:r>
              <a:rPr lang="en-CA" dirty="0" err="1"/>
              <a:t>peut</a:t>
            </a:r>
            <a:r>
              <a:rPr lang="en-CA" dirty="0"/>
              <a:t> </a:t>
            </a:r>
            <a:r>
              <a:rPr lang="en-CA" dirty="0" err="1"/>
              <a:t>choisir</a:t>
            </a:r>
            <a:r>
              <a:rPr lang="en-CA" dirty="0"/>
              <a:t> de </a:t>
            </a:r>
            <a:r>
              <a:rPr lang="en-CA" dirty="0" err="1"/>
              <a:t>recueillir</a:t>
            </a:r>
            <a:r>
              <a:rPr lang="en-CA" dirty="0"/>
              <a:t> des </a:t>
            </a:r>
            <a:r>
              <a:rPr lang="en-CA" dirty="0" err="1"/>
              <a:t>commentaires</a:t>
            </a:r>
            <a:r>
              <a:rPr lang="en-CA" dirty="0"/>
              <a:t> sur </a:t>
            </a:r>
            <a:r>
              <a:rPr lang="en-CA" dirty="0" err="1"/>
              <a:t>ce</a:t>
            </a:r>
            <a:r>
              <a:rPr lang="en-CA" dirty="0"/>
              <a:t> que les participants </a:t>
            </a:r>
            <a:r>
              <a:rPr lang="en-CA" dirty="0" err="1"/>
              <a:t>pensent</a:t>
            </a:r>
            <a:r>
              <a:rPr lang="en-CA" dirty="0"/>
              <a:t> du </a:t>
            </a:r>
            <a:r>
              <a:rPr lang="en-CA" dirty="0" err="1"/>
              <a:t>contenu</a:t>
            </a:r>
            <a:r>
              <a:rPr lang="en-CA" dirty="0"/>
              <a:t> </a:t>
            </a:r>
            <a:r>
              <a:rPr lang="en-CA" dirty="0" err="1"/>
              <a:t>d’aujourd’hui</a:t>
            </a:r>
            <a:r>
              <a:rPr lang="en-CA" dirty="0"/>
              <a:t>. </a:t>
            </a:r>
            <a:r>
              <a:rPr lang="en-CA" dirty="0" err="1"/>
              <a:t>L’évaluation</a:t>
            </a:r>
            <a:r>
              <a:rPr lang="en-CA" dirty="0"/>
              <a:t> de la séance de formation sur la TCCBPC a </a:t>
            </a:r>
            <a:r>
              <a:rPr lang="en-CA" dirty="0" err="1"/>
              <a:t>été</a:t>
            </a:r>
            <a:r>
              <a:rPr lang="en-CA" dirty="0"/>
              <a:t> </a:t>
            </a:r>
            <a:r>
              <a:rPr lang="en-CA" dirty="0" err="1"/>
              <a:t>élaborée</a:t>
            </a:r>
            <a:r>
              <a:rPr lang="en-CA" dirty="0"/>
              <a:t> </a:t>
            </a:r>
            <a:r>
              <a:rPr lang="en-CA" dirty="0" err="1"/>
              <a:t>à</a:t>
            </a:r>
            <a:r>
              <a:rPr lang="en-CA" dirty="0"/>
              <a:t> </a:t>
            </a:r>
            <a:r>
              <a:rPr lang="en-CA" dirty="0" err="1"/>
              <a:t>cette</a:t>
            </a:r>
            <a:r>
              <a:rPr lang="en-CA" dirty="0"/>
              <a:t> fin et se </a:t>
            </a:r>
            <a:r>
              <a:rPr lang="en-CA" dirty="0" err="1"/>
              <a:t>trouve</a:t>
            </a:r>
            <a:r>
              <a:rPr lang="en-CA" dirty="0"/>
              <a:t> dans le Guide de </a:t>
            </a:r>
            <a:r>
              <a:rPr lang="en-CA" dirty="0" err="1"/>
              <a:t>l’animateur</a:t>
            </a:r>
            <a:r>
              <a:rPr lang="en-CA" dirty="0"/>
              <a:t>. Si </a:t>
            </a:r>
            <a:r>
              <a:rPr lang="en-CA" dirty="0" err="1"/>
              <a:t>vous</a:t>
            </a:r>
            <a:r>
              <a:rPr lang="en-CA" dirty="0"/>
              <a:t> </a:t>
            </a:r>
            <a:r>
              <a:rPr lang="en-CA" dirty="0" err="1"/>
              <a:t>l’utilisez</a:t>
            </a:r>
            <a:r>
              <a:rPr lang="en-CA" dirty="0"/>
              <a:t>, </a:t>
            </a:r>
            <a:r>
              <a:rPr lang="en-CA" dirty="0" err="1"/>
              <a:t>vous</a:t>
            </a:r>
            <a:r>
              <a:rPr lang="en-CA" dirty="0"/>
              <a:t> </a:t>
            </a:r>
            <a:r>
              <a:rPr lang="en-CA" dirty="0" err="1"/>
              <a:t>pourriez</a:t>
            </a:r>
            <a:r>
              <a:rPr lang="en-CA" dirty="0"/>
              <a:t> dire…]</a:t>
            </a:r>
          </a:p>
          <a:p>
            <a:endParaRPr lang="en-CA" dirty="0"/>
          </a:p>
          <a:p>
            <a:endParaRPr lang="en-CA" dirty="0"/>
          </a:p>
          <a:p>
            <a:endParaRPr lang="en-CA" dirty="0"/>
          </a:p>
          <a:p>
            <a:r>
              <a:rPr lang="en-CA" dirty="0"/>
              <a:t>Nous </a:t>
            </a:r>
            <a:r>
              <a:rPr lang="en-CA" dirty="0" err="1"/>
              <a:t>souhaitons</a:t>
            </a:r>
            <a:r>
              <a:rPr lang="en-CA" dirty="0"/>
              <a:t> savoir </a:t>
            </a:r>
            <a:r>
              <a:rPr lang="en-CA" dirty="0" err="1"/>
              <a:t>ce</a:t>
            </a:r>
            <a:r>
              <a:rPr lang="en-CA" dirty="0"/>
              <a:t> que </a:t>
            </a:r>
            <a:r>
              <a:rPr lang="en-CA" dirty="0" err="1"/>
              <a:t>vous</a:t>
            </a:r>
            <a:r>
              <a:rPr lang="en-CA" dirty="0"/>
              <a:t> </a:t>
            </a:r>
            <a:r>
              <a:rPr lang="en-CA" dirty="0" err="1"/>
              <a:t>pensez</a:t>
            </a:r>
            <a:r>
              <a:rPr lang="en-CA" dirty="0"/>
              <a:t> de la séance </a:t>
            </a:r>
            <a:r>
              <a:rPr lang="en-CA" dirty="0" err="1"/>
              <a:t>d’aujourd’hui</a:t>
            </a:r>
            <a:r>
              <a:rPr lang="en-CA" dirty="0"/>
              <a:t>. Nos </a:t>
            </a:r>
            <a:r>
              <a:rPr lang="en-CA" dirty="0" err="1"/>
              <a:t>cours</a:t>
            </a:r>
            <a:r>
              <a:rPr lang="en-CA" dirty="0"/>
              <a:t> </a:t>
            </a:r>
            <a:r>
              <a:rPr lang="en-CA" dirty="0" err="1"/>
              <a:t>ont</a:t>
            </a:r>
            <a:r>
              <a:rPr lang="en-CA" dirty="0"/>
              <a:t> </a:t>
            </a:r>
            <a:r>
              <a:rPr lang="en-CA" dirty="0" err="1"/>
              <a:t>changé</a:t>
            </a:r>
            <a:r>
              <a:rPr lang="en-CA" dirty="0"/>
              <a:t> au fil du temps </a:t>
            </a:r>
            <a:r>
              <a:rPr lang="en-CA" dirty="0" err="1"/>
              <a:t>en</a:t>
            </a:r>
            <a:r>
              <a:rPr lang="en-CA" dirty="0"/>
              <a:t> raison des </a:t>
            </a:r>
            <a:r>
              <a:rPr lang="en-CA" dirty="0" err="1"/>
              <a:t>commentaires</a:t>
            </a:r>
            <a:r>
              <a:rPr lang="en-CA" dirty="0"/>
              <a:t> </a:t>
            </a:r>
            <a:r>
              <a:rPr lang="en-CA" dirty="0" err="1"/>
              <a:t>ainsi</a:t>
            </a:r>
            <a:r>
              <a:rPr lang="en-CA" dirty="0"/>
              <a:t> </a:t>
            </a:r>
            <a:r>
              <a:rPr lang="en-CA" dirty="0" err="1"/>
              <a:t>recueillis</a:t>
            </a:r>
            <a:r>
              <a:rPr lang="en-CA" dirty="0"/>
              <a:t>. </a:t>
            </a:r>
            <a:r>
              <a:rPr lang="en-CA" dirty="0" err="1"/>
              <a:t>Veuillez</a:t>
            </a:r>
            <a:r>
              <a:rPr lang="en-CA" dirty="0"/>
              <a:t> </a:t>
            </a:r>
            <a:r>
              <a:rPr lang="en-CA" dirty="0" err="1"/>
              <a:t>remplir</a:t>
            </a:r>
            <a:r>
              <a:rPr lang="en-CA" dirty="0"/>
              <a:t> le </a:t>
            </a:r>
            <a:r>
              <a:rPr lang="en-CA" dirty="0" err="1"/>
              <a:t>formulaire</a:t>
            </a:r>
            <a:r>
              <a:rPr lang="en-CA" dirty="0"/>
              <a:t> </a:t>
            </a:r>
            <a:r>
              <a:rPr lang="en-CA" dirty="0" err="1"/>
              <a:t>d’évaluation</a:t>
            </a:r>
            <a:r>
              <a:rPr lang="en-CA" dirty="0"/>
              <a:t> de la séance </a:t>
            </a:r>
            <a:r>
              <a:rPr lang="en-CA" dirty="0" err="1"/>
              <a:t>dès</a:t>
            </a:r>
            <a:r>
              <a:rPr lang="en-CA" dirty="0"/>
              <a:t> que </a:t>
            </a:r>
            <a:r>
              <a:rPr lang="en-CA" dirty="0" err="1"/>
              <a:t>vous</a:t>
            </a:r>
            <a:r>
              <a:rPr lang="en-CA" dirty="0"/>
              <a:t> le </a:t>
            </a:r>
            <a:r>
              <a:rPr lang="en-CA" dirty="0" err="1"/>
              <a:t>recevrez</a:t>
            </a:r>
            <a:r>
              <a:rPr lang="en-CA" dirty="0"/>
              <a:t>.</a:t>
            </a:r>
          </a:p>
          <a:p>
            <a:endParaRPr lang="en-CA" dirty="0"/>
          </a:p>
          <a:p>
            <a:r>
              <a:rPr lang="en-CA" dirty="0"/>
              <a:t>[</a:t>
            </a:r>
            <a:r>
              <a:rPr lang="en-CA" dirty="0" err="1"/>
              <a:t>Certains</a:t>
            </a:r>
            <a:r>
              <a:rPr lang="en-CA" dirty="0"/>
              <a:t> sites </a:t>
            </a:r>
            <a:r>
              <a:rPr lang="en-CA" dirty="0" err="1"/>
              <a:t>veulent</a:t>
            </a:r>
            <a:r>
              <a:rPr lang="en-CA" dirty="0"/>
              <a:t> </a:t>
            </a:r>
            <a:r>
              <a:rPr lang="en-CA" dirty="0" err="1"/>
              <a:t>aussi</a:t>
            </a:r>
            <a:r>
              <a:rPr lang="en-CA" dirty="0"/>
              <a:t> </a:t>
            </a:r>
            <a:r>
              <a:rPr lang="en-CA" dirty="0" err="1"/>
              <a:t>déterminer</a:t>
            </a:r>
            <a:r>
              <a:rPr lang="en-CA" dirty="0"/>
              <a:t> </a:t>
            </a:r>
            <a:r>
              <a:rPr lang="en-CA" dirty="0" err="1"/>
              <a:t>si</a:t>
            </a:r>
            <a:r>
              <a:rPr lang="en-CA" dirty="0"/>
              <a:t> la participation aux séances aide les participants </a:t>
            </a:r>
            <a:r>
              <a:rPr lang="en-CA" dirty="0" err="1"/>
              <a:t>à</a:t>
            </a:r>
            <a:r>
              <a:rPr lang="en-CA" dirty="0"/>
              <a:t> </a:t>
            </a:r>
            <a:r>
              <a:rPr lang="en-CA" dirty="0" err="1"/>
              <a:t>apporter</a:t>
            </a:r>
            <a:r>
              <a:rPr lang="en-CA" dirty="0"/>
              <a:t> les </a:t>
            </a:r>
            <a:r>
              <a:rPr lang="en-CA" dirty="0" err="1"/>
              <a:t>changements</a:t>
            </a:r>
            <a:r>
              <a:rPr lang="en-CA" dirty="0"/>
              <a:t> </a:t>
            </a:r>
            <a:r>
              <a:rPr lang="en-CA" dirty="0" err="1"/>
              <a:t>souhaités</a:t>
            </a:r>
            <a:r>
              <a:rPr lang="en-CA" dirty="0"/>
              <a:t>. </a:t>
            </a:r>
            <a:r>
              <a:rPr lang="en-CA" dirty="0" err="1"/>
              <a:t>Certains</a:t>
            </a:r>
            <a:r>
              <a:rPr lang="en-CA" dirty="0"/>
              <a:t> questionnaires courts et </a:t>
            </a:r>
            <a:r>
              <a:rPr lang="en-CA" dirty="0" err="1"/>
              <a:t>gratuits</a:t>
            </a:r>
            <a:r>
              <a:rPr lang="en-CA" dirty="0"/>
              <a:t> </a:t>
            </a:r>
            <a:r>
              <a:rPr lang="en-CA" dirty="0" err="1"/>
              <a:t>sont</a:t>
            </a:r>
            <a:r>
              <a:rPr lang="en-CA" dirty="0"/>
              <a:t> </a:t>
            </a:r>
            <a:r>
              <a:rPr lang="en-CA" dirty="0" err="1"/>
              <a:t>recommandés</a:t>
            </a:r>
            <a:r>
              <a:rPr lang="en-CA" dirty="0"/>
              <a:t> dans le Guide de </a:t>
            </a:r>
            <a:r>
              <a:rPr lang="en-CA" dirty="0" err="1"/>
              <a:t>l’animateur</a:t>
            </a:r>
            <a:r>
              <a:rPr lang="en-CA" dirty="0"/>
              <a:t>. Si </a:t>
            </a:r>
            <a:r>
              <a:rPr lang="en-CA" dirty="0" err="1"/>
              <a:t>vous</a:t>
            </a:r>
            <a:r>
              <a:rPr lang="en-CA" dirty="0"/>
              <a:t> </a:t>
            </a:r>
            <a:r>
              <a:rPr lang="en-CA" dirty="0" err="1"/>
              <a:t>utilisez</a:t>
            </a:r>
            <a:r>
              <a:rPr lang="en-CA" dirty="0"/>
              <a:t> </a:t>
            </a:r>
            <a:r>
              <a:rPr lang="en-CA" dirty="0" err="1"/>
              <a:t>une</a:t>
            </a:r>
            <a:r>
              <a:rPr lang="en-CA" dirty="0"/>
              <a:t> </a:t>
            </a:r>
            <a:r>
              <a:rPr lang="en-CA" dirty="0" err="1"/>
              <a:t>forme</a:t>
            </a:r>
            <a:r>
              <a:rPr lang="en-CA" dirty="0"/>
              <a:t> </a:t>
            </a:r>
            <a:r>
              <a:rPr lang="en-CA" dirty="0" err="1"/>
              <a:t>ou</a:t>
            </a:r>
            <a:r>
              <a:rPr lang="en-CA" dirty="0"/>
              <a:t> </a:t>
            </a:r>
            <a:r>
              <a:rPr lang="en-CA" dirty="0" err="1"/>
              <a:t>une</a:t>
            </a:r>
            <a:r>
              <a:rPr lang="en-CA" dirty="0"/>
              <a:t> </a:t>
            </a:r>
            <a:r>
              <a:rPr lang="en-CA" dirty="0" err="1"/>
              <a:t>autre</a:t>
            </a:r>
            <a:r>
              <a:rPr lang="en-CA" dirty="0"/>
              <a:t> de </a:t>
            </a:r>
            <a:r>
              <a:rPr lang="en-CA" dirty="0" err="1"/>
              <a:t>suivi</a:t>
            </a:r>
            <a:r>
              <a:rPr lang="en-CA" dirty="0"/>
              <a:t> des </a:t>
            </a:r>
            <a:r>
              <a:rPr lang="en-CA" dirty="0" err="1"/>
              <a:t>résultats</a:t>
            </a:r>
            <a:r>
              <a:rPr lang="en-CA" dirty="0"/>
              <a:t>, </a:t>
            </a:r>
            <a:r>
              <a:rPr lang="en-CA" dirty="0" err="1"/>
              <a:t>vous</a:t>
            </a:r>
            <a:r>
              <a:rPr lang="en-CA" dirty="0"/>
              <a:t> </a:t>
            </a:r>
            <a:r>
              <a:rPr lang="en-CA" dirty="0" err="1"/>
              <a:t>pourriez</a:t>
            </a:r>
            <a:r>
              <a:rPr lang="en-CA" dirty="0"/>
              <a:t> dire…]</a:t>
            </a:r>
          </a:p>
          <a:p>
            <a:endParaRPr lang="en-CA" dirty="0"/>
          </a:p>
          <a:p>
            <a:r>
              <a:rPr lang="en-CA" dirty="0"/>
              <a:t>Nous </a:t>
            </a:r>
            <a:r>
              <a:rPr lang="en-CA" dirty="0" err="1"/>
              <a:t>aimerions</a:t>
            </a:r>
            <a:r>
              <a:rPr lang="en-CA" dirty="0"/>
              <a:t> savoir comment </a:t>
            </a:r>
            <a:r>
              <a:rPr lang="en-CA" dirty="0" err="1"/>
              <a:t>vous</a:t>
            </a:r>
            <a:r>
              <a:rPr lang="en-CA" dirty="0"/>
              <a:t> </a:t>
            </a:r>
            <a:r>
              <a:rPr lang="en-CA" dirty="0" err="1"/>
              <a:t>vous</a:t>
            </a:r>
            <a:r>
              <a:rPr lang="en-CA" dirty="0"/>
              <a:t> </a:t>
            </a:r>
            <a:r>
              <a:rPr lang="en-CA" dirty="0" err="1"/>
              <a:t>en</a:t>
            </a:r>
            <a:r>
              <a:rPr lang="en-CA" dirty="0"/>
              <a:t> </a:t>
            </a:r>
            <a:r>
              <a:rPr lang="en-CA" dirty="0" err="1"/>
              <a:t>tirez</a:t>
            </a:r>
            <a:r>
              <a:rPr lang="en-CA" dirty="0"/>
              <a:t> et </a:t>
            </a:r>
            <a:r>
              <a:rPr lang="en-CA" dirty="0" err="1"/>
              <a:t>si</a:t>
            </a:r>
            <a:r>
              <a:rPr lang="en-CA" dirty="0"/>
              <a:t> les </a:t>
            </a:r>
            <a:r>
              <a:rPr lang="en-CA" dirty="0" err="1"/>
              <a:t>stratégies</a:t>
            </a:r>
            <a:r>
              <a:rPr lang="en-CA" dirty="0"/>
              <a:t> </a:t>
            </a:r>
            <a:r>
              <a:rPr lang="en-CA" dirty="0" err="1"/>
              <a:t>enseignées</a:t>
            </a:r>
            <a:r>
              <a:rPr lang="en-CA" dirty="0"/>
              <a:t> </a:t>
            </a:r>
            <a:r>
              <a:rPr lang="en-CA" dirty="0" err="1"/>
              <a:t>ici</a:t>
            </a:r>
            <a:r>
              <a:rPr lang="en-CA" dirty="0"/>
              <a:t> font la </a:t>
            </a:r>
            <a:r>
              <a:rPr lang="en-CA" dirty="0" err="1"/>
              <a:t>différence</a:t>
            </a:r>
            <a:r>
              <a:rPr lang="en-CA" dirty="0"/>
              <a:t>. Merci </a:t>
            </a:r>
            <a:r>
              <a:rPr lang="en-CA" dirty="0" err="1"/>
              <a:t>d’avoir</a:t>
            </a:r>
            <a:r>
              <a:rPr lang="en-CA" dirty="0"/>
              <a:t> </a:t>
            </a:r>
            <a:r>
              <a:rPr lang="en-CA" dirty="0" err="1"/>
              <a:t>rempli</a:t>
            </a:r>
            <a:r>
              <a:rPr lang="en-CA" dirty="0"/>
              <a:t> les questionnaires de </a:t>
            </a:r>
            <a:r>
              <a:rPr lang="en-CA" dirty="0" err="1"/>
              <a:t>suivi</a:t>
            </a:r>
            <a:r>
              <a:rPr lang="en-CA" dirty="0"/>
              <a:t>. </a:t>
            </a:r>
            <a:r>
              <a:rPr lang="en-CA" dirty="0" err="1"/>
              <a:t>Désolé</a:t>
            </a:r>
            <a:r>
              <a:rPr lang="en-CA" dirty="0"/>
              <a:t> que </a:t>
            </a:r>
            <a:r>
              <a:rPr lang="en-CA" dirty="0" err="1"/>
              <a:t>ce</a:t>
            </a:r>
            <a:r>
              <a:rPr lang="en-CA" dirty="0"/>
              <a:t> </a:t>
            </a:r>
            <a:r>
              <a:rPr lang="en-CA" dirty="0" err="1"/>
              <a:t>soit</a:t>
            </a:r>
            <a:r>
              <a:rPr lang="en-CA" dirty="0"/>
              <a:t> un </a:t>
            </a:r>
            <a:r>
              <a:rPr lang="en-CA" dirty="0" err="1"/>
              <a:t>peu</a:t>
            </a:r>
            <a:r>
              <a:rPr lang="en-CA" dirty="0"/>
              <a:t> </a:t>
            </a:r>
            <a:r>
              <a:rPr lang="en-CA" dirty="0" err="1"/>
              <a:t>répétitif</a:t>
            </a:r>
            <a:r>
              <a:rPr lang="en-CA" dirty="0"/>
              <a:t>. Nous </a:t>
            </a:r>
            <a:r>
              <a:rPr lang="en-CA" dirty="0" err="1"/>
              <a:t>devons</a:t>
            </a:r>
            <a:r>
              <a:rPr lang="en-CA" dirty="0"/>
              <a:t> comparer </a:t>
            </a:r>
            <a:r>
              <a:rPr lang="en-CA" dirty="0" err="1"/>
              <a:t>vos</a:t>
            </a:r>
            <a:r>
              <a:rPr lang="en-CA" dirty="0"/>
              <a:t> </a:t>
            </a:r>
            <a:r>
              <a:rPr lang="en-CA" dirty="0" err="1"/>
              <a:t>résultats</a:t>
            </a:r>
            <a:r>
              <a:rPr lang="en-CA" dirty="0"/>
              <a:t> au fil du temps pour savoir </a:t>
            </a:r>
            <a:r>
              <a:rPr lang="en-CA" dirty="0" err="1"/>
              <a:t>si</a:t>
            </a:r>
            <a:r>
              <a:rPr lang="en-CA" dirty="0"/>
              <a:t> les </a:t>
            </a:r>
            <a:r>
              <a:rPr lang="en-CA" dirty="0" err="1"/>
              <a:t>stratégies</a:t>
            </a:r>
            <a:r>
              <a:rPr lang="en-CA" dirty="0"/>
              <a:t> </a:t>
            </a:r>
            <a:r>
              <a:rPr lang="en-CA" dirty="0" err="1"/>
              <a:t>sont</a:t>
            </a:r>
            <a:r>
              <a:rPr lang="en-CA" dirty="0"/>
              <a:t> </a:t>
            </a:r>
            <a:r>
              <a:rPr lang="en-CA" dirty="0" err="1"/>
              <a:t>utiles</a:t>
            </a:r>
            <a:r>
              <a:rPr lang="en-CA" dirty="0"/>
              <a:t>.</a:t>
            </a:r>
          </a:p>
          <a:p>
            <a:endParaRPr lang="en-CA" dirty="0"/>
          </a:p>
          <a:p>
            <a:r>
              <a:rPr lang="en-CA" dirty="0"/>
              <a:t>Si </a:t>
            </a:r>
            <a:r>
              <a:rPr lang="en-CA" dirty="0" err="1"/>
              <a:t>vous</a:t>
            </a:r>
            <a:r>
              <a:rPr lang="en-CA" dirty="0"/>
              <a:t> ne </a:t>
            </a:r>
            <a:r>
              <a:rPr lang="en-CA" dirty="0" err="1"/>
              <a:t>recueillez</a:t>
            </a:r>
            <a:r>
              <a:rPr lang="en-CA" dirty="0"/>
              <a:t> pas de </a:t>
            </a:r>
            <a:r>
              <a:rPr lang="en-CA" dirty="0" err="1"/>
              <a:t>renseignements</a:t>
            </a:r>
            <a:r>
              <a:rPr lang="en-CA" dirty="0"/>
              <a:t> </a:t>
            </a:r>
            <a:r>
              <a:rPr lang="en-CA" dirty="0" err="1"/>
              <a:t>supplémentaires</a:t>
            </a:r>
            <a:r>
              <a:rPr lang="en-CA" dirty="0"/>
              <a:t> </a:t>
            </a:r>
            <a:r>
              <a:rPr lang="en-CA" dirty="0" err="1"/>
              <a:t>auprès</a:t>
            </a:r>
            <a:r>
              <a:rPr lang="en-CA" dirty="0"/>
              <a:t> des participants, </a:t>
            </a:r>
            <a:r>
              <a:rPr lang="en-CA" dirty="0" err="1"/>
              <a:t>vous</a:t>
            </a:r>
            <a:r>
              <a:rPr lang="en-CA" dirty="0"/>
              <a:t> </a:t>
            </a:r>
            <a:r>
              <a:rPr lang="en-CA" dirty="0" err="1"/>
              <a:t>pourriez</a:t>
            </a:r>
            <a:r>
              <a:rPr lang="en-CA" dirty="0"/>
              <a:t> modifier </a:t>
            </a:r>
            <a:r>
              <a:rPr lang="en-CA" dirty="0" err="1"/>
              <a:t>cette</a:t>
            </a:r>
            <a:r>
              <a:rPr lang="en-CA" dirty="0"/>
              <a:t> diapositive pour y </a:t>
            </a:r>
            <a:r>
              <a:rPr lang="en-CA" dirty="0" err="1"/>
              <a:t>indiquer</a:t>
            </a:r>
            <a:r>
              <a:rPr lang="en-CA" dirty="0"/>
              <a:t> tout </a:t>
            </a:r>
            <a:r>
              <a:rPr lang="en-CA" dirty="0" err="1"/>
              <a:t>simplement</a:t>
            </a:r>
            <a:r>
              <a:rPr lang="en-CA" dirty="0"/>
              <a:t> :] MERCI!</a:t>
            </a:r>
          </a:p>
          <a:p>
            <a:endParaRPr lang="en-CA" dirty="0"/>
          </a:p>
          <a:p>
            <a:pPr rtl="0"/>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2047916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Comme vous l’avez déjà appris, la pleine conscience est un type de pratique de méditation qui consiste à prendre conscience du moment présent sans porter de jugement. Il s’agit d’une pratique qui consiste à remarquer votre expérience complète sans la qualifier de bonne ou de mauvaise, sans vous accrocher à l’instant ou sans essayer de la repousser. La pleine conscience peut être pratiquée de façon formelle, comme un exercice de respiration, un scan corporel ou un autre exercice guidé. Elle peut également être pratiquée à n’importe quel moment ou dans le cadre de n’importe quelle activité en portant votre attention uniquement sur ce moment, uniquement sur cette activité. À ce jour, vous avez déjà effectué un certain nombre d’exercices différents. Un type de pratique de pleine conscience bien adapté aux thèmes de la présente séance est un exercice d’amour bienveillant.</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Ces exercices aident à renforcer la compassion envers soi-même et les autres. Les pratiques d’autocompassion aident à modifier les jugements négatifs sur soi-même qui accompagnent souvent l’anxiété et la dépression, afin de changer le cycle des pensées, des comportements et des sentiments. Ces pratiques peuvent également contribuer à renforcer la résilience. Nous discuterons plus en détail de la compassion plus tard au cours de cette séance. Pour l’instant, nous vous encourageons à effectuer un exercice de pleine conscience axé sur l’amour bienveillant [voir ci-dessous].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Veuillez trouver une position confortable, assise ou allongée. Fermez les yeux complètement ou partiellement. Prenez quelques respirations profondes pour vous installer dans votre corps et dans le moment présent. Vous pouvez placer une main sur votre cœur ou tout autre endroit qui vous semble réconfortant et apaisant, pour vous rappeler non seulement de prendre conscience de </a:t>
            </a:r>
            <a:r>
              <a:rPr lang="fr-CA" sz="1200" i="1" kern="1200" dirty="0">
                <a:solidFill>
                  <a:schemeClr val="tx1"/>
                </a:solidFill>
                <a:effectLst/>
                <a:latin typeface="+mn-lt"/>
                <a:ea typeface="+mn-ea"/>
                <a:cs typeface="+mn-cs"/>
              </a:rPr>
              <a:t>votre expérience et de vous‑même, </a:t>
            </a:r>
            <a:r>
              <a:rPr lang="fr-CA" sz="1200" kern="1200" dirty="0">
                <a:solidFill>
                  <a:schemeClr val="tx1"/>
                </a:solidFill>
                <a:effectLst/>
                <a:latin typeface="+mn-lt"/>
                <a:ea typeface="+mn-ea"/>
                <a:cs typeface="+mn-cs"/>
              </a:rPr>
              <a:t>mais de le faire avec amour.</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Situez votre respiration là où vous pouvez la sentir le plus facilement. Sentez votre respiration se déplacer dans votre corps et lorsque votre attention se met à vagabonder, sentez à nouveau le doux mouvement de votre respiration.</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Après quelques minutes, commencez à prendre conscience des </a:t>
            </a:r>
            <a:r>
              <a:rPr lang="fr-CA" sz="1200" i="1" kern="1200" dirty="0">
                <a:solidFill>
                  <a:schemeClr val="tx1"/>
                </a:solidFill>
                <a:effectLst/>
                <a:latin typeface="+mn-lt"/>
                <a:ea typeface="+mn-ea"/>
                <a:cs typeface="+mn-cs"/>
              </a:rPr>
              <a:t>sensations physiques </a:t>
            </a:r>
            <a:r>
              <a:rPr lang="fr-CA" sz="1200" kern="1200" dirty="0">
                <a:solidFill>
                  <a:schemeClr val="tx1"/>
                </a:solidFill>
                <a:effectLst/>
                <a:latin typeface="+mn-lt"/>
                <a:ea typeface="+mn-ea"/>
                <a:cs typeface="+mn-cs"/>
              </a:rPr>
              <a:t>de stress que vous pourriez ressentir dans votre corps, par exemple dans votre cou, votre mâchoire, votre ventre ou votre front.</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Remarquez également si vous éprouvez des </a:t>
            </a:r>
            <a:r>
              <a:rPr lang="fr-CA" sz="1200" i="1" kern="1200" dirty="0">
                <a:solidFill>
                  <a:schemeClr val="tx1"/>
                </a:solidFill>
                <a:effectLst/>
                <a:latin typeface="+mn-lt"/>
                <a:ea typeface="+mn-ea"/>
                <a:cs typeface="+mn-cs"/>
              </a:rPr>
              <a:t>émotions difficiles</a:t>
            </a:r>
            <a:r>
              <a:rPr lang="fr-CA" sz="1200" kern="1200" dirty="0">
                <a:solidFill>
                  <a:schemeClr val="tx1"/>
                </a:solidFill>
                <a:effectLst/>
                <a:latin typeface="+mn-lt"/>
                <a:ea typeface="+mn-ea"/>
                <a:cs typeface="+mn-cs"/>
              </a:rPr>
              <a:t>, telles qu’une inquiétude au sujet de l’avenir ou un malaise à propos du passé. Il faut comprendre que chaque corps humain est soumis au stress et à l’inquiétude tout au long de la journée.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Voyez si vous pouvez </a:t>
            </a:r>
            <a:r>
              <a:rPr lang="fr-CA" sz="1200" i="1" kern="1200" dirty="0">
                <a:solidFill>
                  <a:schemeClr val="tx1"/>
                </a:solidFill>
                <a:effectLst/>
                <a:latin typeface="+mn-lt"/>
                <a:ea typeface="+mn-ea"/>
                <a:cs typeface="+mn-cs"/>
              </a:rPr>
              <a:t>vous pencher </a:t>
            </a:r>
            <a:r>
              <a:rPr lang="fr-CA" sz="1200" kern="1200" dirty="0">
                <a:solidFill>
                  <a:schemeClr val="tx1"/>
                </a:solidFill>
                <a:effectLst/>
                <a:latin typeface="+mn-lt"/>
                <a:ea typeface="+mn-ea"/>
                <a:cs typeface="+mn-cs"/>
              </a:rPr>
              <a:t>vers le stress qui se manifeste dans votre corps comme vous le feriez vers un enfant ou un animal de compagnie bien aimé, avec curiosité et tendresse.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En vous penchant maintenant vers vous‑même</a:t>
            </a:r>
            <a:r>
              <a:rPr lang="fr-CA" sz="1200" kern="1200" dirty="0">
                <a:solidFill>
                  <a:schemeClr val="tx1"/>
                </a:solidFill>
                <a:effectLst/>
                <a:latin typeface="+mn-lt"/>
                <a:ea typeface="+mn-ea"/>
                <a:cs typeface="+mn-cs"/>
              </a:rPr>
              <a:t>, faites preuve de bienveillance envers vous‑même simplement </a:t>
            </a:r>
            <a:r>
              <a:rPr lang="fr-CA" sz="1200" i="1" kern="1200" dirty="0">
                <a:solidFill>
                  <a:schemeClr val="tx1"/>
                </a:solidFill>
                <a:effectLst/>
                <a:latin typeface="+mn-lt"/>
                <a:ea typeface="+mn-ea"/>
                <a:cs typeface="+mn-cs"/>
              </a:rPr>
              <a:t>en raison </a:t>
            </a:r>
            <a:r>
              <a:rPr lang="fr-CA" sz="1200" kern="1200" dirty="0">
                <a:solidFill>
                  <a:schemeClr val="tx1"/>
                </a:solidFill>
                <a:effectLst/>
                <a:latin typeface="+mn-lt"/>
                <a:ea typeface="+mn-ea"/>
                <a:cs typeface="+mn-cs"/>
              </a:rPr>
              <a:t>du stress que vous retenez dans votre corps en ce moment, comme chacun retient le stress dans son corps. Offrez‑vous des mots empreints de bienveillance et de compassion, doucement et affectueusement. Par exemple :</a:t>
            </a:r>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Que je sois en sécurité</a:t>
            </a:r>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Que je me sente en paix</a:t>
            </a:r>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Que je sois gentil envers moi‑même</a:t>
            </a:r>
            <a:endParaRPr lang="en-CA"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Que je m’accepte tel que je suis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(pause)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Chaque fois que vous remarquez que votre esprit a vagabondé, revenez aux sensations dans votre corps et aux phrases empreintes d’un amour bienveillant.</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Si jamais vous êtes emporté par l’émotion, vous pouvez toujours vous concentrer à nouveau sur votre respiration. Ensuite, lorsque vous vous sentez à nouveau à l’aise, revenez aux phrases.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Enfin, prenez quelques respirations et reposez‑vous paisiblement dans votre propre corps, sachant que vous pouvez revenir aux phrases lorsque vous le souhaitez.</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[Après l’exercice] Vous sentez-vous &lt;apaisé&gt; &lt;en détresse&gt; &lt;neutre&gt;?</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Toutes ces expériences sont normales. Prendre conscience de la façon dont ces pratiques vous affectent est une première étape pour favoriser la pleine conscience et l’acceptation de vos expériences.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rtl="0"/>
            <a:endParaRPr lang="en-GB"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82295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Passons en revue la mise en application des techniques de la dernière séance.</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699131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Comment s’est déroulée la semaine dernière la mise en application des techniques? Avez-vous trouvé une stratégie de pleine conscience qui vous convient? Une stratégie qui s’intègre dans votre journée?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Avez-vous réussi à atteindre vos objectifs? Dans la négative, qu’avez‑vous appris? Est‑ce que quelqu’un est prêt à parler un peu de ce qui s’est passé?</a:t>
            </a:r>
            <a:endParaRPr lang="en-CA" sz="120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370561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Vous avez déjà vu ce modèle quatre fois. Nous n’entrerons donc pas dans les détails à nouveau, mais nous examinerons plutôt un exemple de situation où la colère peut survenir et divers comportements de colère, d’assertivité et de passivité.</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Voici la situation (le contexte) : vous avez travaillé dur à votre poste – vous êtes arrivé à l’heure, vous avez pris des pauses appropriées, et vous avez respecté les échéances. Un collègue arrive en retard, prend de longues pauses et ne fait pas son travail. Le patron dit à votre collègue que s’il ne met pas tous ses dossiers à jour d’ici une semaine, il sera congédié. Votre collègue vous approche et vous demande de l’aide pour respecter l’échéance. Pour pouvoir l’aider, vous devrez renoncer à vos pauses ou travailler plus longtemps que d’habitude.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Si vous ressentez de la colère, vous avez peut-être des pensées comme : il est paresseux, irrespectueux ou est un abruti. Les réactions physiques peuvent comprendre une augmentation de la fréquence cardiaque et de la température.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Et un comportement pourrait consister à « réprimander » votre collègue (agressivité), ce qui pourrait renforcer vos pensées et vos sentiments.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Il se peut aussi que vous réagissiez à la même situation en disant (comportement passif) – oui bien sûr je peux vous aider, et passer vos soirées à faire du travail supplémentaire pour votre collègue. La pensée qui peut être renforcée pourrait être – mon temps n’est pas aussi précieux que le sien, les réactions physiques peuvent inclure une baisse d’énergie et d’intérêt pour les passe-temps, et les émotions peuvent inclure – se sentir vaincu, non apprécié ou découragé.</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Une autre option consiste à choisir de faire preuve d’assertivité dans cette situation. Cela peut être difficile lorsque vous êtes en colère et que votre cœur bat la chamade. Vous pourriez dire : « Je ne peux pas faire mon travail et le vôtre aussi, je dois garder un équilibre pour gérer mon propre stress. » C’est une façon de vous affirmer tout en respectant votre collègue.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611245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Passons au nouveau contenu du cours : colère, assertivité et autocompassion</a:t>
            </a: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4386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842645">
              <a:spcBef>
                <a:spcPts val="520"/>
              </a:spcBef>
              <a:spcAft>
                <a:spcPts val="0"/>
              </a:spcAft>
            </a:pPr>
            <a:r>
              <a:rPr lang="fr-CA" sz="1200" dirty="0">
                <a:effectLst/>
                <a:latin typeface="+mn-lt"/>
                <a:ea typeface="Times New Roman" panose="02020603050405020304" pitchFamily="18" charset="0"/>
              </a:rPr>
              <a:t>La colère a mauvaise réputation, mais c’est une émotion humaine normale, tout comme la tristesse et l’anxiété.</a:t>
            </a:r>
            <a:endParaRPr lang="en-CA" sz="1200" dirty="0">
              <a:effectLst/>
              <a:latin typeface="+mn-lt"/>
              <a:ea typeface="Times New Roman" panose="02020603050405020304" pitchFamily="18" charset="0"/>
            </a:endParaRPr>
          </a:p>
          <a:p>
            <a:pPr>
              <a:spcBef>
                <a:spcPts val="10"/>
              </a:spcBef>
            </a:pPr>
            <a:r>
              <a:rPr lang="fr-CA" sz="1200" dirty="0">
                <a:effectLst/>
                <a:latin typeface="+mn-lt"/>
                <a:ea typeface="Times New Roman" panose="02020603050405020304" pitchFamily="18" charset="0"/>
              </a:rPr>
              <a:t> </a:t>
            </a:r>
            <a:endParaRPr lang="en-CA" sz="1200" dirty="0">
              <a:effectLst/>
              <a:latin typeface="+mn-lt"/>
              <a:ea typeface="Times New Roman" panose="02020603050405020304" pitchFamily="18" charset="0"/>
            </a:endParaRPr>
          </a:p>
          <a:p>
            <a:pPr marR="842645">
              <a:lnSpc>
                <a:spcPct val="103000"/>
              </a:lnSpc>
            </a:pPr>
            <a:r>
              <a:rPr lang="fr-CA" sz="1200" dirty="0">
                <a:effectLst/>
                <a:latin typeface="+mn-lt"/>
                <a:ea typeface="Times New Roman" panose="02020603050405020304" pitchFamily="18" charset="0"/>
              </a:rPr>
              <a:t>Tout comme la tristesse est une réaction normale à une perte et l’anxiété est une réaction normale à un danger potentiel, la colère est une réaction normale à une injustice perçue à l’encontre de nous-mêmes ou d’autrui. Elle peut être l’une des émotions les plus motivantes pour passer à l’action. Sans la colère, il n’y aurait pas de mouvements de justice sociale, pas de protection des personnes vulnérables. La colère en soi n’est pas un problème, mais la façon dont une personne gère sa colère peut en être un. Surtout si l’ampleur de la colère ne correspond pas bien aux faits de la situation, par exemple si vous ressentez de la colère envers une personne qui ne vous a pas fait de mal.</a:t>
            </a:r>
            <a:endParaRPr lang="en-CA" sz="1200" dirty="0">
              <a:effectLst/>
              <a:latin typeface="+mn-lt"/>
              <a:ea typeface="Times New Roman" panose="02020603050405020304" pitchFamily="18" charset="0"/>
            </a:endParaRPr>
          </a:p>
          <a:p>
            <a:pPr marR="803275">
              <a:lnSpc>
                <a:spcPct val="102000"/>
              </a:lnSpc>
              <a:spcBef>
                <a:spcPts val="1405"/>
              </a:spcBef>
              <a:spcAft>
                <a:spcPts val="0"/>
              </a:spcAft>
            </a:pPr>
            <a:r>
              <a:rPr lang="fr-CA" sz="1200" dirty="0">
                <a:effectLst/>
                <a:latin typeface="+mn-lt"/>
                <a:ea typeface="Times New Roman" panose="02020603050405020304" pitchFamily="18" charset="0"/>
              </a:rPr>
              <a:t>En raison de l’intensité de l’émotion qui peut accompagner la colère, il peut parfois être difficile de mettre vos pensées à l’épreuve sur-le-champ. Souvent, la première étape pour décider de la manière de gérer la colère consiste à mettre en pratique une stratégie de relaxation. Une fois que vous êtes en mesure d’examiner les preuves pour et contre une croyance, vous pouvez remplir un registre des pensées pour vous aider à décider si vous devez avoir recours à d’autres stratégies pour changer l’émotion, ou si la situation est en fait le problème, vous pourriez peut-être passer aux techniques de résolution de problèmes.</a:t>
            </a:r>
            <a:endParaRPr lang="en-CA" sz="1200" dirty="0">
              <a:effectLst/>
              <a:latin typeface="+mn-lt"/>
              <a:ea typeface="Times New Roman" panose="02020603050405020304" pitchFamily="18" charset="0"/>
            </a:endParaRPr>
          </a:p>
          <a:p>
            <a:pPr>
              <a:spcBef>
                <a:spcPts val="10"/>
              </a:spcBef>
            </a:pPr>
            <a:r>
              <a:rPr lang="fr-CA" sz="1200" dirty="0">
                <a:effectLst/>
                <a:latin typeface="+mn-lt"/>
                <a:ea typeface="Times New Roman" panose="02020603050405020304" pitchFamily="18" charset="0"/>
              </a:rPr>
              <a:t> </a:t>
            </a:r>
            <a:endParaRPr lang="en-CA" sz="1200" dirty="0">
              <a:effectLst/>
              <a:latin typeface="+mn-lt"/>
              <a:ea typeface="Times New Roman" panose="02020603050405020304" pitchFamily="18" charset="0"/>
            </a:endParaRPr>
          </a:p>
          <a:p>
            <a:r>
              <a:rPr lang="fr-CA" sz="1200" dirty="0">
                <a:effectLst/>
                <a:latin typeface="+mn-lt"/>
                <a:ea typeface="Times New Roman" panose="02020603050405020304" pitchFamily="18" charset="0"/>
              </a:rPr>
              <a:t>[Passez en revue l’exemple de registre des pensées.]</a:t>
            </a:r>
            <a:endParaRPr lang="en-CA" sz="1200" dirty="0">
              <a:effectLst/>
              <a:latin typeface="+mn-lt"/>
              <a:ea typeface="Times New Roman" panose="02020603050405020304" pitchFamily="18" charset="0"/>
            </a:endParaRPr>
          </a:p>
          <a:p>
            <a:endParaRPr lang="en-US" dirty="0"/>
          </a:p>
        </p:txBody>
      </p:sp>
    </p:spTree>
    <p:extLst>
      <p:ext uri="{BB962C8B-B14F-4D97-AF65-F5344CB8AC3E}">
        <p14:creationId xmlns:p14="http://schemas.microsoft.com/office/powerpoint/2010/main" val="250340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EA864-7CC9-ED43-A422-8D46E6B3A4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B03A92-3103-9F43-B7DB-CE5D2AA6CB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DD9660-A7F3-3145-86CD-C015297715E6}"/>
              </a:ext>
            </a:extLst>
          </p:cNvPr>
          <p:cNvSpPr>
            <a:spLocks noGrp="1"/>
          </p:cNvSpPr>
          <p:nvPr>
            <p:ph type="dt" sz="half" idx="10"/>
          </p:nvPr>
        </p:nvSpPr>
        <p:spPr/>
        <p:txBody>
          <a:bodyPr/>
          <a:lstStyle/>
          <a:p>
            <a:fld id="{EF624B67-FEED-A74B-BF85-DADC83638A0A}" type="datetimeFigureOut">
              <a:rPr lang="en-US" smtClean="0"/>
              <a:t>2/27/23</a:t>
            </a:fld>
            <a:endParaRPr lang="en-US"/>
          </a:p>
        </p:txBody>
      </p:sp>
      <p:sp>
        <p:nvSpPr>
          <p:cNvPr id="5" name="Footer Placeholder 4">
            <a:extLst>
              <a:ext uri="{FF2B5EF4-FFF2-40B4-BE49-F238E27FC236}">
                <a16:creationId xmlns:a16="http://schemas.microsoft.com/office/drawing/2014/main" id="{7BAFE47D-0B64-784C-88D8-E1D36CAB6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516CD4-C0D6-5741-9AEF-25DB7F86D788}"/>
              </a:ext>
            </a:extLst>
          </p:cNvPr>
          <p:cNvSpPr>
            <a:spLocks noGrp="1"/>
          </p:cNvSpPr>
          <p:nvPr>
            <p:ph type="sldNum" sz="quarter" idx="12"/>
          </p:nvPr>
        </p:nvSpPr>
        <p:spPr/>
        <p:txBody>
          <a:bodyPr/>
          <a:lstStyle/>
          <a:p>
            <a:fld id="{52DF29C1-5417-DC49-BD89-49CEEC7B17A6}" type="slidenum">
              <a:rPr lang="en-US" smtClean="0"/>
              <a:t>‹#›</a:t>
            </a:fld>
            <a:endParaRPr lang="en-US" dirty="0"/>
          </a:p>
        </p:txBody>
      </p:sp>
    </p:spTree>
    <p:extLst>
      <p:ext uri="{BB962C8B-B14F-4D97-AF65-F5344CB8AC3E}">
        <p14:creationId xmlns:p14="http://schemas.microsoft.com/office/powerpoint/2010/main" val="3199906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2F280-5F1A-1F4F-B4AE-EDBCCFA199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26779C-7433-934A-BECB-1A97A560D2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98BB8-AE58-8949-AA49-9B835905821D}"/>
              </a:ext>
            </a:extLst>
          </p:cNvPr>
          <p:cNvSpPr>
            <a:spLocks noGrp="1"/>
          </p:cNvSpPr>
          <p:nvPr>
            <p:ph type="dt" sz="half" idx="10"/>
          </p:nvPr>
        </p:nvSpPr>
        <p:spPr/>
        <p:txBody>
          <a:bodyPr/>
          <a:lstStyle/>
          <a:p>
            <a:fld id="{EF624B67-FEED-A74B-BF85-DADC83638A0A}" type="datetimeFigureOut">
              <a:rPr lang="en-US" smtClean="0"/>
              <a:t>2/27/23</a:t>
            </a:fld>
            <a:endParaRPr lang="en-US"/>
          </a:p>
        </p:txBody>
      </p:sp>
      <p:sp>
        <p:nvSpPr>
          <p:cNvPr id="5" name="Footer Placeholder 4">
            <a:extLst>
              <a:ext uri="{FF2B5EF4-FFF2-40B4-BE49-F238E27FC236}">
                <a16:creationId xmlns:a16="http://schemas.microsoft.com/office/drawing/2014/main" id="{4280787A-BD6B-3E44-B6F4-3C2ADFFDC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7742B-C05B-B449-92D2-23507AB0EBA6}"/>
              </a:ext>
            </a:extLst>
          </p:cNvPr>
          <p:cNvSpPr>
            <a:spLocks noGrp="1"/>
          </p:cNvSpPr>
          <p:nvPr>
            <p:ph type="sldNum" sz="quarter" idx="12"/>
          </p:nvPr>
        </p:nvSpPr>
        <p:spPr/>
        <p:txBody>
          <a:bodyPr/>
          <a:lstStyle/>
          <a:p>
            <a:fld id="{52DF29C1-5417-DC49-BD89-49CEEC7B17A6}" type="slidenum">
              <a:rPr lang="en-US" smtClean="0"/>
              <a:t>‹#›</a:t>
            </a:fld>
            <a:endParaRPr lang="en-US"/>
          </a:p>
        </p:txBody>
      </p:sp>
    </p:spTree>
    <p:extLst>
      <p:ext uri="{BB962C8B-B14F-4D97-AF65-F5344CB8AC3E}">
        <p14:creationId xmlns:p14="http://schemas.microsoft.com/office/powerpoint/2010/main" val="106272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50D267-D786-8C46-8131-A70792F81F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31E96B-DB12-AA48-80A2-FAE7C3C382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8A471-0111-114E-8AD7-FCF3A698DA02}"/>
              </a:ext>
            </a:extLst>
          </p:cNvPr>
          <p:cNvSpPr>
            <a:spLocks noGrp="1"/>
          </p:cNvSpPr>
          <p:nvPr>
            <p:ph type="dt" sz="half" idx="10"/>
          </p:nvPr>
        </p:nvSpPr>
        <p:spPr/>
        <p:txBody>
          <a:bodyPr/>
          <a:lstStyle/>
          <a:p>
            <a:fld id="{EF624B67-FEED-A74B-BF85-DADC83638A0A}" type="datetimeFigureOut">
              <a:rPr lang="en-US" smtClean="0"/>
              <a:t>2/27/23</a:t>
            </a:fld>
            <a:endParaRPr lang="en-US"/>
          </a:p>
        </p:txBody>
      </p:sp>
      <p:sp>
        <p:nvSpPr>
          <p:cNvPr id="5" name="Footer Placeholder 4">
            <a:extLst>
              <a:ext uri="{FF2B5EF4-FFF2-40B4-BE49-F238E27FC236}">
                <a16:creationId xmlns:a16="http://schemas.microsoft.com/office/drawing/2014/main" id="{509B5022-E435-0148-B700-8BAD422B9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286A7-A3F9-3040-B51F-3048AB9709F9}"/>
              </a:ext>
            </a:extLst>
          </p:cNvPr>
          <p:cNvSpPr>
            <a:spLocks noGrp="1"/>
          </p:cNvSpPr>
          <p:nvPr>
            <p:ph type="sldNum" sz="quarter" idx="12"/>
          </p:nvPr>
        </p:nvSpPr>
        <p:spPr/>
        <p:txBody>
          <a:bodyPr/>
          <a:lstStyle/>
          <a:p>
            <a:fld id="{52DF29C1-5417-DC49-BD89-49CEEC7B17A6}" type="slidenum">
              <a:rPr lang="en-US" smtClean="0"/>
              <a:t>‹#›</a:t>
            </a:fld>
            <a:endParaRPr lang="en-US"/>
          </a:p>
        </p:txBody>
      </p:sp>
    </p:spTree>
    <p:extLst>
      <p:ext uri="{BB962C8B-B14F-4D97-AF65-F5344CB8AC3E}">
        <p14:creationId xmlns:p14="http://schemas.microsoft.com/office/powerpoint/2010/main" val="98308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728B-4AEF-F741-9752-C9BC86D768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66408-3333-224D-A3F9-ABE84782A8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5C3C4-0D98-0848-B028-5630DC5CAE2A}"/>
              </a:ext>
            </a:extLst>
          </p:cNvPr>
          <p:cNvSpPr>
            <a:spLocks noGrp="1"/>
          </p:cNvSpPr>
          <p:nvPr>
            <p:ph type="dt" sz="half" idx="10"/>
          </p:nvPr>
        </p:nvSpPr>
        <p:spPr/>
        <p:txBody>
          <a:bodyPr/>
          <a:lstStyle/>
          <a:p>
            <a:fld id="{EF624B67-FEED-A74B-BF85-DADC83638A0A}" type="datetimeFigureOut">
              <a:rPr lang="en-US" smtClean="0"/>
              <a:t>2/27/23</a:t>
            </a:fld>
            <a:endParaRPr lang="en-US"/>
          </a:p>
        </p:txBody>
      </p:sp>
      <p:sp>
        <p:nvSpPr>
          <p:cNvPr id="5" name="Footer Placeholder 4">
            <a:extLst>
              <a:ext uri="{FF2B5EF4-FFF2-40B4-BE49-F238E27FC236}">
                <a16:creationId xmlns:a16="http://schemas.microsoft.com/office/drawing/2014/main" id="{6E65F08B-4180-5440-85B4-0AE6F0F83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18F045-FD3A-B94D-B335-8D2AE4D5724D}"/>
              </a:ext>
            </a:extLst>
          </p:cNvPr>
          <p:cNvSpPr>
            <a:spLocks noGrp="1"/>
          </p:cNvSpPr>
          <p:nvPr>
            <p:ph type="sldNum" sz="quarter" idx="12"/>
          </p:nvPr>
        </p:nvSpPr>
        <p:spPr/>
        <p:txBody>
          <a:bodyPr/>
          <a:lstStyle/>
          <a:p>
            <a:fld id="{52DF29C1-5417-DC49-BD89-49CEEC7B17A6}" type="slidenum">
              <a:rPr lang="en-US" smtClean="0"/>
              <a:t>‹#›</a:t>
            </a:fld>
            <a:endParaRPr lang="en-US"/>
          </a:p>
        </p:txBody>
      </p:sp>
    </p:spTree>
    <p:extLst>
      <p:ext uri="{BB962C8B-B14F-4D97-AF65-F5344CB8AC3E}">
        <p14:creationId xmlns:p14="http://schemas.microsoft.com/office/powerpoint/2010/main" val="116983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9A9C-1092-594E-AD2F-5B413000EA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F34057-2175-9845-A2F2-47B6AA9551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58970-F987-CF45-9D72-D71C7F2B8FA9}"/>
              </a:ext>
            </a:extLst>
          </p:cNvPr>
          <p:cNvSpPr>
            <a:spLocks noGrp="1"/>
          </p:cNvSpPr>
          <p:nvPr>
            <p:ph type="dt" sz="half" idx="10"/>
          </p:nvPr>
        </p:nvSpPr>
        <p:spPr/>
        <p:txBody>
          <a:bodyPr/>
          <a:lstStyle/>
          <a:p>
            <a:fld id="{EF624B67-FEED-A74B-BF85-DADC83638A0A}" type="datetimeFigureOut">
              <a:rPr lang="en-US" smtClean="0"/>
              <a:t>2/27/23</a:t>
            </a:fld>
            <a:endParaRPr lang="en-US"/>
          </a:p>
        </p:txBody>
      </p:sp>
      <p:sp>
        <p:nvSpPr>
          <p:cNvPr id="5" name="Footer Placeholder 4">
            <a:extLst>
              <a:ext uri="{FF2B5EF4-FFF2-40B4-BE49-F238E27FC236}">
                <a16:creationId xmlns:a16="http://schemas.microsoft.com/office/drawing/2014/main" id="{643C64CF-B151-674B-950E-0412FC3F6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AF04D-2EFA-4A4D-B942-A26E5E67FF78}"/>
              </a:ext>
            </a:extLst>
          </p:cNvPr>
          <p:cNvSpPr>
            <a:spLocks noGrp="1"/>
          </p:cNvSpPr>
          <p:nvPr>
            <p:ph type="sldNum" sz="quarter" idx="12"/>
          </p:nvPr>
        </p:nvSpPr>
        <p:spPr/>
        <p:txBody>
          <a:bodyPr/>
          <a:lstStyle/>
          <a:p>
            <a:fld id="{52DF29C1-5417-DC49-BD89-49CEEC7B17A6}" type="slidenum">
              <a:rPr lang="en-US" smtClean="0"/>
              <a:t>‹#›</a:t>
            </a:fld>
            <a:endParaRPr lang="en-US"/>
          </a:p>
        </p:txBody>
      </p:sp>
    </p:spTree>
    <p:extLst>
      <p:ext uri="{BB962C8B-B14F-4D97-AF65-F5344CB8AC3E}">
        <p14:creationId xmlns:p14="http://schemas.microsoft.com/office/powerpoint/2010/main" val="163893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D183-782A-284D-A04D-23553FD440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E5D6A-2D63-4F48-AB26-8F87F6A3A1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430379-17DF-6841-8E04-179F845B93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3D3CC6-41DA-D347-9807-745A177A600F}"/>
              </a:ext>
            </a:extLst>
          </p:cNvPr>
          <p:cNvSpPr>
            <a:spLocks noGrp="1"/>
          </p:cNvSpPr>
          <p:nvPr>
            <p:ph type="dt" sz="half" idx="10"/>
          </p:nvPr>
        </p:nvSpPr>
        <p:spPr/>
        <p:txBody>
          <a:bodyPr/>
          <a:lstStyle/>
          <a:p>
            <a:fld id="{EF624B67-FEED-A74B-BF85-DADC83638A0A}" type="datetimeFigureOut">
              <a:rPr lang="en-US" smtClean="0"/>
              <a:t>2/27/23</a:t>
            </a:fld>
            <a:endParaRPr lang="en-US"/>
          </a:p>
        </p:txBody>
      </p:sp>
      <p:sp>
        <p:nvSpPr>
          <p:cNvPr id="6" name="Footer Placeholder 5">
            <a:extLst>
              <a:ext uri="{FF2B5EF4-FFF2-40B4-BE49-F238E27FC236}">
                <a16:creationId xmlns:a16="http://schemas.microsoft.com/office/drawing/2014/main" id="{3E74DE71-0517-ED44-AB14-7DCA8F2A9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09A15-1090-404B-92CB-7034E61006FB}"/>
              </a:ext>
            </a:extLst>
          </p:cNvPr>
          <p:cNvSpPr>
            <a:spLocks noGrp="1"/>
          </p:cNvSpPr>
          <p:nvPr>
            <p:ph type="sldNum" sz="quarter" idx="12"/>
          </p:nvPr>
        </p:nvSpPr>
        <p:spPr/>
        <p:txBody>
          <a:bodyPr/>
          <a:lstStyle/>
          <a:p>
            <a:fld id="{52DF29C1-5417-DC49-BD89-49CEEC7B17A6}" type="slidenum">
              <a:rPr lang="en-US" smtClean="0"/>
              <a:t>‹#›</a:t>
            </a:fld>
            <a:endParaRPr lang="en-US"/>
          </a:p>
        </p:txBody>
      </p:sp>
    </p:spTree>
    <p:extLst>
      <p:ext uri="{BB962C8B-B14F-4D97-AF65-F5344CB8AC3E}">
        <p14:creationId xmlns:p14="http://schemas.microsoft.com/office/powerpoint/2010/main" val="406167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B1D9-B4AB-0342-A5D8-0A864CA94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BDA5F4-D68F-CC48-8405-A7B02C2047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8B8DA2-56DE-ED41-B0B9-2372458073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18EAF5-3EBF-914A-A062-526D411BD3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6B6C2A-0714-1C41-A4AB-EDE50E42C1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4E2E7C-65A8-3E4F-9146-E4489AD48856}"/>
              </a:ext>
            </a:extLst>
          </p:cNvPr>
          <p:cNvSpPr>
            <a:spLocks noGrp="1"/>
          </p:cNvSpPr>
          <p:nvPr>
            <p:ph type="dt" sz="half" idx="10"/>
          </p:nvPr>
        </p:nvSpPr>
        <p:spPr/>
        <p:txBody>
          <a:bodyPr/>
          <a:lstStyle/>
          <a:p>
            <a:fld id="{EF624B67-FEED-A74B-BF85-DADC83638A0A}" type="datetimeFigureOut">
              <a:rPr lang="en-US" smtClean="0"/>
              <a:t>2/27/23</a:t>
            </a:fld>
            <a:endParaRPr lang="en-US"/>
          </a:p>
        </p:txBody>
      </p:sp>
      <p:sp>
        <p:nvSpPr>
          <p:cNvPr id="8" name="Footer Placeholder 7">
            <a:extLst>
              <a:ext uri="{FF2B5EF4-FFF2-40B4-BE49-F238E27FC236}">
                <a16:creationId xmlns:a16="http://schemas.microsoft.com/office/drawing/2014/main" id="{314F33CD-B11C-074C-84CB-A89FA10CC8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45E8DD-9FB6-5548-9E11-47CD1DA4E168}"/>
              </a:ext>
            </a:extLst>
          </p:cNvPr>
          <p:cNvSpPr>
            <a:spLocks noGrp="1"/>
          </p:cNvSpPr>
          <p:nvPr>
            <p:ph type="sldNum" sz="quarter" idx="12"/>
          </p:nvPr>
        </p:nvSpPr>
        <p:spPr/>
        <p:txBody>
          <a:bodyPr/>
          <a:lstStyle/>
          <a:p>
            <a:fld id="{52DF29C1-5417-DC49-BD89-49CEEC7B17A6}" type="slidenum">
              <a:rPr lang="en-US" smtClean="0"/>
              <a:t>‹#›</a:t>
            </a:fld>
            <a:endParaRPr lang="en-US"/>
          </a:p>
        </p:txBody>
      </p:sp>
    </p:spTree>
    <p:extLst>
      <p:ext uri="{BB962C8B-B14F-4D97-AF65-F5344CB8AC3E}">
        <p14:creationId xmlns:p14="http://schemas.microsoft.com/office/powerpoint/2010/main" val="162946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DF0C-EF0B-C742-ABB1-EE211E6E3E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B404D8-6FBB-3D4D-A765-8D0EA1155FBD}"/>
              </a:ext>
            </a:extLst>
          </p:cNvPr>
          <p:cNvSpPr>
            <a:spLocks noGrp="1"/>
          </p:cNvSpPr>
          <p:nvPr>
            <p:ph type="dt" sz="half" idx="10"/>
          </p:nvPr>
        </p:nvSpPr>
        <p:spPr/>
        <p:txBody>
          <a:bodyPr/>
          <a:lstStyle/>
          <a:p>
            <a:fld id="{EF624B67-FEED-A74B-BF85-DADC83638A0A}" type="datetimeFigureOut">
              <a:rPr lang="en-US" smtClean="0"/>
              <a:t>2/27/23</a:t>
            </a:fld>
            <a:endParaRPr lang="en-US"/>
          </a:p>
        </p:txBody>
      </p:sp>
      <p:sp>
        <p:nvSpPr>
          <p:cNvPr id="4" name="Footer Placeholder 3">
            <a:extLst>
              <a:ext uri="{FF2B5EF4-FFF2-40B4-BE49-F238E27FC236}">
                <a16:creationId xmlns:a16="http://schemas.microsoft.com/office/drawing/2014/main" id="{EF7628A5-4CEA-1F41-AD7F-87A167B55D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EFC0A9-4AC7-B44A-82D1-0EF05E98D46F}"/>
              </a:ext>
            </a:extLst>
          </p:cNvPr>
          <p:cNvSpPr>
            <a:spLocks noGrp="1"/>
          </p:cNvSpPr>
          <p:nvPr>
            <p:ph type="sldNum" sz="quarter" idx="12"/>
          </p:nvPr>
        </p:nvSpPr>
        <p:spPr/>
        <p:txBody>
          <a:bodyPr/>
          <a:lstStyle/>
          <a:p>
            <a:fld id="{52DF29C1-5417-DC49-BD89-49CEEC7B17A6}" type="slidenum">
              <a:rPr lang="en-US" smtClean="0"/>
              <a:t>‹#›</a:t>
            </a:fld>
            <a:endParaRPr lang="en-US"/>
          </a:p>
        </p:txBody>
      </p:sp>
    </p:spTree>
    <p:extLst>
      <p:ext uri="{BB962C8B-B14F-4D97-AF65-F5344CB8AC3E}">
        <p14:creationId xmlns:p14="http://schemas.microsoft.com/office/powerpoint/2010/main" val="124899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565CB-A7BF-2A4D-A807-772DB8DB6BCD}"/>
              </a:ext>
            </a:extLst>
          </p:cNvPr>
          <p:cNvSpPr>
            <a:spLocks noGrp="1"/>
          </p:cNvSpPr>
          <p:nvPr>
            <p:ph type="dt" sz="half" idx="10"/>
          </p:nvPr>
        </p:nvSpPr>
        <p:spPr/>
        <p:txBody>
          <a:bodyPr/>
          <a:lstStyle/>
          <a:p>
            <a:fld id="{EF624B67-FEED-A74B-BF85-DADC83638A0A}" type="datetimeFigureOut">
              <a:rPr lang="en-US" smtClean="0"/>
              <a:t>2/27/23</a:t>
            </a:fld>
            <a:endParaRPr lang="en-US"/>
          </a:p>
        </p:txBody>
      </p:sp>
      <p:sp>
        <p:nvSpPr>
          <p:cNvPr id="3" name="Footer Placeholder 2">
            <a:extLst>
              <a:ext uri="{FF2B5EF4-FFF2-40B4-BE49-F238E27FC236}">
                <a16:creationId xmlns:a16="http://schemas.microsoft.com/office/drawing/2014/main" id="{5CE50D8C-0953-5C46-9E4E-84A649463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5446AD-F13D-CB48-96E6-8FAD7DFC39D4}"/>
              </a:ext>
            </a:extLst>
          </p:cNvPr>
          <p:cNvSpPr>
            <a:spLocks noGrp="1"/>
          </p:cNvSpPr>
          <p:nvPr>
            <p:ph type="sldNum" sz="quarter" idx="12"/>
          </p:nvPr>
        </p:nvSpPr>
        <p:spPr/>
        <p:txBody>
          <a:bodyPr/>
          <a:lstStyle/>
          <a:p>
            <a:fld id="{52DF29C1-5417-DC49-BD89-49CEEC7B17A6}" type="slidenum">
              <a:rPr lang="en-US" smtClean="0"/>
              <a:t>‹#›</a:t>
            </a:fld>
            <a:endParaRPr lang="en-US"/>
          </a:p>
        </p:txBody>
      </p:sp>
    </p:spTree>
    <p:extLst>
      <p:ext uri="{BB962C8B-B14F-4D97-AF65-F5344CB8AC3E}">
        <p14:creationId xmlns:p14="http://schemas.microsoft.com/office/powerpoint/2010/main" val="746030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FEE74-D4B5-324B-B928-695EC2E372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45E5C7-0A87-EC40-BFAB-1FC07A8C8B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6F2346-A1C7-C048-844C-E0B73078A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00C568-9323-7E4D-B7B9-F07277071DFE}"/>
              </a:ext>
            </a:extLst>
          </p:cNvPr>
          <p:cNvSpPr>
            <a:spLocks noGrp="1"/>
          </p:cNvSpPr>
          <p:nvPr>
            <p:ph type="dt" sz="half" idx="10"/>
          </p:nvPr>
        </p:nvSpPr>
        <p:spPr/>
        <p:txBody>
          <a:bodyPr/>
          <a:lstStyle/>
          <a:p>
            <a:fld id="{EF624B67-FEED-A74B-BF85-DADC83638A0A}" type="datetimeFigureOut">
              <a:rPr lang="en-US" smtClean="0"/>
              <a:t>2/27/23</a:t>
            </a:fld>
            <a:endParaRPr lang="en-US"/>
          </a:p>
        </p:txBody>
      </p:sp>
      <p:sp>
        <p:nvSpPr>
          <p:cNvPr id="6" name="Footer Placeholder 5">
            <a:extLst>
              <a:ext uri="{FF2B5EF4-FFF2-40B4-BE49-F238E27FC236}">
                <a16:creationId xmlns:a16="http://schemas.microsoft.com/office/drawing/2014/main" id="{610014E8-BF62-AE42-BE0D-9804653090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958F4A-142B-AC46-A39E-766DAA958EE1}"/>
              </a:ext>
            </a:extLst>
          </p:cNvPr>
          <p:cNvSpPr>
            <a:spLocks noGrp="1"/>
          </p:cNvSpPr>
          <p:nvPr>
            <p:ph type="sldNum" sz="quarter" idx="12"/>
          </p:nvPr>
        </p:nvSpPr>
        <p:spPr/>
        <p:txBody>
          <a:bodyPr/>
          <a:lstStyle/>
          <a:p>
            <a:fld id="{52DF29C1-5417-DC49-BD89-49CEEC7B17A6}" type="slidenum">
              <a:rPr lang="en-US" smtClean="0"/>
              <a:t>‹#›</a:t>
            </a:fld>
            <a:endParaRPr lang="en-US"/>
          </a:p>
        </p:txBody>
      </p:sp>
    </p:spTree>
    <p:extLst>
      <p:ext uri="{BB962C8B-B14F-4D97-AF65-F5344CB8AC3E}">
        <p14:creationId xmlns:p14="http://schemas.microsoft.com/office/powerpoint/2010/main" val="109169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5E081-5B23-4C44-BF9A-6233862EFF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759613-74E2-964E-9D4C-0C36AB680F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9D58607-20BB-5A4E-88B4-0313A795E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A4623F-33D0-1540-93C1-CAB9FAB58417}"/>
              </a:ext>
            </a:extLst>
          </p:cNvPr>
          <p:cNvSpPr>
            <a:spLocks noGrp="1"/>
          </p:cNvSpPr>
          <p:nvPr>
            <p:ph type="dt" sz="half" idx="10"/>
          </p:nvPr>
        </p:nvSpPr>
        <p:spPr/>
        <p:txBody>
          <a:bodyPr/>
          <a:lstStyle/>
          <a:p>
            <a:fld id="{EF624B67-FEED-A74B-BF85-DADC83638A0A}" type="datetimeFigureOut">
              <a:rPr lang="en-US" smtClean="0"/>
              <a:t>2/27/23</a:t>
            </a:fld>
            <a:endParaRPr lang="en-US"/>
          </a:p>
        </p:txBody>
      </p:sp>
      <p:sp>
        <p:nvSpPr>
          <p:cNvPr id="6" name="Footer Placeholder 5">
            <a:extLst>
              <a:ext uri="{FF2B5EF4-FFF2-40B4-BE49-F238E27FC236}">
                <a16:creationId xmlns:a16="http://schemas.microsoft.com/office/drawing/2014/main" id="{B9DDCDD0-9A60-184F-A666-83353E3FB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138865-2D7E-1445-B3C5-4A8AAFB91066}"/>
              </a:ext>
            </a:extLst>
          </p:cNvPr>
          <p:cNvSpPr>
            <a:spLocks noGrp="1"/>
          </p:cNvSpPr>
          <p:nvPr>
            <p:ph type="sldNum" sz="quarter" idx="12"/>
          </p:nvPr>
        </p:nvSpPr>
        <p:spPr/>
        <p:txBody>
          <a:bodyPr/>
          <a:lstStyle/>
          <a:p>
            <a:fld id="{52DF29C1-5417-DC49-BD89-49CEEC7B17A6}" type="slidenum">
              <a:rPr lang="en-US" smtClean="0"/>
              <a:t>‹#›</a:t>
            </a:fld>
            <a:endParaRPr lang="en-US"/>
          </a:p>
        </p:txBody>
      </p:sp>
    </p:spTree>
    <p:extLst>
      <p:ext uri="{BB962C8B-B14F-4D97-AF65-F5344CB8AC3E}">
        <p14:creationId xmlns:p14="http://schemas.microsoft.com/office/powerpoint/2010/main" val="33478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972FBF-8BC3-C241-B5D6-4ECA8BE454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E290D0-14C3-8E4E-A6D1-AADAACA0A3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5B832-625D-CA46-A3D6-8241B265C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2CBD5-B3CD-B84F-8DB3-4A536F0A2902}" type="datetimeFigureOut">
              <a:rPr lang="en-US" smtClean="0"/>
              <a:t>2/27/23</a:t>
            </a:fld>
            <a:endParaRPr lang="en-US"/>
          </a:p>
        </p:txBody>
      </p:sp>
      <p:sp>
        <p:nvSpPr>
          <p:cNvPr id="5" name="Footer Placeholder 4">
            <a:extLst>
              <a:ext uri="{FF2B5EF4-FFF2-40B4-BE49-F238E27FC236}">
                <a16:creationId xmlns:a16="http://schemas.microsoft.com/office/drawing/2014/main" id="{BE32F7DA-925C-A44D-9269-D00A416987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352629-CA40-2D4F-B809-B93D7A7D1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F29C1-5417-DC49-BD89-49CEEC7B17A6}" type="slidenum">
              <a:rPr lang="en-US" smtClean="0"/>
              <a:t>‹#›</a:t>
            </a:fld>
            <a:endParaRPr lang="en-US"/>
          </a:p>
        </p:txBody>
      </p:sp>
      <p:sp>
        <p:nvSpPr>
          <p:cNvPr id="8" name="Rectangle 7">
            <a:extLst>
              <a:ext uri="{FF2B5EF4-FFF2-40B4-BE49-F238E27FC236}">
                <a16:creationId xmlns:a16="http://schemas.microsoft.com/office/drawing/2014/main" id="{CDC201E6-7CC6-33D9-F8C6-72C8D0BA314C}"/>
              </a:ext>
            </a:extLst>
          </p:cNvPr>
          <p:cNvSpPr/>
          <p:nvPr userDrawn="1"/>
        </p:nvSpPr>
        <p:spPr>
          <a:xfrm>
            <a:off x="0" y="6311900"/>
            <a:ext cx="12192000" cy="546100"/>
          </a:xfrm>
          <a:prstGeom prst="rect">
            <a:avLst/>
          </a:prstGeom>
          <a:gradFill flip="none" rotWithShape="1">
            <a:gsLst>
              <a:gs pos="0">
                <a:srgbClr val="D6E8D1">
                  <a:alpha val="47206"/>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73FBD68-0826-6EB7-21E2-40E907465202}"/>
              </a:ext>
            </a:extLst>
          </p:cNvPr>
          <p:cNvPicPr>
            <a:picLocks noChangeAspect="1"/>
          </p:cNvPicPr>
          <p:nvPr userDrawn="1"/>
        </p:nvPicPr>
        <p:blipFill rotWithShape="1">
          <a:blip r:embed="rId13"/>
          <a:srcRect l="-666" r="53043"/>
          <a:stretch/>
        </p:blipFill>
        <p:spPr>
          <a:xfrm>
            <a:off x="9433262" y="6222424"/>
            <a:ext cx="1649075" cy="635576"/>
          </a:xfrm>
          <a:prstGeom prst="rect">
            <a:avLst/>
          </a:prstGeom>
        </p:spPr>
      </p:pic>
    </p:spTree>
    <p:extLst>
      <p:ext uri="{BB962C8B-B14F-4D97-AF65-F5344CB8AC3E}">
        <p14:creationId xmlns:p14="http://schemas.microsoft.com/office/powerpoint/2010/main" val="616901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vimeo.com/65859796"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hyperlink" Target="http://self-compassion.org/"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svg"/><Relationship Id="rId9" Type="http://schemas.openxmlformats.org/officeDocument/2006/relationships/hyperlink" Target="https://www.heretohelp.bc.ca/wellness-module/wellness-module-4-problem-solving"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image" Target="../media/image24.svg"/><Relationship Id="rId5" Type="http://schemas.openxmlformats.org/officeDocument/2006/relationships/diagramQuickStyle" Target="../diagrams/quickStyle14.xml"/><Relationship Id="rId10" Type="http://schemas.openxmlformats.org/officeDocument/2006/relationships/image" Target="../media/image23.png"/><Relationship Id="rId4" Type="http://schemas.openxmlformats.org/officeDocument/2006/relationships/diagramLayout" Target="../diagrams/layout14.xml"/><Relationship Id="rId9" Type="http://schemas.openxmlformats.org/officeDocument/2006/relationships/image" Target="../media/image22.svg"/></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diagramData" Target="../diagrams/data15.xm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microsoft.com/office/2007/relationships/diagramDrawing" Target="../diagrams/drawing15.xml"/><Relationship Id="rId2" Type="http://schemas.openxmlformats.org/officeDocument/2006/relationships/notesSlide" Target="../notesSlides/notesSlide24.xml"/><Relationship Id="rId16" Type="http://schemas.openxmlformats.org/officeDocument/2006/relationships/diagramColors" Target="../diagrams/colors15.xml"/><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diagramQuickStyle" Target="../diagrams/quickStyle15.xml"/><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image" Target="../media/image35.png"/><Relationship Id="rId7" Type="http://schemas.openxmlformats.org/officeDocument/2006/relationships/diagramData" Target="../diagrams/data1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8.svg"/><Relationship Id="rId11" Type="http://schemas.microsoft.com/office/2007/relationships/diagramDrawing" Target="../diagrams/drawing16.xml"/><Relationship Id="rId5" Type="http://schemas.openxmlformats.org/officeDocument/2006/relationships/image" Target="../media/image37.png"/><Relationship Id="rId10" Type="http://schemas.openxmlformats.org/officeDocument/2006/relationships/diagramColors" Target="../diagrams/colors16.xml"/><Relationship Id="rId4" Type="http://schemas.openxmlformats.org/officeDocument/2006/relationships/image" Target="../media/image36.svg"/><Relationship Id="rId9"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diagramData" Target="../diagrams/data18.xm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microsoft.com/office/2007/relationships/diagramDrawing" Target="../diagrams/drawing18.xml"/><Relationship Id="rId2" Type="http://schemas.openxmlformats.org/officeDocument/2006/relationships/notesSlide" Target="../notesSlides/notesSlide27.xml"/><Relationship Id="rId16" Type="http://schemas.openxmlformats.org/officeDocument/2006/relationships/diagramColors" Target="../diagrams/colors18.xml"/><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diagramQuickStyle" Target="../diagrams/quickStyle18.xml"/><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diagramLayout" Target="../diagrams/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diagramColors" Target="../diagrams/colors19.xml"/><Relationship Id="rId3" Type="http://schemas.openxmlformats.org/officeDocument/2006/relationships/image" Target="../media/image25.png"/><Relationship Id="rId7" Type="http://schemas.openxmlformats.org/officeDocument/2006/relationships/image" Target="../media/image33.png"/><Relationship Id="rId12" Type="http://schemas.openxmlformats.org/officeDocument/2006/relationships/diagramQuickStyle" Target="../diagrams/quickStyle1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diagramLayout" Target="../diagrams/layout19.xml"/><Relationship Id="rId5" Type="http://schemas.openxmlformats.org/officeDocument/2006/relationships/image" Target="../media/image27.png"/><Relationship Id="rId10" Type="http://schemas.openxmlformats.org/officeDocument/2006/relationships/diagramData" Target="../diagrams/data19.xml"/><Relationship Id="rId4" Type="http://schemas.openxmlformats.org/officeDocument/2006/relationships/image" Target="../media/image26.svg"/><Relationship Id="rId9" Type="http://schemas.openxmlformats.org/officeDocument/2006/relationships/image" Target="../media/image39.png"/><Relationship Id="rId14" Type="http://schemas.microsoft.com/office/2007/relationships/diagramDrawing" Target="../diagrams/drawing19.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20.xml"/><Relationship Id="rId13" Type="http://schemas.openxmlformats.org/officeDocument/2006/relationships/image" Target="../media/image41.svg"/><Relationship Id="rId3" Type="http://schemas.openxmlformats.org/officeDocument/2006/relationships/image" Target="../media/image35.png"/><Relationship Id="rId7" Type="http://schemas.openxmlformats.org/officeDocument/2006/relationships/diagramData" Target="../diagrams/data20.xml"/><Relationship Id="rId12"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8.svg"/><Relationship Id="rId11" Type="http://schemas.microsoft.com/office/2007/relationships/diagramDrawing" Target="../diagrams/drawing20.xml"/><Relationship Id="rId5" Type="http://schemas.openxmlformats.org/officeDocument/2006/relationships/image" Target="../media/image37.png"/><Relationship Id="rId10" Type="http://schemas.openxmlformats.org/officeDocument/2006/relationships/diagramColors" Target="../diagrams/colors20.xml"/><Relationship Id="rId4" Type="http://schemas.openxmlformats.org/officeDocument/2006/relationships/image" Target="../media/image36.svg"/><Relationship Id="rId9"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4.svg"/><Relationship Id="rId13" Type="http://schemas.microsoft.com/office/2007/relationships/diagramDrawing" Target="../diagrams/drawing21.xml"/><Relationship Id="rId3" Type="http://schemas.openxmlformats.org/officeDocument/2006/relationships/image" Target="../media/image25.png"/><Relationship Id="rId7" Type="http://schemas.openxmlformats.org/officeDocument/2006/relationships/image" Target="../media/image33.png"/><Relationship Id="rId12" Type="http://schemas.openxmlformats.org/officeDocument/2006/relationships/diagramColors" Target="../diagrams/colors2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diagramQuickStyle" Target="../diagrams/quickStyle21.xml"/><Relationship Id="rId5" Type="http://schemas.openxmlformats.org/officeDocument/2006/relationships/image" Target="../media/image27.png"/><Relationship Id="rId10" Type="http://schemas.openxmlformats.org/officeDocument/2006/relationships/diagramLayout" Target="../diagrams/layout21.xml"/><Relationship Id="rId4" Type="http://schemas.openxmlformats.org/officeDocument/2006/relationships/image" Target="../media/image26.svg"/><Relationship Id="rId9" Type="http://schemas.openxmlformats.org/officeDocument/2006/relationships/diagramData" Target="../diagrams/data21.xml"/></Relationships>
</file>

<file path=ppt/slides/_rels/slide31.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17471" y="5175646"/>
            <a:ext cx="5956752" cy="775845"/>
          </a:xfrm>
          <a:prstGeom prst="rect">
            <a:avLst/>
          </a:prstGeom>
        </p:spPr>
        <p:txBody>
          <a:bodyPr vert="horz" lIns="91440" tIns="45720" rIns="91440" bIns="45720" rtlCol="0" anchor="b">
            <a:normAutofit fontScale="92500" lnSpcReduction="20000"/>
          </a:bodyPr>
          <a:lstStyle/>
          <a:p>
            <a:pPr algn="ctr">
              <a:lnSpc>
                <a:spcPct val="90000"/>
              </a:lnSpc>
              <a:spcBef>
                <a:spcPct val="0"/>
              </a:spcBef>
              <a:spcAft>
                <a:spcPts val="600"/>
              </a:spcAft>
            </a:pPr>
            <a:r>
              <a:rPr lang="en-US" sz="6000" b="1" u="sng" dirty="0">
                <a:solidFill>
                  <a:schemeClr val="tx2"/>
                </a:solidFill>
                <a:latin typeface="+mj-lt"/>
                <a:ea typeface="+mj-ea"/>
                <a:cs typeface="+mj-cs"/>
              </a:rPr>
              <a:t>Séance </a:t>
            </a:r>
            <a:r>
              <a:rPr lang="en-US" sz="6000" b="1" u="sng" kern="1200" dirty="0">
                <a:solidFill>
                  <a:schemeClr val="tx2"/>
                </a:solidFill>
                <a:latin typeface="+mj-lt"/>
                <a:ea typeface="+mj-ea"/>
                <a:cs typeface="+mj-cs"/>
              </a:rPr>
              <a:t>#4</a:t>
            </a:r>
            <a:endParaRPr lang="en-US" sz="6000" u="sng" kern="1200" dirty="0">
              <a:solidFill>
                <a:schemeClr val="tx2"/>
              </a:solidFill>
              <a:latin typeface="+mj-lt"/>
              <a:ea typeface="+mj-ea"/>
              <a:cs typeface="+mj-cs"/>
            </a:endParaRPr>
          </a:p>
        </p:txBody>
      </p:sp>
      <p:grpSp>
        <p:nvGrpSpPr>
          <p:cNvPr id="19" name="Group 18">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20" name="Freeform: Shape 19">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6" name="Freeform: Shape 25">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EA953302-B73E-BFCD-15E7-6F0B00FC145A}"/>
              </a:ext>
            </a:extLst>
          </p:cNvPr>
          <p:cNvPicPr>
            <a:picLocks noChangeAspect="1"/>
          </p:cNvPicPr>
          <p:nvPr/>
        </p:nvPicPr>
        <p:blipFill rotWithShape="1">
          <a:blip r:embed="rId3"/>
          <a:srcRect l="1911" r="2419"/>
          <a:stretch/>
        </p:blipFill>
        <p:spPr>
          <a:xfrm>
            <a:off x="2365360" y="1682354"/>
            <a:ext cx="7460974" cy="3116215"/>
          </a:xfrm>
          <a:prstGeom prst="rect">
            <a:avLst/>
          </a:prstGeom>
        </p:spPr>
      </p:pic>
    </p:spTree>
    <p:extLst>
      <p:ext uri="{BB962C8B-B14F-4D97-AF65-F5344CB8AC3E}">
        <p14:creationId xmlns:p14="http://schemas.microsoft.com/office/powerpoint/2010/main" val="205424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A276A-AA9A-B172-2DAB-10A0A08A2A89}"/>
              </a:ext>
            </a:extLst>
          </p:cNvPr>
          <p:cNvSpPr>
            <a:spLocks noGrp="1"/>
          </p:cNvSpPr>
          <p:nvPr>
            <p:ph type="title"/>
          </p:nvPr>
        </p:nvSpPr>
        <p:spPr>
          <a:xfrm>
            <a:off x="6096000" y="2830812"/>
            <a:ext cx="4986617" cy="1196376"/>
          </a:xfrm>
        </p:spPr>
        <p:txBody>
          <a:bodyPr anchor="ctr">
            <a:normAutofit fontScale="90000"/>
          </a:bodyPr>
          <a:lstStyle/>
          <a:p>
            <a:pPr algn="ctr"/>
            <a:r>
              <a:rPr lang="en-US" sz="4000" dirty="0" err="1"/>
              <a:t>Remplir</a:t>
            </a:r>
            <a:r>
              <a:rPr lang="en-US" sz="4000" dirty="0"/>
              <a:t> un </a:t>
            </a:r>
            <a:r>
              <a:rPr lang="en-US" sz="4000" dirty="0" err="1"/>
              <a:t>registre</a:t>
            </a:r>
            <a:r>
              <a:rPr lang="en-US" sz="4000" dirty="0"/>
              <a:t> des pensées </a:t>
            </a:r>
            <a:r>
              <a:rPr lang="en-US" sz="4000" dirty="0" err="1"/>
              <a:t>lorsque</a:t>
            </a:r>
            <a:r>
              <a:rPr lang="en-US" sz="4000" dirty="0"/>
              <a:t> </a:t>
            </a:r>
            <a:r>
              <a:rPr lang="en-US" sz="4000" dirty="0" err="1"/>
              <a:t>vous</a:t>
            </a:r>
            <a:r>
              <a:rPr lang="en-US" sz="4000" dirty="0"/>
              <a:t> </a:t>
            </a:r>
            <a:r>
              <a:rPr lang="en-US" sz="4000" dirty="0" err="1"/>
              <a:t>ressentez</a:t>
            </a:r>
            <a:r>
              <a:rPr lang="en-US" sz="4000" dirty="0"/>
              <a:t> de la </a:t>
            </a:r>
            <a:r>
              <a:rPr lang="en-US" sz="4000" dirty="0" err="1"/>
              <a:t>colère</a:t>
            </a:r>
            <a:endParaRPr lang="en-US" sz="4000" dirty="0"/>
          </a:p>
        </p:txBody>
      </p:sp>
      <p:pic>
        <p:nvPicPr>
          <p:cNvPr id="3" name="Picture 2">
            <a:extLst>
              <a:ext uri="{FF2B5EF4-FFF2-40B4-BE49-F238E27FC236}">
                <a16:creationId xmlns:a16="http://schemas.microsoft.com/office/drawing/2014/main" id="{14A8DFDC-E37E-DC53-85E2-89A4EB8C227F}"/>
              </a:ext>
            </a:extLst>
          </p:cNvPr>
          <p:cNvPicPr>
            <a:picLocks noChangeAspect="1"/>
          </p:cNvPicPr>
          <p:nvPr/>
        </p:nvPicPr>
        <p:blipFill>
          <a:blip r:embed="rId3"/>
          <a:stretch>
            <a:fillRect/>
          </a:stretch>
        </p:blipFill>
        <p:spPr>
          <a:xfrm>
            <a:off x="270504" y="0"/>
            <a:ext cx="5825496" cy="6858000"/>
          </a:xfrm>
          <a:prstGeom prst="rect">
            <a:avLst/>
          </a:prstGeom>
        </p:spPr>
      </p:pic>
    </p:spTree>
    <p:extLst>
      <p:ext uri="{BB962C8B-B14F-4D97-AF65-F5344CB8AC3E}">
        <p14:creationId xmlns:p14="http://schemas.microsoft.com/office/powerpoint/2010/main" val="260661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948E3A4-06D3-BA6E-050E-FE98C644A791}"/>
              </a:ext>
            </a:extLst>
          </p:cNvPr>
          <p:cNvSpPr>
            <a:spLocks noGrp="1"/>
          </p:cNvSpPr>
          <p:nvPr>
            <p:ph type="title"/>
          </p:nvPr>
        </p:nvSpPr>
        <p:spPr>
          <a:xfrm>
            <a:off x="9681881" y="2766218"/>
            <a:ext cx="1940859" cy="1325563"/>
          </a:xfrm>
        </p:spPr>
        <p:txBody>
          <a:bodyPr anchor="ctr">
            <a:normAutofit/>
          </a:bodyPr>
          <a:lstStyle/>
          <a:p>
            <a:r>
              <a:rPr lang="en-US" sz="4000" b="1" dirty="0" err="1"/>
              <a:t>Colère</a:t>
            </a:r>
            <a:endParaRPr lang="en-US" sz="4000" b="1" dirty="0"/>
          </a:p>
        </p:txBody>
      </p:sp>
      <p:pic>
        <p:nvPicPr>
          <p:cNvPr id="7" name="Picture 6">
            <a:extLst>
              <a:ext uri="{FF2B5EF4-FFF2-40B4-BE49-F238E27FC236}">
                <a16:creationId xmlns:a16="http://schemas.microsoft.com/office/drawing/2014/main" id="{CAC70EED-E326-E347-1AA3-6E30A47926D4}"/>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19024" t="37073" r="19355" b="7440"/>
          <a:stretch/>
        </p:blipFill>
        <p:spPr>
          <a:xfrm>
            <a:off x="461396" y="428067"/>
            <a:ext cx="8448142" cy="5705300"/>
          </a:xfrm>
          <a:prstGeom prst="rect">
            <a:avLst/>
          </a:prstGeom>
        </p:spPr>
      </p:pic>
      <p:sp>
        <p:nvSpPr>
          <p:cNvPr id="8" name="TextBox 7">
            <a:extLst>
              <a:ext uri="{FF2B5EF4-FFF2-40B4-BE49-F238E27FC236}">
                <a16:creationId xmlns:a16="http://schemas.microsoft.com/office/drawing/2014/main" id="{B1C094ED-4EDC-86FA-269F-C245EDD86F52}"/>
              </a:ext>
            </a:extLst>
          </p:cNvPr>
          <p:cNvSpPr txBox="1"/>
          <p:nvPr/>
        </p:nvSpPr>
        <p:spPr>
          <a:xfrm>
            <a:off x="3474720" y="724633"/>
            <a:ext cx="4206240" cy="523220"/>
          </a:xfrm>
          <a:prstGeom prst="rect">
            <a:avLst/>
          </a:prstGeom>
          <a:solidFill>
            <a:srgbClr val="455682"/>
          </a:solidFill>
        </p:spPr>
        <p:txBody>
          <a:bodyPr wrap="square" rtlCol="0">
            <a:spAutoFit/>
          </a:bodyPr>
          <a:lstStyle/>
          <a:p>
            <a:pPr algn="ctr"/>
            <a:r>
              <a:rPr lang="fr-CA" sz="2800" dirty="0">
                <a:solidFill>
                  <a:schemeClr val="bg1"/>
                </a:solidFill>
              </a:rPr>
              <a:t>Respect de soi</a:t>
            </a:r>
            <a:r>
              <a:rPr lang="en-CA" sz="2800" dirty="0">
                <a:solidFill>
                  <a:schemeClr val="bg1"/>
                </a:solidFill>
              </a:rPr>
              <a:t> </a:t>
            </a:r>
            <a:endParaRPr lang="en-US" sz="2800" dirty="0">
              <a:solidFill>
                <a:schemeClr val="bg1"/>
              </a:solidFill>
            </a:endParaRPr>
          </a:p>
        </p:txBody>
      </p:sp>
      <p:sp>
        <p:nvSpPr>
          <p:cNvPr id="9" name="TextBox 8">
            <a:extLst>
              <a:ext uri="{FF2B5EF4-FFF2-40B4-BE49-F238E27FC236}">
                <a16:creationId xmlns:a16="http://schemas.microsoft.com/office/drawing/2014/main" id="{49F8E622-A000-D329-169E-605F8E783CA8}"/>
              </a:ext>
            </a:extLst>
          </p:cNvPr>
          <p:cNvSpPr txBox="1"/>
          <p:nvPr/>
        </p:nvSpPr>
        <p:spPr>
          <a:xfrm>
            <a:off x="838200" y="3167388"/>
            <a:ext cx="1653540" cy="1384995"/>
          </a:xfrm>
          <a:prstGeom prst="rect">
            <a:avLst/>
          </a:prstGeom>
          <a:solidFill>
            <a:srgbClr val="CEDAF0"/>
          </a:solidFill>
        </p:spPr>
        <p:txBody>
          <a:bodyPr wrap="square" rtlCol="0">
            <a:spAutoFit/>
          </a:bodyPr>
          <a:lstStyle/>
          <a:p>
            <a:pPr algn="ctr"/>
            <a:r>
              <a:rPr lang="fr-CA" sz="2800" dirty="0">
                <a:solidFill>
                  <a:srgbClr val="455682"/>
                </a:solidFill>
              </a:rPr>
              <a:t>Respect des autres</a:t>
            </a:r>
            <a:endParaRPr lang="en-US" sz="2800" dirty="0">
              <a:solidFill>
                <a:srgbClr val="455682"/>
              </a:solidFill>
            </a:endParaRPr>
          </a:p>
        </p:txBody>
      </p:sp>
      <p:sp>
        <p:nvSpPr>
          <p:cNvPr id="10" name="TextBox 9">
            <a:extLst>
              <a:ext uri="{FF2B5EF4-FFF2-40B4-BE49-F238E27FC236}">
                <a16:creationId xmlns:a16="http://schemas.microsoft.com/office/drawing/2014/main" id="{8F7F938C-E33C-049F-C65E-4AD72C0EDAE1}"/>
              </a:ext>
            </a:extLst>
          </p:cNvPr>
          <p:cNvSpPr txBox="1"/>
          <p:nvPr/>
        </p:nvSpPr>
        <p:spPr>
          <a:xfrm>
            <a:off x="2980993" y="2259449"/>
            <a:ext cx="2157293" cy="1384995"/>
          </a:xfrm>
          <a:prstGeom prst="rect">
            <a:avLst/>
          </a:prstGeom>
          <a:solidFill>
            <a:schemeClr val="bg1"/>
          </a:solidFill>
        </p:spPr>
        <p:txBody>
          <a:bodyPr wrap="square" rtlCol="0">
            <a:spAutoFit/>
          </a:bodyPr>
          <a:lstStyle/>
          <a:p>
            <a:pPr algn="ctr"/>
            <a:endParaRPr lang="en-US" sz="2800" dirty="0">
              <a:solidFill>
                <a:srgbClr val="455682"/>
              </a:solidFill>
            </a:endParaRPr>
          </a:p>
          <a:p>
            <a:pPr algn="ctr"/>
            <a:endParaRPr lang="en-US" sz="2800" dirty="0">
              <a:solidFill>
                <a:srgbClr val="455682"/>
              </a:solidFill>
            </a:endParaRPr>
          </a:p>
          <a:p>
            <a:pPr algn="ctr"/>
            <a:endParaRPr lang="en-US" sz="2800" dirty="0">
              <a:solidFill>
                <a:srgbClr val="455682"/>
              </a:solidFill>
            </a:endParaRPr>
          </a:p>
        </p:txBody>
      </p:sp>
      <p:sp>
        <p:nvSpPr>
          <p:cNvPr id="11" name="TextBox 10">
            <a:extLst>
              <a:ext uri="{FF2B5EF4-FFF2-40B4-BE49-F238E27FC236}">
                <a16:creationId xmlns:a16="http://schemas.microsoft.com/office/drawing/2014/main" id="{6D9C88F9-3E0F-8AC9-81E8-B8B29FE9E846}"/>
              </a:ext>
            </a:extLst>
          </p:cNvPr>
          <p:cNvSpPr txBox="1"/>
          <p:nvPr/>
        </p:nvSpPr>
        <p:spPr>
          <a:xfrm>
            <a:off x="3031926" y="4211265"/>
            <a:ext cx="2157293" cy="1384995"/>
          </a:xfrm>
          <a:prstGeom prst="rect">
            <a:avLst/>
          </a:prstGeom>
          <a:solidFill>
            <a:schemeClr val="bg1"/>
          </a:solidFill>
        </p:spPr>
        <p:txBody>
          <a:bodyPr wrap="square" rtlCol="0">
            <a:spAutoFit/>
          </a:bodyPr>
          <a:lstStyle/>
          <a:p>
            <a:pPr algn="ctr"/>
            <a:r>
              <a:rPr lang="fr-CA" sz="2800" dirty="0">
                <a:solidFill>
                  <a:srgbClr val="455682"/>
                </a:solidFill>
              </a:rPr>
              <a:t>Agressivité</a:t>
            </a:r>
          </a:p>
          <a:p>
            <a:pPr algn="ctr"/>
            <a:r>
              <a:rPr lang="fr-CA" sz="2800" dirty="0">
                <a:solidFill>
                  <a:srgbClr val="455682"/>
                </a:solidFill>
              </a:rPr>
              <a:t>Égoïsme</a:t>
            </a:r>
          </a:p>
          <a:p>
            <a:pPr algn="ctr"/>
            <a:r>
              <a:rPr lang="fr-CA" sz="2800" dirty="0">
                <a:solidFill>
                  <a:srgbClr val="455682"/>
                </a:solidFill>
              </a:rPr>
              <a:t>Narcissisme</a:t>
            </a:r>
          </a:p>
        </p:txBody>
      </p:sp>
      <p:sp>
        <p:nvSpPr>
          <p:cNvPr id="12" name="TextBox 11">
            <a:extLst>
              <a:ext uri="{FF2B5EF4-FFF2-40B4-BE49-F238E27FC236}">
                <a16:creationId xmlns:a16="http://schemas.microsoft.com/office/drawing/2014/main" id="{F46BDDF3-A18D-0758-F19E-A1DD96147DDD}"/>
              </a:ext>
            </a:extLst>
          </p:cNvPr>
          <p:cNvSpPr txBox="1"/>
          <p:nvPr/>
        </p:nvSpPr>
        <p:spPr>
          <a:xfrm>
            <a:off x="5919999" y="4211265"/>
            <a:ext cx="2629641" cy="1384995"/>
          </a:xfrm>
          <a:prstGeom prst="rect">
            <a:avLst/>
          </a:prstGeom>
          <a:solidFill>
            <a:schemeClr val="bg1"/>
          </a:solidFill>
        </p:spPr>
        <p:txBody>
          <a:bodyPr wrap="square" rtlCol="0">
            <a:spAutoFit/>
          </a:bodyPr>
          <a:lstStyle/>
          <a:p>
            <a:pPr algn="ctr"/>
            <a:endParaRPr lang="fr-CA" sz="2800" dirty="0">
              <a:solidFill>
                <a:srgbClr val="455682"/>
              </a:solidFill>
            </a:endParaRPr>
          </a:p>
          <a:p>
            <a:pPr algn="ctr"/>
            <a:endParaRPr lang="fr-CA" sz="2800" dirty="0">
              <a:solidFill>
                <a:srgbClr val="455682"/>
              </a:solidFill>
            </a:endParaRPr>
          </a:p>
          <a:p>
            <a:pPr algn="ctr"/>
            <a:endParaRPr lang="fr-CA" sz="2800" dirty="0">
              <a:solidFill>
                <a:srgbClr val="455682"/>
              </a:solidFill>
            </a:endParaRPr>
          </a:p>
        </p:txBody>
      </p:sp>
      <p:sp>
        <p:nvSpPr>
          <p:cNvPr id="13" name="TextBox 12">
            <a:extLst>
              <a:ext uri="{FF2B5EF4-FFF2-40B4-BE49-F238E27FC236}">
                <a16:creationId xmlns:a16="http://schemas.microsoft.com/office/drawing/2014/main" id="{FD2D5624-338B-0D48-7106-D3283101C9B7}"/>
              </a:ext>
            </a:extLst>
          </p:cNvPr>
          <p:cNvSpPr txBox="1"/>
          <p:nvPr/>
        </p:nvSpPr>
        <p:spPr>
          <a:xfrm>
            <a:off x="5910629" y="1821618"/>
            <a:ext cx="2629641" cy="1815882"/>
          </a:xfrm>
          <a:prstGeom prst="rect">
            <a:avLst/>
          </a:prstGeom>
          <a:solidFill>
            <a:schemeClr val="bg1"/>
          </a:solidFill>
        </p:spPr>
        <p:txBody>
          <a:bodyPr wrap="square" rtlCol="0">
            <a:spAutoFit/>
          </a:bodyPr>
          <a:lstStyle/>
          <a:p>
            <a:pPr algn="ctr"/>
            <a:endParaRPr lang="fr-CA" sz="2800" dirty="0">
              <a:solidFill>
                <a:srgbClr val="455682"/>
              </a:solidFill>
            </a:endParaRPr>
          </a:p>
          <a:p>
            <a:pPr algn="ctr"/>
            <a:endParaRPr lang="fr-CA" sz="2800" dirty="0">
              <a:solidFill>
                <a:srgbClr val="455682"/>
              </a:solidFill>
            </a:endParaRPr>
          </a:p>
          <a:p>
            <a:pPr algn="ctr"/>
            <a:endParaRPr lang="fr-CA" sz="2800" dirty="0">
              <a:solidFill>
                <a:srgbClr val="455682"/>
              </a:solidFill>
            </a:endParaRPr>
          </a:p>
          <a:p>
            <a:pPr algn="ctr"/>
            <a:endParaRPr lang="fr-CA" sz="2800" dirty="0">
              <a:solidFill>
                <a:srgbClr val="455682"/>
              </a:solidFill>
            </a:endParaRPr>
          </a:p>
        </p:txBody>
      </p:sp>
      <p:sp>
        <p:nvSpPr>
          <p:cNvPr id="2" name="Rectangle 1">
            <a:extLst>
              <a:ext uri="{FF2B5EF4-FFF2-40B4-BE49-F238E27FC236}">
                <a16:creationId xmlns:a16="http://schemas.microsoft.com/office/drawing/2014/main" id="{F0AF0BA8-F4BD-84BA-3BA4-193DE8D7B104}"/>
              </a:ext>
            </a:extLst>
          </p:cNvPr>
          <p:cNvSpPr/>
          <p:nvPr/>
        </p:nvSpPr>
        <p:spPr>
          <a:xfrm>
            <a:off x="3031926" y="5153891"/>
            <a:ext cx="2157293" cy="442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68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52935A1-B477-3FBD-8D4B-744D085222BA}"/>
              </a:ext>
            </a:extLst>
          </p:cNvPr>
          <p:cNvSpPr>
            <a:spLocks noGrp="1"/>
          </p:cNvSpPr>
          <p:nvPr>
            <p:ph type="title"/>
          </p:nvPr>
        </p:nvSpPr>
        <p:spPr>
          <a:xfrm>
            <a:off x="9681881" y="2766218"/>
            <a:ext cx="1940859" cy="1325563"/>
          </a:xfrm>
        </p:spPr>
        <p:txBody>
          <a:bodyPr anchor="ctr">
            <a:normAutofit/>
          </a:bodyPr>
          <a:lstStyle/>
          <a:p>
            <a:r>
              <a:rPr lang="en-US" sz="4000" b="1" dirty="0" err="1"/>
              <a:t>Colère</a:t>
            </a:r>
            <a:endParaRPr lang="en-US" sz="4000" b="1" dirty="0"/>
          </a:p>
        </p:txBody>
      </p:sp>
      <p:pic>
        <p:nvPicPr>
          <p:cNvPr id="7" name="Picture 6">
            <a:extLst>
              <a:ext uri="{FF2B5EF4-FFF2-40B4-BE49-F238E27FC236}">
                <a16:creationId xmlns:a16="http://schemas.microsoft.com/office/drawing/2014/main" id="{0A986144-CED0-0FD9-887B-8819F5E315D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19024" t="37073" r="19355" b="7440"/>
          <a:stretch/>
        </p:blipFill>
        <p:spPr>
          <a:xfrm>
            <a:off x="461396" y="428067"/>
            <a:ext cx="8448142" cy="5705300"/>
          </a:xfrm>
          <a:prstGeom prst="rect">
            <a:avLst/>
          </a:prstGeom>
        </p:spPr>
      </p:pic>
      <p:sp>
        <p:nvSpPr>
          <p:cNvPr id="8" name="TextBox 7">
            <a:extLst>
              <a:ext uri="{FF2B5EF4-FFF2-40B4-BE49-F238E27FC236}">
                <a16:creationId xmlns:a16="http://schemas.microsoft.com/office/drawing/2014/main" id="{4A986043-FFAF-461F-113C-5A7FC7F2F9CB}"/>
              </a:ext>
            </a:extLst>
          </p:cNvPr>
          <p:cNvSpPr txBox="1"/>
          <p:nvPr/>
        </p:nvSpPr>
        <p:spPr>
          <a:xfrm>
            <a:off x="3474720" y="724633"/>
            <a:ext cx="4206240" cy="523220"/>
          </a:xfrm>
          <a:prstGeom prst="rect">
            <a:avLst/>
          </a:prstGeom>
          <a:solidFill>
            <a:srgbClr val="455682"/>
          </a:solidFill>
        </p:spPr>
        <p:txBody>
          <a:bodyPr wrap="square" rtlCol="0">
            <a:spAutoFit/>
          </a:bodyPr>
          <a:lstStyle/>
          <a:p>
            <a:pPr algn="ctr"/>
            <a:r>
              <a:rPr lang="fr-CA" sz="2800" dirty="0">
                <a:solidFill>
                  <a:schemeClr val="bg1"/>
                </a:solidFill>
              </a:rPr>
              <a:t>Respect de soi</a:t>
            </a:r>
            <a:r>
              <a:rPr lang="en-CA" sz="2800" dirty="0">
                <a:solidFill>
                  <a:schemeClr val="bg1"/>
                </a:solidFill>
              </a:rPr>
              <a:t> </a:t>
            </a:r>
            <a:endParaRPr lang="en-US" sz="2800" dirty="0">
              <a:solidFill>
                <a:schemeClr val="bg1"/>
              </a:solidFill>
            </a:endParaRPr>
          </a:p>
        </p:txBody>
      </p:sp>
      <p:sp>
        <p:nvSpPr>
          <p:cNvPr id="9" name="TextBox 8">
            <a:extLst>
              <a:ext uri="{FF2B5EF4-FFF2-40B4-BE49-F238E27FC236}">
                <a16:creationId xmlns:a16="http://schemas.microsoft.com/office/drawing/2014/main" id="{0F814880-C215-49DB-EE9F-9D8CB15CF4F2}"/>
              </a:ext>
            </a:extLst>
          </p:cNvPr>
          <p:cNvSpPr txBox="1"/>
          <p:nvPr/>
        </p:nvSpPr>
        <p:spPr>
          <a:xfrm>
            <a:off x="838200" y="3167388"/>
            <a:ext cx="1653540" cy="1384995"/>
          </a:xfrm>
          <a:prstGeom prst="rect">
            <a:avLst/>
          </a:prstGeom>
          <a:solidFill>
            <a:srgbClr val="CEDAF0"/>
          </a:solidFill>
        </p:spPr>
        <p:txBody>
          <a:bodyPr wrap="square" rtlCol="0">
            <a:spAutoFit/>
          </a:bodyPr>
          <a:lstStyle/>
          <a:p>
            <a:pPr algn="ctr"/>
            <a:r>
              <a:rPr lang="fr-CA" sz="2800" dirty="0">
                <a:solidFill>
                  <a:srgbClr val="455682"/>
                </a:solidFill>
              </a:rPr>
              <a:t>Respect des autres</a:t>
            </a:r>
            <a:endParaRPr lang="en-US" sz="2800" dirty="0">
              <a:solidFill>
                <a:srgbClr val="455682"/>
              </a:solidFill>
            </a:endParaRPr>
          </a:p>
        </p:txBody>
      </p:sp>
      <p:sp>
        <p:nvSpPr>
          <p:cNvPr id="10" name="TextBox 9">
            <a:extLst>
              <a:ext uri="{FF2B5EF4-FFF2-40B4-BE49-F238E27FC236}">
                <a16:creationId xmlns:a16="http://schemas.microsoft.com/office/drawing/2014/main" id="{0637AD2B-C3B2-8DC6-82E6-CE3BC4A6F0D1}"/>
              </a:ext>
            </a:extLst>
          </p:cNvPr>
          <p:cNvSpPr txBox="1"/>
          <p:nvPr/>
        </p:nvSpPr>
        <p:spPr>
          <a:xfrm>
            <a:off x="3031926" y="2289164"/>
            <a:ext cx="2157293" cy="954107"/>
          </a:xfrm>
          <a:prstGeom prst="rect">
            <a:avLst/>
          </a:prstGeom>
          <a:solidFill>
            <a:schemeClr val="bg1"/>
          </a:solidFill>
        </p:spPr>
        <p:txBody>
          <a:bodyPr wrap="square" rtlCol="0">
            <a:spAutoFit/>
          </a:bodyPr>
          <a:lstStyle/>
          <a:p>
            <a:pPr algn="ctr"/>
            <a:r>
              <a:rPr lang="fr-CA" sz="2800" dirty="0">
                <a:solidFill>
                  <a:srgbClr val="455682"/>
                </a:solidFill>
              </a:rPr>
              <a:t>Assertivité</a:t>
            </a:r>
          </a:p>
          <a:p>
            <a:pPr algn="ctr"/>
            <a:endParaRPr lang="en-US" sz="2800" dirty="0">
              <a:solidFill>
                <a:srgbClr val="455682"/>
              </a:solidFill>
            </a:endParaRPr>
          </a:p>
        </p:txBody>
      </p:sp>
      <p:sp>
        <p:nvSpPr>
          <p:cNvPr id="11" name="TextBox 10">
            <a:extLst>
              <a:ext uri="{FF2B5EF4-FFF2-40B4-BE49-F238E27FC236}">
                <a16:creationId xmlns:a16="http://schemas.microsoft.com/office/drawing/2014/main" id="{87EBD556-7416-4BAB-3907-21AFB66624D7}"/>
              </a:ext>
            </a:extLst>
          </p:cNvPr>
          <p:cNvSpPr txBox="1"/>
          <p:nvPr/>
        </p:nvSpPr>
        <p:spPr>
          <a:xfrm>
            <a:off x="3031926" y="4211265"/>
            <a:ext cx="2157293" cy="1384995"/>
          </a:xfrm>
          <a:prstGeom prst="rect">
            <a:avLst/>
          </a:prstGeom>
          <a:solidFill>
            <a:schemeClr val="bg1"/>
          </a:solidFill>
        </p:spPr>
        <p:txBody>
          <a:bodyPr wrap="square" rtlCol="0">
            <a:spAutoFit/>
          </a:bodyPr>
          <a:lstStyle/>
          <a:p>
            <a:pPr algn="ctr"/>
            <a:r>
              <a:rPr lang="fr-CA" sz="2800" dirty="0">
                <a:solidFill>
                  <a:srgbClr val="455682"/>
                </a:solidFill>
              </a:rPr>
              <a:t>Agressivité</a:t>
            </a:r>
          </a:p>
          <a:p>
            <a:pPr algn="ctr"/>
            <a:r>
              <a:rPr lang="fr-CA" sz="2800" dirty="0">
                <a:solidFill>
                  <a:srgbClr val="455682"/>
                </a:solidFill>
              </a:rPr>
              <a:t>Égoïsme</a:t>
            </a:r>
          </a:p>
          <a:p>
            <a:pPr algn="ctr"/>
            <a:r>
              <a:rPr lang="fr-CA" sz="2800" dirty="0">
                <a:solidFill>
                  <a:srgbClr val="455682"/>
                </a:solidFill>
              </a:rPr>
              <a:t>Narcissisme</a:t>
            </a:r>
          </a:p>
        </p:txBody>
      </p:sp>
      <p:sp>
        <p:nvSpPr>
          <p:cNvPr id="13" name="TextBox 12">
            <a:extLst>
              <a:ext uri="{FF2B5EF4-FFF2-40B4-BE49-F238E27FC236}">
                <a16:creationId xmlns:a16="http://schemas.microsoft.com/office/drawing/2014/main" id="{20857063-8DF0-8B8E-DBAF-9CDF39B8F334}"/>
              </a:ext>
            </a:extLst>
          </p:cNvPr>
          <p:cNvSpPr txBox="1"/>
          <p:nvPr/>
        </p:nvSpPr>
        <p:spPr>
          <a:xfrm>
            <a:off x="6096000" y="1842613"/>
            <a:ext cx="2157293" cy="523220"/>
          </a:xfrm>
          <a:prstGeom prst="rect">
            <a:avLst/>
          </a:prstGeom>
          <a:solidFill>
            <a:schemeClr val="bg1"/>
          </a:solidFill>
        </p:spPr>
        <p:txBody>
          <a:bodyPr wrap="square" rtlCol="0">
            <a:spAutoFit/>
          </a:bodyPr>
          <a:lstStyle/>
          <a:p>
            <a:pPr algn="ctr"/>
            <a:r>
              <a:rPr lang="fr-CA" sz="2800" dirty="0">
                <a:solidFill>
                  <a:srgbClr val="455682"/>
                </a:solidFill>
              </a:rPr>
              <a:t>Passivité</a:t>
            </a:r>
          </a:p>
        </p:txBody>
      </p:sp>
      <p:sp>
        <p:nvSpPr>
          <p:cNvPr id="14" name="TextBox 13">
            <a:extLst>
              <a:ext uri="{FF2B5EF4-FFF2-40B4-BE49-F238E27FC236}">
                <a16:creationId xmlns:a16="http://schemas.microsoft.com/office/drawing/2014/main" id="{3F58CBE8-0AFC-8C4B-DB95-F312F0628286}"/>
              </a:ext>
            </a:extLst>
          </p:cNvPr>
          <p:cNvSpPr txBox="1"/>
          <p:nvPr/>
        </p:nvSpPr>
        <p:spPr>
          <a:xfrm>
            <a:off x="5657371" y="3167388"/>
            <a:ext cx="3060000" cy="523220"/>
          </a:xfrm>
          <a:prstGeom prst="rect">
            <a:avLst/>
          </a:prstGeom>
          <a:solidFill>
            <a:schemeClr val="bg1"/>
          </a:solidFill>
        </p:spPr>
        <p:txBody>
          <a:bodyPr wrap="square" rtlCol="0">
            <a:spAutoFit/>
          </a:bodyPr>
          <a:lstStyle/>
          <a:p>
            <a:pPr algn="ctr"/>
            <a:r>
              <a:rPr lang="fr-CA" sz="2800" dirty="0">
                <a:solidFill>
                  <a:srgbClr val="455682"/>
                </a:solidFill>
              </a:rPr>
              <a:t>Dépression, Anxiété </a:t>
            </a:r>
          </a:p>
        </p:txBody>
      </p:sp>
      <p:sp>
        <p:nvSpPr>
          <p:cNvPr id="15" name="TextBox 14">
            <a:extLst>
              <a:ext uri="{FF2B5EF4-FFF2-40B4-BE49-F238E27FC236}">
                <a16:creationId xmlns:a16="http://schemas.microsoft.com/office/drawing/2014/main" id="{247DD868-C02A-A855-CE00-9B1DC539D3D2}"/>
              </a:ext>
            </a:extLst>
          </p:cNvPr>
          <p:cNvSpPr txBox="1"/>
          <p:nvPr/>
        </p:nvSpPr>
        <p:spPr>
          <a:xfrm>
            <a:off x="5919999" y="4211265"/>
            <a:ext cx="2629641" cy="1384995"/>
          </a:xfrm>
          <a:prstGeom prst="rect">
            <a:avLst/>
          </a:prstGeom>
          <a:solidFill>
            <a:schemeClr val="bg1"/>
          </a:solidFill>
        </p:spPr>
        <p:txBody>
          <a:bodyPr wrap="square" rtlCol="0">
            <a:spAutoFit/>
          </a:bodyPr>
          <a:lstStyle/>
          <a:p>
            <a:pPr algn="ctr"/>
            <a:endParaRPr lang="fr-CA" sz="2800" dirty="0">
              <a:solidFill>
                <a:srgbClr val="455682"/>
              </a:solidFill>
            </a:endParaRPr>
          </a:p>
          <a:p>
            <a:pPr algn="ctr"/>
            <a:endParaRPr lang="fr-CA" sz="2800" dirty="0">
              <a:solidFill>
                <a:srgbClr val="455682"/>
              </a:solidFill>
            </a:endParaRPr>
          </a:p>
          <a:p>
            <a:pPr algn="ctr"/>
            <a:endParaRPr lang="fr-CA" sz="2800" dirty="0">
              <a:solidFill>
                <a:srgbClr val="455682"/>
              </a:solidFill>
            </a:endParaRPr>
          </a:p>
        </p:txBody>
      </p:sp>
      <p:sp>
        <p:nvSpPr>
          <p:cNvPr id="16" name="TextBox 15">
            <a:extLst>
              <a:ext uri="{FF2B5EF4-FFF2-40B4-BE49-F238E27FC236}">
                <a16:creationId xmlns:a16="http://schemas.microsoft.com/office/drawing/2014/main" id="{6CEF6CE2-D13D-04EA-8CBC-799007B17BB2}"/>
              </a:ext>
            </a:extLst>
          </p:cNvPr>
          <p:cNvSpPr txBox="1"/>
          <p:nvPr/>
        </p:nvSpPr>
        <p:spPr>
          <a:xfrm>
            <a:off x="2835563" y="1954237"/>
            <a:ext cx="2629641" cy="1384995"/>
          </a:xfrm>
          <a:prstGeom prst="rect">
            <a:avLst/>
          </a:prstGeom>
          <a:solidFill>
            <a:schemeClr val="bg1"/>
          </a:solidFill>
        </p:spPr>
        <p:txBody>
          <a:bodyPr wrap="square" rtlCol="0">
            <a:spAutoFit/>
          </a:bodyPr>
          <a:lstStyle/>
          <a:p>
            <a:pPr algn="ctr"/>
            <a:endParaRPr lang="fr-CA" sz="2800" dirty="0">
              <a:solidFill>
                <a:srgbClr val="455682"/>
              </a:solidFill>
            </a:endParaRPr>
          </a:p>
          <a:p>
            <a:pPr algn="ctr"/>
            <a:endParaRPr lang="fr-CA" sz="2800" dirty="0">
              <a:solidFill>
                <a:srgbClr val="455682"/>
              </a:solidFill>
            </a:endParaRPr>
          </a:p>
          <a:p>
            <a:pPr algn="ctr"/>
            <a:endParaRPr lang="fr-CA" sz="2800" dirty="0">
              <a:solidFill>
                <a:srgbClr val="455682"/>
              </a:solidFill>
            </a:endParaRPr>
          </a:p>
        </p:txBody>
      </p:sp>
      <p:sp>
        <p:nvSpPr>
          <p:cNvPr id="2" name="Rectangle 1">
            <a:extLst>
              <a:ext uri="{FF2B5EF4-FFF2-40B4-BE49-F238E27FC236}">
                <a16:creationId xmlns:a16="http://schemas.microsoft.com/office/drawing/2014/main" id="{F74FEACD-163D-BF34-37F7-2AE6822160C0}"/>
              </a:ext>
            </a:extLst>
          </p:cNvPr>
          <p:cNvSpPr/>
          <p:nvPr/>
        </p:nvSpPr>
        <p:spPr>
          <a:xfrm>
            <a:off x="3031926" y="5153891"/>
            <a:ext cx="2157293" cy="442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886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25DF354-948F-D75E-F8D9-7C676844D192}"/>
              </a:ext>
            </a:extLst>
          </p:cNvPr>
          <p:cNvSpPr>
            <a:spLocks noGrp="1"/>
          </p:cNvSpPr>
          <p:nvPr>
            <p:ph type="title"/>
          </p:nvPr>
        </p:nvSpPr>
        <p:spPr>
          <a:xfrm>
            <a:off x="9681881" y="2766218"/>
            <a:ext cx="1940859" cy="1325563"/>
          </a:xfrm>
        </p:spPr>
        <p:txBody>
          <a:bodyPr anchor="ctr">
            <a:normAutofit/>
          </a:bodyPr>
          <a:lstStyle/>
          <a:p>
            <a:r>
              <a:rPr lang="en-US" sz="4000" b="1" dirty="0" err="1"/>
              <a:t>Colère</a:t>
            </a:r>
            <a:endParaRPr lang="en-US" sz="4000" b="1" dirty="0"/>
          </a:p>
        </p:txBody>
      </p:sp>
      <p:pic>
        <p:nvPicPr>
          <p:cNvPr id="7" name="Picture 6">
            <a:extLst>
              <a:ext uri="{FF2B5EF4-FFF2-40B4-BE49-F238E27FC236}">
                <a16:creationId xmlns:a16="http://schemas.microsoft.com/office/drawing/2014/main" id="{04993805-3B3B-AAEE-C119-D0E57B91A87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19024" t="37073" r="19355" b="7440"/>
          <a:stretch/>
        </p:blipFill>
        <p:spPr>
          <a:xfrm>
            <a:off x="461396" y="428067"/>
            <a:ext cx="8448142" cy="5705300"/>
          </a:xfrm>
          <a:prstGeom prst="rect">
            <a:avLst/>
          </a:prstGeom>
        </p:spPr>
      </p:pic>
      <p:sp>
        <p:nvSpPr>
          <p:cNvPr id="8" name="TextBox 7">
            <a:extLst>
              <a:ext uri="{FF2B5EF4-FFF2-40B4-BE49-F238E27FC236}">
                <a16:creationId xmlns:a16="http://schemas.microsoft.com/office/drawing/2014/main" id="{1EA5258D-3843-1BA8-D55C-CA345FB0A4C7}"/>
              </a:ext>
            </a:extLst>
          </p:cNvPr>
          <p:cNvSpPr txBox="1"/>
          <p:nvPr/>
        </p:nvSpPr>
        <p:spPr>
          <a:xfrm>
            <a:off x="3474720" y="724633"/>
            <a:ext cx="4206240" cy="523220"/>
          </a:xfrm>
          <a:prstGeom prst="rect">
            <a:avLst/>
          </a:prstGeom>
          <a:solidFill>
            <a:srgbClr val="455682"/>
          </a:solidFill>
        </p:spPr>
        <p:txBody>
          <a:bodyPr wrap="square" rtlCol="0">
            <a:spAutoFit/>
          </a:bodyPr>
          <a:lstStyle/>
          <a:p>
            <a:pPr algn="ctr"/>
            <a:r>
              <a:rPr lang="fr-CA" sz="2800" dirty="0">
                <a:solidFill>
                  <a:schemeClr val="bg1"/>
                </a:solidFill>
              </a:rPr>
              <a:t>Respect de soi</a:t>
            </a:r>
            <a:r>
              <a:rPr lang="en-CA" sz="2800" dirty="0">
                <a:solidFill>
                  <a:schemeClr val="bg1"/>
                </a:solidFill>
              </a:rPr>
              <a:t> </a:t>
            </a:r>
            <a:endParaRPr lang="en-US" sz="2800" dirty="0">
              <a:solidFill>
                <a:schemeClr val="bg1"/>
              </a:solidFill>
            </a:endParaRPr>
          </a:p>
        </p:txBody>
      </p:sp>
      <p:sp>
        <p:nvSpPr>
          <p:cNvPr id="9" name="TextBox 8">
            <a:extLst>
              <a:ext uri="{FF2B5EF4-FFF2-40B4-BE49-F238E27FC236}">
                <a16:creationId xmlns:a16="http://schemas.microsoft.com/office/drawing/2014/main" id="{C90033E8-A448-4E95-6C4D-60C3AEF4E68C}"/>
              </a:ext>
            </a:extLst>
          </p:cNvPr>
          <p:cNvSpPr txBox="1"/>
          <p:nvPr/>
        </p:nvSpPr>
        <p:spPr>
          <a:xfrm>
            <a:off x="838200" y="3167388"/>
            <a:ext cx="1653540" cy="1384995"/>
          </a:xfrm>
          <a:prstGeom prst="rect">
            <a:avLst/>
          </a:prstGeom>
          <a:solidFill>
            <a:srgbClr val="CEDAF0"/>
          </a:solidFill>
        </p:spPr>
        <p:txBody>
          <a:bodyPr wrap="square" rtlCol="0">
            <a:spAutoFit/>
          </a:bodyPr>
          <a:lstStyle/>
          <a:p>
            <a:pPr algn="ctr"/>
            <a:r>
              <a:rPr lang="fr-CA" sz="2800" dirty="0">
                <a:solidFill>
                  <a:srgbClr val="455682"/>
                </a:solidFill>
              </a:rPr>
              <a:t>Respect des autres</a:t>
            </a:r>
            <a:endParaRPr lang="en-US" sz="2800" dirty="0">
              <a:solidFill>
                <a:srgbClr val="455682"/>
              </a:solidFill>
            </a:endParaRPr>
          </a:p>
        </p:txBody>
      </p:sp>
      <p:sp>
        <p:nvSpPr>
          <p:cNvPr id="10" name="TextBox 9">
            <a:extLst>
              <a:ext uri="{FF2B5EF4-FFF2-40B4-BE49-F238E27FC236}">
                <a16:creationId xmlns:a16="http://schemas.microsoft.com/office/drawing/2014/main" id="{57BAED3A-29BE-0CAC-DF66-94848B323C49}"/>
              </a:ext>
            </a:extLst>
          </p:cNvPr>
          <p:cNvSpPr txBox="1"/>
          <p:nvPr/>
        </p:nvSpPr>
        <p:spPr>
          <a:xfrm>
            <a:off x="3031926" y="2289164"/>
            <a:ext cx="2157293" cy="954107"/>
          </a:xfrm>
          <a:prstGeom prst="rect">
            <a:avLst/>
          </a:prstGeom>
          <a:solidFill>
            <a:schemeClr val="bg1"/>
          </a:solidFill>
        </p:spPr>
        <p:txBody>
          <a:bodyPr wrap="square" rtlCol="0">
            <a:spAutoFit/>
          </a:bodyPr>
          <a:lstStyle/>
          <a:p>
            <a:pPr algn="ctr"/>
            <a:r>
              <a:rPr lang="fr-CA" sz="2800" dirty="0">
                <a:solidFill>
                  <a:srgbClr val="455682"/>
                </a:solidFill>
              </a:rPr>
              <a:t>Assertivité</a:t>
            </a:r>
          </a:p>
          <a:p>
            <a:pPr algn="ctr"/>
            <a:endParaRPr lang="en-US" sz="2800" dirty="0">
              <a:solidFill>
                <a:srgbClr val="455682"/>
              </a:solidFill>
            </a:endParaRPr>
          </a:p>
        </p:txBody>
      </p:sp>
      <p:sp>
        <p:nvSpPr>
          <p:cNvPr id="11" name="TextBox 10">
            <a:extLst>
              <a:ext uri="{FF2B5EF4-FFF2-40B4-BE49-F238E27FC236}">
                <a16:creationId xmlns:a16="http://schemas.microsoft.com/office/drawing/2014/main" id="{676C8AD2-E79F-C632-CA21-EFC3B91EAA06}"/>
              </a:ext>
            </a:extLst>
          </p:cNvPr>
          <p:cNvSpPr txBox="1"/>
          <p:nvPr/>
        </p:nvSpPr>
        <p:spPr>
          <a:xfrm>
            <a:off x="3031926" y="4211265"/>
            <a:ext cx="2157293" cy="1384995"/>
          </a:xfrm>
          <a:prstGeom prst="rect">
            <a:avLst/>
          </a:prstGeom>
          <a:solidFill>
            <a:schemeClr val="bg1"/>
          </a:solidFill>
        </p:spPr>
        <p:txBody>
          <a:bodyPr wrap="square" rtlCol="0">
            <a:spAutoFit/>
          </a:bodyPr>
          <a:lstStyle/>
          <a:p>
            <a:pPr algn="ctr"/>
            <a:r>
              <a:rPr lang="fr-CA" sz="2800" dirty="0">
                <a:solidFill>
                  <a:srgbClr val="455682"/>
                </a:solidFill>
              </a:rPr>
              <a:t>Agressivité</a:t>
            </a:r>
          </a:p>
          <a:p>
            <a:pPr algn="ctr"/>
            <a:r>
              <a:rPr lang="fr-CA" sz="2800" dirty="0">
                <a:solidFill>
                  <a:srgbClr val="455682"/>
                </a:solidFill>
              </a:rPr>
              <a:t>Égoïsme</a:t>
            </a:r>
          </a:p>
          <a:p>
            <a:pPr algn="ctr"/>
            <a:r>
              <a:rPr lang="fr-CA" sz="2800" dirty="0">
                <a:solidFill>
                  <a:srgbClr val="455682"/>
                </a:solidFill>
              </a:rPr>
              <a:t>Narcissisme</a:t>
            </a:r>
          </a:p>
        </p:txBody>
      </p:sp>
      <p:sp>
        <p:nvSpPr>
          <p:cNvPr id="12" name="TextBox 11">
            <a:extLst>
              <a:ext uri="{FF2B5EF4-FFF2-40B4-BE49-F238E27FC236}">
                <a16:creationId xmlns:a16="http://schemas.microsoft.com/office/drawing/2014/main" id="{4F214E5E-7B4A-34CF-34A3-B38B6D06CD73}"/>
              </a:ext>
            </a:extLst>
          </p:cNvPr>
          <p:cNvSpPr txBox="1"/>
          <p:nvPr/>
        </p:nvSpPr>
        <p:spPr>
          <a:xfrm>
            <a:off x="5919999" y="4211265"/>
            <a:ext cx="2629641" cy="1384995"/>
          </a:xfrm>
          <a:prstGeom prst="rect">
            <a:avLst/>
          </a:prstGeom>
          <a:solidFill>
            <a:schemeClr val="bg1"/>
          </a:solidFill>
        </p:spPr>
        <p:txBody>
          <a:bodyPr wrap="square" rtlCol="0">
            <a:spAutoFit/>
          </a:bodyPr>
          <a:lstStyle/>
          <a:p>
            <a:pPr algn="ctr"/>
            <a:r>
              <a:rPr lang="fr-CA" sz="2800" dirty="0">
                <a:solidFill>
                  <a:srgbClr val="455682"/>
                </a:solidFill>
              </a:rPr>
              <a:t>Agressivité passive</a:t>
            </a:r>
          </a:p>
          <a:p>
            <a:pPr algn="ctr"/>
            <a:endParaRPr lang="fr-CA" sz="2800" dirty="0">
              <a:solidFill>
                <a:srgbClr val="455682"/>
              </a:solidFill>
            </a:endParaRPr>
          </a:p>
        </p:txBody>
      </p:sp>
      <p:sp>
        <p:nvSpPr>
          <p:cNvPr id="13" name="TextBox 12">
            <a:extLst>
              <a:ext uri="{FF2B5EF4-FFF2-40B4-BE49-F238E27FC236}">
                <a16:creationId xmlns:a16="http://schemas.microsoft.com/office/drawing/2014/main" id="{FAECA04A-6002-6AA7-79CC-BFD8463C5F34}"/>
              </a:ext>
            </a:extLst>
          </p:cNvPr>
          <p:cNvSpPr txBox="1"/>
          <p:nvPr/>
        </p:nvSpPr>
        <p:spPr>
          <a:xfrm>
            <a:off x="6096000" y="1842613"/>
            <a:ext cx="2157293" cy="523220"/>
          </a:xfrm>
          <a:prstGeom prst="rect">
            <a:avLst/>
          </a:prstGeom>
          <a:solidFill>
            <a:schemeClr val="bg1"/>
          </a:solidFill>
        </p:spPr>
        <p:txBody>
          <a:bodyPr wrap="square" rtlCol="0">
            <a:spAutoFit/>
          </a:bodyPr>
          <a:lstStyle/>
          <a:p>
            <a:pPr algn="ctr"/>
            <a:r>
              <a:rPr lang="fr-CA" sz="2800" dirty="0">
                <a:solidFill>
                  <a:srgbClr val="455682"/>
                </a:solidFill>
              </a:rPr>
              <a:t>Passivité</a:t>
            </a:r>
          </a:p>
        </p:txBody>
      </p:sp>
      <p:sp>
        <p:nvSpPr>
          <p:cNvPr id="14" name="TextBox 13">
            <a:extLst>
              <a:ext uri="{FF2B5EF4-FFF2-40B4-BE49-F238E27FC236}">
                <a16:creationId xmlns:a16="http://schemas.microsoft.com/office/drawing/2014/main" id="{011AE8EB-E31A-1C1B-9765-CB52BC771035}"/>
              </a:ext>
            </a:extLst>
          </p:cNvPr>
          <p:cNvSpPr txBox="1"/>
          <p:nvPr/>
        </p:nvSpPr>
        <p:spPr>
          <a:xfrm>
            <a:off x="5657371" y="3167388"/>
            <a:ext cx="3060000" cy="523220"/>
          </a:xfrm>
          <a:prstGeom prst="rect">
            <a:avLst/>
          </a:prstGeom>
          <a:solidFill>
            <a:schemeClr val="bg1"/>
          </a:solidFill>
        </p:spPr>
        <p:txBody>
          <a:bodyPr wrap="square" rtlCol="0">
            <a:spAutoFit/>
          </a:bodyPr>
          <a:lstStyle/>
          <a:p>
            <a:pPr algn="ctr"/>
            <a:r>
              <a:rPr lang="fr-CA" sz="2800" dirty="0">
                <a:solidFill>
                  <a:srgbClr val="455682"/>
                </a:solidFill>
              </a:rPr>
              <a:t>Dépression, Anxiété </a:t>
            </a:r>
          </a:p>
        </p:txBody>
      </p:sp>
      <p:sp>
        <p:nvSpPr>
          <p:cNvPr id="15" name="TextBox 14">
            <a:extLst>
              <a:ext uri="{FF2B5EF4-FFF2-40B4-BE49-F238E27FC236}">
                <a16:creationId xmlns:a16="http://schemas.microsoft.com/office/drawing/2014/main" id="{AEE9517E-3107-1D02-70B0-2958FCACCE29}"/>
              </a:ext>
            </a:extLst>
          </p:cNvPr>
          <p:cNvSpPr txBox="1"/>
          <p:nvPr/>
        </p:nvSpPr>
        <p:spPr>
          <a:xfrm>
            <a:off x="2891049" y="1954237"/>
            <a:ext cx="2629641" cy="1384995"/>
          </a:xfrm>
          <a:prstGeom prst="rect">
            <a:avLst/>
          </a:prstGeom>
          <a:solidFill>
            <a:schemeClr val="bg1"/>
          </a:solidFill>
        </p:spPr>
        <p:txBody>
          <a:bodyPr wrap="square" rtlCol="0">
            <a:spAutoFit/>
          </a:bodyPr>
          <a:lstStyle/>
          <a:p>
            <a:pPr algn="ctr"/>
            <a:endParaRPr lang="fr-CA" sz="2800" dirty="0">
              <a:solidFill>
                <a:srgbClr val="455682"/>
              </a:solidFill>
            </a:endParaRPr>
          </a:p>
          <a:p>
            <a:pPr algn="ctr"/>
            <a:endParaRPr lang="fr-CA" sz="2800" dirty="0">
              <a:solidFill>
                <a:srgbClr val="455682"/>
              </a:solidFill>
            </a:endParaRPr>
          </a:p>
          <a:p>
            <a:pPr algn="ctr"/>
            <a:endParaRPr lang="fr-CA" sz="2800" dirty="0">
              <a:solidFill>
                <a:srgbClr val="455682"/>
              </a:solidFill>
            </a:endParaRPr>
          </a:p>
        </p:txBody>
      </p:sp>
      <p:sp>
        <p:nvSpPr>
          <p:cNvPr id="3" name="Rectangle 2">
            <a:extLst>
              <a:ext uri="{FF2B5EF4-FFF2-40B4-BE49-F238E27FC236}">
                <a16:creationId xmlns:a16="http://schemas.microsoft.com/office/drawing/2014/main" id="{23FEE4C2-29A3-5AA3-E3C4-DA2F12D5056C}"/>
              </a:ext>
            </a:extLst>
          </p:cNvPr>
          <p:cNvSpPr/>
          <p:nvPr/>
        </p:nvSpPr>
        <p:spPr>
          <a:xfrm>
            <a:off x="3031926" y="5153891"/>
            <a:ext cx="2157293" cy="442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389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271DD-2757-2DFA-CEF6-D3E819578069}"/>
              </a:ext>
            </a:extLst>
          </p:cNvPr>
          <p:cNvSpPr>
            <a:spLocks noGrp="1"/>
          </p:cNvSpPr>
          <p:nvPr>
            <p:ph type="title"/>
          </p:nvPr>
        </p:nvSpPr>
        <p:spPr>
          <a:xfrm>
            <a:off x="9681881" y="2766218"/>
            <a:ext cx="1940859" cy="1325563"/>
          </a:xfrm>
        </p:spPr>
        <p:txBody>
          <a:bodyPr anchor="ctr">
            <a:normAutofit/>
          </a:bodyPr>
          <a:lstStyle/>
          <a:p>
            <a:r>
              <a:rPr lang="en-US" sz="4000" b="1" dirty="0" err="1"/>
              <a:t>Colère</a:t>
            </a:r>
            <a:endParaRPr lang="en-US" sz="4000" b="1" dirty="0"/>
          </a:p>
        </p:txBody>
      </p:sp>
      <p:pic>
        <p:nvPicPr>
          <p:cNvPr id="4" name="Picture 3">
            <a:extLst>
              <a:ext uri="{FF2B5EF4-FFF2-40B4-BE49-F238E27FC236}">
                <a16:creationId xmlns:a16="http://schemas.microsoft.com/office/drawing/2014/main" id="{C75DAA79-8DDD-04BD-05AE-AB475C1A403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19024" t="37073" r="19355" b="7440"/>
          <a:stretch/>
        </p:blipFill>
        <p:spPr>
          <a:xfrm>
            <a:off x="461396" y="428067"/>
            <a:ext cx="8448142" cy="5705300"/>
          </a:xfrm>
          <a:prstGeom prst="rect">
            <a:avLst/>
          </a:prstGeom>
        </p:spPr>
      </p:pic>
      <p:sp>
        <p:nvSpPr>
          <p:cNvPr id="3" name="TextBox 2">
            <a:extLst>
              <a:ext uri="{FF2B5EF4-FFF2-40B4-BE49-F238E27FC236}">
                <a16:creationId xmlns:a16="http://schemas.microsoft.com/office/drawing/2014/main" id="{A866DB74-39A2-EBB2-8049-9251521944FB}"/>
              </a:ext>
            </a:extLst>
          </p:cNvPr>
          <p:cNvSpPr txBox="1"/>
          <p:nvPr/>
        </p:nvSpPr>
        <p:spPr>
          <a:xfrm>
            <a:off x="3474720" y="724633"/>
            <a:ext cx="4206240" cy="523220"/>
          </a:xfrm>
          <a:prstGeom prst="rect">
            <a:avLst/>
          </a:prstGeom>
          <a:solidFill>
            <a:srgbClr val="455682"/>
          </a:solidFill>
        </p:spPr>
        <p:txBody>
          <a:bodyPr wrap="square" rtlCol="0">
            <a:spAutoFit/>
          </a:bodyPr>
          <a:lstStyle/>
          <a:p>
            <a:pPr algn="ctr"/>
            <a:r>
              <a:rPr lang="fr-CA" sz="2800" dirty="0">
                <a:solidFill>
                  <a:schemeClr val="bg1"/>
                </a:solidFill>
              </a:rPr>
              <a:t>Respect de soi</a:t>
            </a:r>
            <a:r>
              <a:rPr lang="en-CA" sz="2800" dirty="0">
                <a:solidFill>
                  <a:schemeClr val="bg1"/>
                </a:solidFill>
              </a:rPr>
              <a:t> </a:t>
            </a:r>
            <a:endParaRPr lang="en-US" sz="2800" dirty="0">
              <a:solidFill>
                <a:schemeClr val="bg1"/>
              </a:solidFill>
            </a:endParaRPr>
          </a:p>
        </p:txBody>
      </p:sp>
      <p:sp>
        <p:nvSpPr>
          <p:cNvPr id="5" name="TextBox 4">
            <a:extLst>
              <a:ext uri="{FF2B5EF4-FFF2-40B4-BE49-F238E27FC236}">
                <a16:creationId xmlns:a16="http://schemas.microsoft.com/office/drawing/2014/main" id="{14FEC908-CF0C-0C76-789B-CE3DF6A588C2}"/>
              </a:ext>
            </a:extLst>
          </p:cNvPr>
          <p:cNvSpPr txBox="1"/>
          <p:nvPr/>
        </p:nvSpPr>
        <p:spPr>
          <a:xfrm>
            <a:off x="838200" y="3167388"/>
            <a:ext cx="1653540" cy="1384995"/>
          </a:xfrm>
          <a:prstGeom prst="rect">
            <a:avLst/>
          </a:prstGeom>
          <a:solidFill>
            <a:srgbClr val="CEDAF0"/>
          </a:solidFill>
        </p:spPr>
        <p:txBody>
          <a:bodyPr wrap="square" rtlCol="0">
            <a:spAutoFit/>
          </a:bodyPr>
          <a:lstStyle/>
          <a:p>
            <a:pPr algn="ctr"/>
            <a:r>
              <a:rPr lang="fr-CA" sz="2800" dirty="0">
                <a:solidFill>
                  <a:srgbClr val="455682"/>
                </a:solidFill>
              </a:rPr>
              <a:t>Respect des autres</a:t>
            </a:r>
            <a:endParaRPr lang="en-US" sz="2800" dirty="0">
              <a:solidFill>
                <a:srgbClr val="455682"/>
              </a:solidFill>
            </a:endParaRPr>
          </a:p>
        </p:txBody>
      </p:sp>
      <p:sp>
        <p:nvSpPr>
          <p:cNvPr id="6" name="TextBox 5">
            <a:extLst>
              <a:ext uri="{FF2B5EF4-FFF2-40B4-BE49-F238E27FC236}">
                <a16:creationId xmlns:a16="http://schemas.microsoft.com/office/drawing/2014/main" id="{46324E2E-98B7-BDE0-7605-6087B3B9B660}"/>
              </a:ext>
            </a:extLst>
          </p:cNvPr>
          <p:cNvSpPr txBox="1"/>
          <p:nvPr/>
        </p:nvSpPr>
        <p:spPr>
          <a:xfrm>
            <a:off x="3031926" y="2289164"/>
            <a:ext cx="2157293" cy="954107"/>
          </a:xfrm>
          <a:prstGeom prst="rect">
            <a:avLst/>
          </a:prstGeom>
          <a:solidFill>
            <a:schemeClr val="bg1"/>
          </a:solidFill>
        </p:spPr>
        <p:txBody>
          <a:bodyPr wrap="square" rtlCol="0">
            <a:spAutoFit/>
          </a:bodyPr>
          <a:lstStyle/>
          <a:p>
            <a:pPr algn="ctr"/>
            <a:r>
              <a:rPr lang="fr-CA" sz="2800" dirty="0">
                <a:solidFill>
                  <a:srgbClr val="455682"/>
                </a:solidFill>
              </a:rPr>
              <a:t>Assertivité</a:t>
            </a:r>
          </a:p>
          <a:p>
            <a:pPr algn="ctr"/>
            <a:endParaRPr lang="en-US" sz="2800" dirty="0">
              <a:solidFill>
                <a:srgbClr val="455682"/>
              </a:solidFill>
            </a:endParaRPr>
          </a:p>
        </p:txBody>
      </p:sp>
      <p:sp>
        <p:nvSpPr>
          <p:cNvPr id="7" name="TextBox 6">
            <a:extLst>
              <a:ext uri="{FF2B5EF4-FFF2-40B4-BE49-F238E27FC236}">
                <a16:creationId xmlns:a16="http://schemas.microsoft.com/office/drawing/2014/main" id="{6C781526-BF9E-905E-46F3-4FF21893B20A}"/>
              </a:ext>
            </a:extLst>
          </p:cNvPr>
          <p:cNvSpPr txBox="1"/>
          <p:nvPr/>
        </p:nvSpPr>
        <p:spPr>
          <a:xfrm>
            <a:off x="3031926" y="4211265"/>
            <a:ext cx="2157293" cy="1384995"/>
          </a:xfrm>
          <a:prstGeom prst="rect">
            <a:avLst/>
          </a:prstGeom>
          <a:solidFill>
            <a:schemeClr val="bg1"/>
          </a:solidFill>
        </p:spPr>
        <p:txBody>
          <a:bodyPr wrap="square" rtlCol="0">
            <a:spAutoFit/>
          </a:bodyPr>
          <a:lstStyle/>
          <a:p>
            <a:pPr algn="ctr"/>
            <a:r>
              <a:rPr lang="fr-CA" sz="2800" dirty="0">
                <a:solidFill>
                  <a:srgbClr val="455682"/>
                </a:solidFill>
              </a:rPr>
              <a:t>Agressivité</a:t>
            </a:r>
          </a:p>
          <a:p>
            <a:pPr algn="ctr"/>
            <a:r>
              <a:rPr lang="fr-CA" sz="2800" dirty="0">
                <a:solidFill>
                  <a:srgbClr val="455682"/>
                </a:solidFill>
              </a:rPr>
              <a:t>Égoïsme</a:t>
            </a:r>
          </a:p>
          <a:p>
            <a:pPr algn="ctr"/>
            <a:r>
              <a:rPr lang="fr-CA" sz="2800" dirty="0">
                <a:solidFill>
                  <a:srgbClr val="455682"/>
                </a:solidFill>
              </a:rPr>
              <a:t>Narcissisme</a:t>
            </a:r>
          </a:p>
        </p:txBody>
      </p:sp>
      <p:sp>
        <p:nvSpPr>
          <p:cNvPr id="8" name="TextBox 7">
            <a:extLst>
              <a:ext uri="{FF2B5EF4-FFF2-40B4-BE49-F238E27FC236}">
                <a16:creationId xmlns:a16="http://schemas.microsoft.com/office/drawing/2014/main" id="{4B182EF8-8735-29C8-FB55-BE11ECD236A8}"/>
              </a:ext>
            </a:extLst>
          </p:cNvPr>
          <p:cNvSpPr txBox="1"/>
          <p:nvPr/>
        </p:nvSpPr>
        <p:spPr>
          <a:xfrm>
            <a:off x="5919999" y="4211265"/>
            <a:ext cx="2629641" cy="1384995"/>
          </a:xfrm>
          <a:prstGeom prst="rect">
            <a:avLst/>
          </a:prstGeom>
          <a:solidFill>
            <a:schemeClr val="bg1"/>
          </a:solidFill>
        </p:spPr>
        <p:txBody>
          <a:bodyPr wrap="square" rtlCol="0">
            <a:spAutoFit/>
          </a:bodyPr>
          <a:lstStyle/>
          <a:p>
            <a:pPr algn="ctr"/>
            <a:r>
              <a:rPr lang="fr-CA" sz="2800" dirty="0">
                <a:solidFill>
                  <a:srgbClr val="455682"/>
                </a:solidFill>
              </a:rPr>
              <a:t>Agressivité passive</a:t>
            </a:r>
          </a:p>
          <a:p>
            <a:pPr algn="ctr"/>
            <a:endParaRPr lang="fr-CA" sz="2800" dirty="0">
              <a:solidFill>
                <a:srgbClr val="455682"/>
              </a:solidFill>
            </a:endParaRPr>
          </a:p>
        </p:txBody>
      </p:sp>
      <p:sp>
        <p:nvSpPr>
          <p:cNvPr id="9" name="TextBox 8">
            <a:extLst>
              <a:ext uri="{FF2B5EF4-FFF2-40B4-BE49-F238E27FC236}">
                <a16:creationId xmlns:a16="http://schemas.microsoft.com/office/drawing/2014/main" id="{B2CF353B-3EBA-8D2E-DA76-5DF89A4675C4}"/>
              </a:ext>
            </a:extLst>
          </p:cNvPr>
          <p:cNvSpPr txBox="1"/>
          <p:nvPr/>
        </p:nvSpPr>
        <p:spPr>
          <a:xfrm>
            <a:off x="6096000" y="1842613"/>
            <a:ext cx="2157293" cy="523220"/>
          </a:xfrm>
          <a:prstGeom prst="rect">
            <a:avLst/>
          </a:prstGeom>
          <a:solidFill>
            <a:schemeClr val="bg1"/>
          </a:solidFill>
        </p:spPr>
        <p:txBody>
          <a:bodyPr wrap="square" rtlCol="0">
            <a:spAutoFit/>
          </a:bodyPr>
          <a:lstStyle/>
          <a:p>
            <a:pPr algn="ctr"/>
            <a:r>
              <a:rPr lang="fr-CA" sz="2800" dirty="0">
                <a:solidFill>
                  <a:srgbClr val="455682"/>
                </a:solidFill>
              </a:rPr>
              <a:t>Passivité</a:t>
            </a:r>
          </a:p>
        </p:txBody>
      </p:sp>
      <p:sp>
        <p:nvSpPr>
          <p:cNvPr id="10" name="TextBox 9">
            <a:extLst>
              <a:ext uri="{FF2B5EF4-FFF2-40B4-BE49-F238E27FC236}">
                <a16:creationId xmlns:a16="http://schemas.microsoft.com/office/drawing/2014/main" id="{8023B5DE-8136-B15A-7638-3CC340B5ACB4}"/>
              </a:ext>
            </a:extLst>
          </p:cNvPr>
          <p:cNvSpPr txBox="1"/>
          <p:nvPr/>
        </p:nvSpPr>
        <p:spPr>
          <a:xfrm>
            <a:off x="5657371" y="3167388"/>
            <a:ext cx="3060000" cy="523220"/>
          </a:xfrm>
          <a:prstGeom prst="rect">
            <a:avLst/>
          </a:prstGeom>
          <a:solidFill>
            <a:schemeClr val="bg1"/>
          </a:solidFill>
        </p:spPr>
        <p:txBody>
          <a:bodyPr wrap="square" rtlCol="0">
            <a:spAutoFit/>
          </a:bodyPr>
          <a:lstStyle/>
          <a:p>
            <a:pPr algn="ctr"/>
            <a:r>
              <a:rPr lang="fr-CA" sz="2800" dirty="0">
                <a:solidFill>
                  <a:srgbClr val="455682"/>
                </a:solidFill>
              </a:rPr>
              <a:t>Dépression, Anxiété </a:t>
            </a:r>
          </a:p>
        </p:txBody>
      </p:sp>
    </p:spTree>
    <p:extLst>
      <p:ext uri="{BB962C8B-B14F-4D97-AF65-F5344CB8AC3E}">
        <p14:creationId xmlns:p14="http://schemas.microsoft.com/office/powerpoint/2010/main" val="2283857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FBF48-B907-B89F-E358-1BF086B00E15}"/>
              </a:ext>
            </a:extLst>
          </p:cNvPr>
          <p:cNvSpPr>
            <a:spLocks noGrp="1"/>
          </p:cNvSpPr>
          <p:nvPr>
            <p:ph type="title"/>
          </p:nvPr>
        </p:nvSpPr>
        <p:spPr>
          <a:xfrm>
            <a:off x="1219411" y="95982"/>
            <a:ext cx="9753177" cy="822558"/>
          </a:xfrm>
        </p:spPr>
        <p:txBody>
          <a:bodyPr anchor="ctr">
            <a:normAutofit/>
          </a:bodyPr>
          <a:lstStyle/>
          <a:p>
            <a:pPr algn="ctr"/>
            <a:r>
              <a:rPr lang="en-US" sz="4400" b="1" dirty="0" err="1"/>
              <a:t>Colère</a:t>
            </a:r>
            <a:endParaRPr lang="en-US" sz="4000" b="1" dirty="0"/>
          </a:p>
        </p:txBody>
      </p:sp>
      <p:graphicFrame>
        <p:nvGraphicFramePr>
          <p:cNvPr id="14" name="Content Placeholder 2">
            <a:extLst>
              <a:ext uri="{FF2B5EF4-FFF2-40B4-BE49-F238E27FC236}">
                <a16:creationId xmlns:a16="http://schemas.microsoft.com/office/drawing/2014/main" id="{0A89381C-C54C-9E27-2074-703D3254D48D}"/>
              </a:ext>
            </a:extLst>
          </p:cNvPr>
          <p:cNvGraphicFramePr>
            <a:graphicFrameLocks noGrp="1"/>
          </p:cNvGraphicFramePr>
          <p:nvPr>
            <p:ph idx="1"/>
            <p:extLst>
              <p:ext uri="{D42A27DB-BD31-4B8C-83A1-F6EECF244321}">
                <p14:modId xmlns:p14="http://schemas.microsoft.com/office/powerpoint/2010/main" val="1448898842"/>
              </p:ext>
            </p:extLst>
          </p:nvPr>
        </p:nvGraphicFramePr>
        <p:xfrm>
          <a:off x="1219411" y="1098755"/>
          <a:ext cx="9753177" cy="4840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4444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3B47D-C7A9-2234-C7CD-AA2DFF528AC6}"/>
              </a:ext>
            </a:extLst>
          </p:cNvPr>
          <p:cNvSpPr>
            <a:spLocks noGrp="1"/>
          </p:cNvSpPr>
          <p:nvPr>
            <p:ph type="title"/>
          </p:nvPr>
        </p:nvSpPr>
        <p:spPr>
          <a:xfrm>
            <a:off x="1349534" y="454025"/>
            <a:ext cx="9492932" cy="701040"/>
          </a:xfrm>
        </p:spPr>
        <p:txBody>
          <a:bodyPr anchor="b">
            <a:noAutofit/>
          </a:bodyPr>
          <a:lstStyle/>
          <a:p>
            <a:pPr algn="ctr"/>
            <a:r>
              <a:rPr lang="en-US" sz="4400" b="1" dirty="0" err="1"/>
              <a:t>Assertivité</a:t>
            </a:r>
            <a:r>
              <a:rPr lang="en-US" sz="4400" b="1" dirty="0"/>
              <a:t> – </a:t>
            </a:r>
            <a:r>
              <a:rPr lang="en-US" sz="4400" b="1" dirty="0" err="1"/>
              <a:t>Compétences</a:t>
            </a:r>
            <a:r>
              <a:rPr lang="en-US" sz="4400" b="1" dirty="0"/>
              <a:t> de base</a:t>
            </a:r>
          </a:p>
        </p:txBody>
      </p:sp>
      <p:graphicFrame>
        <p:nvGraphicFramePr>
          <p:cNvPr id="6" name="Content Placeholder 5">
            <a:extLst>
              <a:ext uri="{FF2B5EF4-FFF2-40B4-BE49-F238E27FC236}">
                <a16:creationId xmlns:a16="http://schemas.microsoft.com/office/drawing/2014/main" id="{F465E708-9C40-C3B0-F48F-0C24C6B1EF8C}"/>
              </a:ext>
            </a:extLst>
          </p:cNvPr>
          <p:cNvGraphicFramePr>
            <a:graphicFrameLocks noGrp="1"/>
          </p:cNvGraphicFramePr>
          <p:nvPr>
            <p:ph idx="1"/>
            <p:extLst>
              <p:ext uri="{D42A27DB-BD31-4B8C-83A1-F6EECF244321}">
                <p14:modId xmlns:p14="http://schemas.microsoft.com/office/powerpoint/2010/main" val="320178581"/>
              </p:ext>
            </p:extLst>
          </p:nvPr>
        </p:nvGraphicFramePr>
        <p:xfrm>
          <a:off x="497174" y="1774632"/>
          <a:ext cx="11197652" cy="4011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4185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3B47D-C7A9-2234-C7CD-AA2DFF528AC6}"/>
              </a:ext>
            </a:extLst>
          </p:cNvPr>
          <p:cNvSpPr>
            <a:spLocks noGrp="1"/>
          </p:cNvSpPr>
          <p:nvPr>
            <p:ph type="title"/>
          </p:nvPr>
        </p:nvSpPr>
        <p:spPr>
          <a:xfrm>
            <a:off x="1349534" y="454025"/>
            <a:ext cx="9492932" cy="701040"/>
          </a:xfrm>
        </p:spPr>
        <p:txBody>
          <a:bodyPr anchor="b">
            <a:noAutofit/>
          </a:bodyPr>
          <a:lstStyle/>
          <a:p>
            <a:pPr algn="ctr"/>
            <a:r>
              <a:rPr lang="en-US" sz="4400" b="1" dirty="0" err="1"/>
              <a:t>Assertivité</a:t>
            </a:r>
            <a:r>
              <a:rPr lang="en-US" sz="4400" b="1" dirty="0"/>
              <a:t> – </a:t>
            </a:r>
            <a:r>
              <a:rPr lang="en-US" sz="4400" b="1" dirty="0" err="1"/>
              <a:t>Compétences</a:t>
            </a:r>
            <a:r>
              <a:rPr lang="en-US" sz="4400" b="1" dirty="0"/>
              <a:t> de base</a:t>
            </a:r>
          </a:p>
        </p:txBody>
      </p:sp>
      <p:graphicFrame>
        <p:nvGraphicFramePr>
          <p:cNvPr id="6" name="Content Placeholder 5">
            <a:extLst>
              <a:ext uri="{FF2B5EF4-FFF2-40B4-BE49-F238E27FC236}">
                <a16:creationId xmlns:a16="http://schemas.microsoft.com/office/drawing/2014/main" id="{D96BB604-697D-4743-FC06-1EB58B0312FB}"/>
              </a:ext>
            </a:extLst>
          </p:cNvPr>
          <p:cNvGraphicFramePr>
            <a:graphicFrameLocks noGrp="1"/>
          </p:cNvGraphicFramePr>
          <p:nvPr>
            <p:ph idx="1"/>
            <p:extLst>
              <p:ext uri="{D42A27DB-BD31-4B8C-83A1-F6EECF244321}">
                <p14:modId xmlns:p14="http://schemas.microsoft.com/office/powerpoint/2010/main" val="3790926085"/>
              </p:ext>
            </p:extLst>
          </p:nvPr>
        </p:nvGraphicFramePr>
        <p:xfrm>
          <a:off x="438150" y="1155065"/>
          <a:ext cx="11315700" cy="5248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5902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3B47D-C7A9-2234-C7CD-AA2DFF528AC6}"/>
              </a:ext>
            </a:extLst>
          </p:cNvPr>
          <p:cNvSpPr>
            <a:spLocks noGrp="1"/>
          </p:cNvSpPr>
          <p:nvPr>
            <p:ph type="title"/>
          </p:nvPr>
        </p:nvSpPr>
        <p:spPr>
          <a:xfrm>
            <a:off x="838200" y="365125"/>
            <a:ext cx="10515600" cy="1325563"/>
          </a:xfrm>
        </p:spPr>
        <p:txBody>
          <a:bodyPr anchor="ctr">
            <a:normAutofit/>
          </a:bodyPr>
          <a:lstStyle/>
          <a:p>
            <a:r>
              <a:rPr lang="fr-CA" b="1" dirty="0"/>
              <a:t>Assertivité – Compétences de base</a:t>
            </a:r>
            <a:endParaRPr lang="en-CA" dirty="0"/>
          </a:p>
        </p:txBody>
      </p:sp>
      <p:graphicFrame>
        <p:nvGraphicFramePr>
          <p:cNvPr id="13" name="Content Placeholder 4">
            <a:extLst>
              <a:ext uri="{FF2B5EF4-FFF2-40B4-BE49-F238E27FC236}">
                <a16:creationId xmlns:a16="http://schemas.microsoft.com/office/drawing/2014/main" id="{12BCA2DE-CE40-6BE5-80EE-731E1FC06933}"/>
              </a:ext>
            </a:extLst>
          </p:cNvPr>
          <p:cNvGraphicFramePr>
            <a:graphicFrameLocks noGrp="1"/>
          </p:cNvGraphicFramePr>
          <p:nvPr>
            <p:ph idx="1"/>
            <p:extLst>
              <p:ext uri="{D42A27DB-BD31-4B8C-83A1-F6EECF244321}">
                <p14:modId xmlns:p14="http://schemas.microsoft.com/office/powerpoint/2010/main" val="23305434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3526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DC2A-CA21-9933-4F04-1C66315B5161}"/>
              </a:ext>
            </a:extLst>
          </p:cNvPr>
          <p:cNvSpPr>
            <a:spLocks noGrp="1"/>
          </p:cNvSpPr>
          <p:nvPr>
            <p:ph type="title"/>
          </p:nvPr>
        </p:nvSpPr>
        <p:spPr>
          <a:xfrm>
            <a:off x="6276110" y="3047999"/>
            <a:ext cx="5655324" cy="762000"/>
          </a:xfrm>
        </p:spPr>
        <p:txBody>
          <a:bodyPr anchor="b">
            <a:noAutofit/>
          </a:bodyPr>
          <a:lstStyle/>
          <a:p>
            <a:pPr algn="ctr"/>
            <a:r>
              <a:rPr lang="en-US" sz="4400" b="1" dirty="0" err="1"/>
              <a:t>Autres</a:t>
            </a:r>
            <a:r>
              <a:rPr lang="en-US" sz="4400" b="1" dirty="0"/>
              <a:t> </a:t>
            </a:r>
            <a:r>
              <a:rPr lang="en-US" sz="4400" b="1" dirty="0" err="1"/>
              <a:t>renseignements</a:t>
            </a:r>
            <a:r>
              <a:rPr lang="en-US" sz="4400" b="1" dirty="0"/>
              <a:t> sur </a:t>
            </a:r>
            <a:r>
              <a:rPr lang="en-US" sz="4400" b="1" dirty="0" err="1"/>
              <a:t>l’assertivité</a:t>
            </a:r>
            <a:r>
              <a:rPr lang="en-US" sz="4400" b="1" dirty="0"/>
              <a:t>.</a:t>
            </a:r>
          </a:p>
        </p:txBody>
      </p:sp>
      <p:pic>
        <p:nvPicPr>
          <p:cNvPr id="3" name="Picture 2">
            <a:extLst>
              <a:ext uri="{FF2B5EF4-FFF2-40B4-BE49-F238E27FC236}">
                <a16:creationId xmlns:a16="http://schemas.microsoft.com/office/drawing/2014/main" id="{FD97F3E0-867D-DD01-7EDC-D0F62A2B26B3}"/>
              </a:ext>
            </a:extLst>
          </p:cNvPr>
          <p:cNvPicPr>
            <a:picLocks noChangeAspect="1"/>
          </p:cNvPicPr>
          <p:nvPr/>
        </p:nvPicPr>
        <p:blipFill>
          <a:blip r:embed="rId3"/>
          <a:stretch>
            <a:fillRect/>
          </a:stretch>
        </p:blipFill>
        <p:spPr>
          <a:xfrm>
            <a:off x="661737" y="0"/>
            <a:ext cx="5434263" cy="6858000"/>
          </a:xfrm>
          <a:prstGeom prst="rect">
            <a:avLst/>
          </a:prstGeom>
        </p:spPr>
      </p:pic>
    </p:spTree>
    <p:extLst>
      <p:ext uri="{BB962C8B-B14F-4D97-AF65-F5344CB8AC3E}">
        <p14:creationId xmlns:p14="http://schemas.microsoft.com/office/powerpoint/2010/main" val="734387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7">
            <a:extLst>
              <a:ext uri="{FF2B5EF4-FFF2-40B4-BE49-F238E27FC236}">
                <a16:creationId xmlns:a16="http://schemas.microsoft.com/office/drawing/2014/main" id="{11E76AE2-ED36-8713-8B8D-13D751C76F99}"/>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3">
            <a:extLst>
              <a:ext uri="{FF2B5EF4-FFF2-40B4-BE49-F238E27FC236}">
                <a16:creationId xmlns:a16="http://schemas.microsoft.com/office/drawing/2014/main" id="{6354E2F9-B868-84A5-2ED9-DF40D657FB2C}"/>
              </a:ext>
            </a:extLst>
          </p:cNvPr>
          <p:cNvSpPr>
            <a:spLocks noGrp="1"/>
          </p:cNvSpPr>
          <p:nvPr>
            <p:ph type="title"/>
          </p:nvPr>
        </p:nvSpPr>
        <p:spPr/>
        <p:txBody>
          <a:bodyPr anchor="ctr">
            <a:normAutofit/>
          </a:bodyPr>
          <a:lstStyle/>
          <a:p>
            <a:r>
              <a:rPr lang="en-US" b="1" dirty="0" err="1"/>
              <a:t>Règles</a:t>
            </a:r>
            <a:r>
              <a:rPr lang="en-US" b="1" dirty="0"/>
              <a:t> de base</a:t>
            </a:r>
          </a:p>
        </p:txBody>
      </p:sp>
    </p:spTree>
    <p:extLst>
      <p:ext uri="{BB962C8B-B14F-4D97-AF65-F5344CB8AC3E}">
        <p14:creationId xmlns:p14="http://schemas.microsoft.com/office/powerpoint/2010/main" val="2580781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EFBA-66B5-30B4-5CC4-5D83955B0B15}"/>
              </a:ext>
            </a:extLst>
          </p:cNvPr>
          <p:cNvSpPr>
            <a:spLocks noGrp="1"/>
          </p:cNvSpPr>
          <p:nvPr>
            <p:ph type="title"/>
          </p:nvPr>
        </p:nvSpPr>
        <p:spPr>
          <a:xfrm>
            <a:off x="838200" y="406239"/>
            <a:ext cx="10515600" cy="856299"/>
          </a:xfrm>
        </p:spPr>
        <p:txBody>
          <a:bodyPr anchor="ctr">
            <a:normAutofit/>
          </a:bodyPr>
          <a:lstStyle/>
          <a:p>
            <a:pPr algn="ctr"/>
            <a:r>
              <a:rPr lang="en-US" dirty="0" err="1"/>
              <a:t>Autocompassion</a:t>
            </a:r>
            <a:endParaRPr lang="en-US" dirty="0"/>
          </a:p>
        </p:txBody>
      </p:sp>
      <p:graphicFrame>
        <p:nvGraphicFramePr>
          <p:cNvPr id="5" name="Content Placeholder 2">
            <a:extLst>
              <a:ext uri="{FF2B5EF4-FFF2-40B4-BE49-F238E27FC236}">
                <a16:creationId xmlns:a16="http://schemas.microsoft.com/office/drawing/2014/main" id="{3EB7FB65-A812-0630-7827-4FD9CFB0D5CC}"/>
              </a:ext>
            </a:extLst>
          </p:cNvPr>
          <p:cNvGraphicFramePr>
            <a:graphicFrameLocks noGrp="1"/>
          </p:cNvGraphicFramePr>
          <p:nvPr>
            <p:ph sz="half" idx="2"/>
            <p:extLst>
              <p:ext uri="{D42A27DB-BD31-4B8C-83A1-F6EECF244321}">
                <p14:modId xmlns:p14="http://schemas.microsoft.com/office/powerpoint/2010/main" val="488453871"/>
              </p:ext>
            </p:extLst>
          </p:nvPr>
        </p:nvGraphicFramePr>
        <p:xfrm>
          <a:off x="838200" y="1690689"/>
          <a:ext cx="10695709" cy="3525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77B0190-9C45-D6A1-C477-5E4CEEA78D88}"/>
              </a:ext>
            </a:extLst>
          </p:cNvPr>
          <p:cNvSpPr txBox="1"/>
          <p:nvPr/>
        </p:nvSpPr>
        <p:spPr>
          <a:xfrm>
            <a:off x="838200" y="5495744"/>
            <a:ext cx="8629650" cy="830997"/>
          </a:xfrm>
          <a:prstGeom prst="rect">
            <a:avLst/>
          </a:prstGeom>
          <a:noFill/>
        </p:spPr>
        <p:txBody>
          <a:bodyPr wrap="square">
            <a:spAutoFit/>
          </a:bodyPr>
          <a:lstStyle/>
          <a:p>
            <a:r>
              <a:rPr lang="en-US" sz="2400" u="sng" dirty="0">
                <a:hlinkClick r:id="rId8"/>
              </a:rPr>
              <a:t>https://vimeo.com/65859796</a:t>
            </a:r>
            <a:r>
              <a:rPr lang="en-US" sz="2400" dirty="0"/>
              <a:t>  </a:t>
            </a:r>
          </a:p>
          <a:p>
            <a:r>
              <a:rPr lang="en-GB" sz="2400" dirty="0">
                <a:solidFill>
                  <a:srgbClr val="595959"/>
                </a:solidFill>
                <a:latin typeface="Arial"/>
                <a:cs typeface="Arial"/>
                <a:hlinkClick r:id="rId9"/>
              </a:rPr>
              <a:t>http://self-compassion.org/</a:t>
            </a:r>
            <a:endParaRPr lang="en-GB" sz="2400" dirty="0">
              <a:solidFill>
                <a:srgbClr val="595959"/>
              </a:solidFill>
              <a:latin typeface="Arial"/>
              <a:cs typeface="Arial"/>
            </a:endParaRPr>
          </a:p>
        </p:txBody>
      </p:sp>
    </p:spTree>
    <p:extLst>
      <p:ext uri="{BB962C8B-B14F-4D97-AF65-F5344CB8AC3E}">
        <p14:creationId xmlns:p14="http://schemas.microsoft.com/office/powerpoint/2010/main" val="145174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7A1A9E-1B41-5640-BF60-91AED98D9EF8}"/>
              </a:ext>
            </a:extLst>
          </p:cNvPr>
          <p:cNvSpPr/>
          <p:nvPr/>
        </p:nvSpPr>
        <p:spPr>
          <a:xfrm>
            <a:off x="4041248" y="3811963"/>
            <a:ext cx="7596331" cy="1026473"/>
          </a:xfrm>
          <a:prstGeom prst="rect">
            <a:avLst/>
          </a:prstGeom>
          <a:gradFill flip="none" rotWithShape="1">
            <a:gsLst>
              <a:gs pos="0">
                <a:srgbClr val="4471C4"/>
              </a:gs>
              <a:gs pos="96000">
                <a:srgbClr val="DAEAD1"/>
              </a:gs>
              <a:gs pos="71000">
                <a:srgbClr val="65A1DC"/>
              </a:gs>
            </a:gsLst>
            <a:lin ang="0" scaled="1"/>
            <a:tileRect/>
          </a:gra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effectLst>
                <a:outerShdw blurRad="50800" dist="38100" dir="5400000" algn="t" rotWithShape="0">
                  <a:prstClr val="black">
                    <a:alpha val="40000"/>
                  </a:prstClr>
                </a:outerShdw>
              </a:effectLst>
            </a:endParaRPr>
          </a:p>
        </p:txBody>
      </p:sp>
      <p:sp>
        <p:nvSpPr>
          <p:cNvPr id="6" name="TextBox 5"/>
          <p:cNvSpPr txBox="1"/>
          <p:nvPr/>
        </p:nvSpPr>
        <p:spPr>
          <a:xfrm>
            <a:off x="768135" y="1626303"/>
            <a:ext cx="2293883" cy="3349449"/>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800" b="1" kern="1200" dirty="0">
                <a:latin typeface="+mj-lt"/>
                <a:ea typeface="+mj-ea"/>
                <a:cs typeface="+mj-cs"/>
              </a:rPr>
              <a:t>Plan de </a:t>
            </a:r>
            <a:r>
              <a:rPr lang="en-US" sz="4800" b="1" kern="1200" dirty="0" err="1">
                <a:latin typeface="+mj-lt"/>
                <a:ea typeface="+mj-ea"/>
                <a:cs typeface="+mj-cs"/>
              </a:rPr>
              <a:t>cours</a:t>
            </a:r>
            <a:endParaRPr lang="en-US" sz="4800" b="1" kern="1200" dirty="0">
              <a:latin typeface="+mj-lt"/>
              <a:ea typeface="+mj-ea"/>
              <a:cs typeface="+mj-cs"/>
            </a:endParaRPr>
          </a:p>
        </p:txBody>
      </p:sp>
      <p:graphicFrame>
        <p:nvGraphicFramePr>
          <p:cNvPr id="2" name="TextBox 7">
            <a:extLst>
              <a:ext uri="{FF2B5EF4-FFF2-40B4-BE49-F238E27FC236}">
                <a16:creationId xmlns:a16="http://schemas.microsoft.com/office/drawing/2014/main" id="{8F66CE22-2FAA-F84B-A07D-BAEA5A7274E6}"/>
              </a:ext>
            </a:extLst>
          </p:cNvPr>
          <p:cNvGraphicFramePr/>
          <p:nvPr>
            <p:extLst>
              <p:ext uri="{D42A27DB-BD31-4B8C-83A1-F6EECF244321}">
                <p14:modId xmlns:p14="http://schemas.microsoft.com/office/powerpoint/2010/main" val="2629732801"/>
              </p:ext>
            </p:extLst>
          </p:nvPr>
        </p:nvGraphicFramePr>
        <p:xfrm>
          <a:off x="4041249" y="742332"/>
          <a:ext cx="7596331" cy="5117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5261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descr="Bathtub with solid fill">
            <a:extLst>
              <a:ext uri="{FF2B5EF4-FFF2-40B4-BE49-F238E27FC236}">
                <a16:creationId xmlns:a16="http://schemas.microsoft.com/office/drawing/2014/main" id="{E0FD2315-83D3-9CF4-83F9-9F5062A3CD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6640" y="2324100"/>
            <a:ext cx="1028700" cy="1028700"/>
          </a:xfrm>
          <a:prstGeom prst="rect">
            <a:avLst/>
          </a:prstGeom>
        </p:spPr>
      </p:pic>
      <p:pic>
        <p:nvPicPr>
          <p:cNvPr id="18" name="Graphic 17" descr="Open book with solid fill">
            <a:extLst>
              <a:ext uri="{FF2B5EF4-FFF2-40B4-BE49-F238E27FC236}">
                <a16:creationId xmlns:a16="http://schemas.microsoft.com/office/drawing/2014/main" id="{77F952A2-ECE2-D60E-A42F-E55BFCEE34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5340" y="2613660"/>
            <a:ext cx="807720" cy="807720"/>
          </a:xfrm>
          <a:prstGeom prst="rect">
            <a:avLst/>
          </a:prstGeom>
        </p:spPr>
      </p:pic>
      <p:pic>
        <p:nvPicPr>
          <p:cNvPr id="20" name="Graphic 19" descr="Bed with solid fill">
            <a:extLst>
              <a:ext uri="{FF2B5EF4-FFF2-40B4-BE49-F238E27FC236}">
                <a16:creationId xmlns:a16="http://schemas.microsoft.com/office/drawing/2014/main" id="{783AC193-5366-B819-80AA-FE3EB11336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8200" y="2491740"/>
            <a:ext cx="1150620" cy="1150620"/>
          </a:xfrm>
          <a:prstGeom prst="rect">
            <a:avLst/>
          </a:prstGeom>
        </p:spPr>
      </p:pic>
      <p:sp>
        <p:nvSpPr>
          <p:cNvPr id="10" name="TextBox 9">
            <a:extLst>
              <a:ext uri="{FF2B5EF4-FFF2-40B4-BE49-F238E27FC236}">
                <a16:creationId xmlns:a16="http://schemas.microsoft.com/office/drawing/2014/main" id="{15598B2B-1267-B209-0EA4-E6F8EDACE0F4}"/>
              </a:ext>
            </a:extLst>
          </p:cNvPr>
          <p:cNvSpPr txBox="1"/>
          <p:nvPr/>
        </p:nvSpPr>
        <p:spPr>
          <a:xfrm>
            <a:off x="0" y="6288514"/>
            <a:ext cx="8514235" cy="507831"/>
          </a:xfrm>
          <a:prstGeom prst="rect">
            <a:avLst/>
          </a:prstGeom>
          <a:noFill/>
        </p:spPr>
        <p:txBody>
          <a:bodyPr wrap="square" rtlCol="0">
            <a:spAutoFit/>
          </a:bodyPr>
          <a:lstStyle/>
          <a:p>
            <a:r>
              <a:rPr lang="en-CA" sz="900" b="0" i="0" dirty="0">
                <a:solidFill>
                  <a:srgbClr val="3C3E43"/>
                </a:solidFill>
                <a:effectLst/>
                <a:latin typeface="Source Sans Pro" panose="020B0503030403020204" pitchFamily="34" charset="0"/>
              </a:rPr>
              <a:t>These resources have been modified from the original with permission from the Canadian Mental Health Association BC Division, and the BC Partners for Mental Health and Substance Use Information. CMHA BC and the BC Partners for Mental Health and Substance Use Information were not involved in the modification processes and cannot attest to the quality of the final materials. To see the original 2019 English version, </a:t>
            </a:r>
            <a:r>
              <a:rPr lang="en-CA" sz="900" b="0" i="0" dirty="0">
                <a:effectLst/>
                <a:latin typeface="Source Sans Pro" panose="020B0503030403020204" pitchFamily="34" charset="0"/>
              </a:rPr>
              <a:t>visit: </a:t>
            </a:r>
            <a:r>
              <a:rPr lang="en-CA" sz="900" b="0" i="0" u="sng" dirty="0">
                <a:effectLst/>
                <a:latin typeface="Source Sans Pro" panose="020B0503030403020204" pitchFamily="34" charset="0"/>
                <a:hlinkClick r:id="rId9">
                  <a:extLst>
                    <a:ext uri="{A12FA001-AC4F-418D-AE19-62706E023703}">
                      <ahyp:hlinkClr xmlns:ahyp="http://schemas.microsoft.com/office/drawing/2018/hyperlinkcolor" val="tx"/>
                    </a:ext>
                  </a:extLst>
                </a:hlinkClick>
              </a:rPr>
              <a:t>https://www.heretohelp.bc.ca/wellness-module/wellness-module-4-problem-solving</a:t>
            </a:r>
            <a:endParaRPr lang="en-CA" sz="900" dirty="0"/>
          </a:p>
        </p:txBody>
      </p:sp>
      <p:grpSp>
        <p:nvGrpSpPr>
          <p:cNvPr id="7" name="Group 6">
            <a:extLst>
              <a:ext uri="{FF2B5EF4-FFF2-40B4-BE49-F238E27FC236}">
                <a16:creationId xmlns:a16="http://schemas.microsoft.com/office/drawing/2014/main" id="{4A67E0A1-15CC-C9FA-0613-2222FA87311A}"/>
              </a:ext>
            </a:extLst>
          </p:cNvPr>
          <p:cNvGrpSpPr/>
          <p:nvPr/>
        </p:nvGrpSpPr>
        <p:grpSpPr>
          <a:xfrm>
            <a:off x="2865120" y="0"/>
            <a:ext cx="9326880" cy="6157365"/>
            <a:chOff x="2865120" y="0"/>
            <a:chExt cx="9326880" cy="6157365"/>
          </a:xfrm>
        </p:grpSpPr>
        <p:pic>
          <p:nvPicPr>
            <p:cNvPr id="9" name="Picture 8">
              <a:extLst>
                <a:ext uri="{FF2B5EF4-FFF2-40B4-BE49-F238E27FC236}">
                  <a16:creationId xmlns:a16="http://schemas.microsoft.com/office/drawing/2014/main" id="{1CDA531A-9A85-0E92-0917-D1ED5DE3BCE5}"/>
                </a:ext>
              </a:extLst>
            </p:cNvPr>
            <p:cNvPicPr>
              <a:picLocks noChangeAspect="1"/>
            </p:cNvPicPr>
            <p:nvPr/>
          </p:nvPicPr>
          <p:blipFill>
            <a:blip r:embed="rId10"/>
            <a:stretch>
              <a:fillRect/>
            </a:stretch>
          </p:blipFill>
          <p:spPr>
            <a:xfrm>
              <a:off x="2865120" y="0"/>
              <a:ext cx="9194131" cy="6157365"/>
            </a:xfrm>
            <a:prstGeom prst="rect">
              <a:avLst/>
            </a:prstGeom>
          </p:spPr>
        </p:pic>
        <p:sp>
          <p:nvSpPr>
            <p:cNvPr id="3" name="TextBox 2">
              <a:extLst>
                <a:ext uri="{FF2B5EF4-FFF2-40B4-BE49-F238E27FC236}">
                  <a16:creationId xmlns:a16="http://schemas.microsoft.com/office/drawing/2014/main" id="{020E2CFF-970B-8674-7BDD-7E99617DC5BC}"/>
                </a:ext>
              </a:extLst>
            </p:cNvPr>
            <p:cNvSpPr txBox="1"/>
            <p:nvPr/>
          </p:nvSpPr>
          <p:spPr>
            <a:xfrm>
              <a:off x="6328375" y="3105175"/>
              <a:ext cx="5589305" cy="461665"/>
            </a:xfrm>
            <a:prstGeom prst="rect">
              <a:avLst/>
            </a:prstGeom>
            <a:solidFill>
              <a:schemeClr val="bg1"/>
            </a:solidFill>
          </p:spPr>
          <p:txBody>
            <a:bodyPr wrap="square" rtlCol="0">
              <a:spAutoFit/>
            </a:bodyPr>
            <a:lstStyle/>
            <a:p>
              <a:r>
                <a:rPr lang="en-US" sz="2400" b="1" dirty="0" err="1">
                  <a:solidFill>
                    <a:srgbClr val="455682"/>
                  </a:solidFill>
                </a:rPr>
                <a:t>Quelles</a:t>
              </a:r>
              <a:r>
                <a:rPr lang="en-US" sz="2400" b="1" dirty="0">
                  <a:solidFill>
                    <a:srgbClr val="455682"/>
                  </a:solidFill>
                </a:rPr>
                <a:t> </a:t>
              </a:r>
              <a:r>
                <a:rPr lang="en-US" sz="2400" b="1" dirty="0" err="1">
                  <a:solidFill>
                    <a:srgbClr val="455682"/>
                  </a:solidFill>
                </a:rPr>
                <a:t>sont</a:t>
              </a:r>
              <a:r>
                <a:rPr lang="en-US" sz="2400" b="1" dirty="0">
                  <a:solidFill>
                    <a:srgbClr val="455682"/>
                  </a:solidFill>
                </a:rPr>
                <a:t> les solutions </a:t>
              </a:r>
              <a:r>
                <a:rPr lang="en-US" sz="2400" b="1" dirty="0" err="1">
                  <a:solidFill>
                    <a:srgbClr val="455682"/>
                  </a:solidFill>
                </a:rPr>
                <a:t>possibles</a:t>
              </a:r>
              <a:r>
                <a:rPr lang="en-US" sz="2400" b="1" dirty="0">
                  <a:solidFill>
                    <a:srgbClr val="455682"/>
                  </a:solidFill>
                </a:rPr>
                <a:t>?</a:t>
              </a:r>
            </a:p>
          </p:txBody>
        </p:sp>
        <p:sp>
          <p:nvSpPr>
            <p:cNvPr id="4" name="TextBox 3">
              <a:extLst>
                <a:ext uri="{FF2B5EF4-FFF2-40B4-BE49-F238E27FC236}">
                  <a16:creationId xmlns:a16="http://schemas.microsoft.com/office/drawing/2014/main" id="{A37E4248-075B-9FAF-98E9-BF54C2511E82}"/>
                </a:ext>
              </a:extLst>
            </p:cNvPr>
            <p:cNvSpPr txBox="1"/>
            <p:nvPr/>
          </p:nvSpPr>
          <p:spPr>
            <a:xfrm>
              <a:off x="4625340" y="4659630"/>
              <a:ext cx="6134736" cy="461665"/>
            </a:xfrm>
            <a:prstGeom prst="rect">
              <a:avLst/>
            </a:prstGeom>
            <a:solidFill>
              <a:schemeClr val="bg1"/>
            </a:solidFill>
          </p:spPr>
          <p:txBody>
            <a:bodyPr wrap="square" rtlCol="0">
              <a:spAutoFit/>
            </a:bodyPr>
            <a:lstStyle/>
            <a:p>
              <a:r>
                <a:rPr lang="en-US" sz="2400" b="1" dirty="0" err="1">
                  <a:solidFill>
                    <a:srgbClr val="455682"/>
                  </a:solidFill>
                </a:rPr>
                <a:t>Quel</a:t>
              </a:r>
              <a:r>
                <a:rPr lang="en-US" sz="2400" b="1" dirty="0">
                  <a:solidFill>
                    <a:srgbClr val="455682"/>
                  </a:solidFill>
                </a:rPr>
                <a:t> </a:t>
              </a:r>
              <a:r>
                <a:rPr lang="en-US" sz="2400" b="1" dirty="0" err="1">
                  <a:solidFill>
                    <a:srgbClr val="455682"/>
                  </a:solidFill>
                </a:rPr>
                <a:t>est</a:t>
              </a:r>
              <a:r>
                <a:rPr lang="en-US" sz="2400" b="1" dirty="0">
                  <a:solidFill>
                    <a:srgbClr val="455682"/>
                  </a:solidFill>
                </a:rPr>
                <a:t> le </a:t>
              </a:r>
              <a:r>
                <a:rPr lang="en-US" sz="2400" b="1" dirty="0" err="1">
                  <a:solidFill>
                    <a:srgbClr val="455682"/>
                  </a:solidFill>
                </a:rPr>
                <a:t>problème</a:t>
              </a:r>
              <a:r>
                <a:rPr lang="en-US" sz="2400" b="1" dirty="0">
                  <a:solidFill>
                    <a:srgbClr val="455682"/>
                  </a:solidFill>
                </a:rPr>
                <a:t>?</a:t>
              </a:r>
            </a:p>
          </p:txBody>
        </p:sp>
        <p:sp>
          <p:nvSpPr>
            <p:cNvPr id="5" name="TextBox 4">
              <a:extLst>
                <a:ext uri="{FF2B5EF4-FFF2-40B4-BE49-F238E27FC236}">
                  <a16:creationId xmlns:a16="http://schemas.microsoft.com/office/drawing/2014/main" id="{C3C1C8E0-3767-18F3-10D2-6DA25A18439B}"/>
                </a:ext>
              </a:extLst>
            </p:cNvPr>
            <p:cNvSpPr txBox="1"/>
            <p:nvPr/>
          </p:nvSpPr>
          <p:spPr>
            <a:xfrm>
              <a:off x="5433060" y="3912287"/>
              <a:ext cx="6134736" cy="461665"/>
            </a:xfrm>
            <a:prstGeom prst="rect">
              <a:avLst/>
            </a:prstGeom>
            <a:solidFill>
              <a:schemeClr val="bg1"/>
            </a:solidFill>
          </p:spPr>
          <p:txBody>
            <a:bodyPr wrap="square" rtlCol="0">
              <a:spAutoFit/>
            </a:bodyPr>
            <a:lstStyle/>
            <a:p>
              <a:r>
                <a:rPr lang="en-US" sz="2400" b="1" dirty="0">
                  <a:solidFill>
                    <a:srgbClr val="455682"/>
                  </a:solidFill>
                </a:rPr>
                <a:t>Comment </a:t>
              </a:r>
              <a:r>
                <a:rPr lang="en-US" sz="2400" b="1" dirty="0" err="1">
                  <a:solidFill>
                    <a:srgbClr val="455682"/>
                  </a:solidFill>
                </a:rPr>
                <a:t>saurai</a:t>
              </a:r>
              <a:r>
                <a:rPr lang="en-US" sz="2400" b="1" dirty="0">
                  <a:solidFill>
                    <a:srgbClr val="455682"/>
                  </a:solidFill>
                </a:rPr>
                <a:t>-je </a:t>
              </a:r>
              <a:r>
                <a:rPr lang="en-US" sz="2400" b="1" dirty="0" err="1">
                  <a:solidFill>
                    <a:srgbClr val="455682"/>
                  </a:solidFill>
                </a:rPr>
                <a:t>quand</a:t>
              </a:r>
              <a:r>
                <a:rPr lang="en-US" sz="2400" b="1" dirty="0">
                  <a:solidFill>
                    <a:srgbClr val="455682"/>
                  </a:solidFill>
                </a:rPr>
                <a:t> </a:t>
              </a:r>
              <a:r>
                <a:rPr lang="en-US" sz="2400" b="1" dirty="0" err="1">
                  <a:solidFill>
                    <a:srgbClr val="455682"/>
                  </a:solidFill>
                </a:rPr>
                <a:t>j’y</a:t>
              </a:r>
              <a:r>
                <a:rPr lang="en-US" sz="2400" b="1" dirty="0">
                  <a:solidFill>
                    <a:srgbClr val="455682"/>
                  </a:solidFill>
                </a:rPr>
                <a:t> serai </a:t>
              </a:r>
              <a:r>
                <a:rPr lang="en-US" sz="2400" b="1" dirty="0" err="1">
                  <a:solidFill>
                    <a:srgbClr val="455682"/>
                  </a:solidFill>
                </a:rPr>
                <a:t>confronté</a:t>
              </a:r>
              <a:r>
                <a:rPr lang="en-US" sz="2400" b="1" dirty="0">
                  <a:solidFill>
                    <a:srgbClr val="455682"/>
                  </a:solidFill>
                </a:rPr>
                <a:t>?</a:t>
              </a:r>
            </a:p>
          </p:txBody>
        </p:sp>
        <p:sp>
          <p:nvSpPr>
            <p:cNvPr id="6" name="TextBox 5">
              <a:extLst>
                <a:ext uri="{FF2B5EF4-FFF2-40B4-BE49-F238E27FC236}">
                  <a16:creationId xmlns:a16="http://schemas.microsoft.com/office/drawing/2014/main" id="{7281DFD4-9DFF-EFA8-05BB-A41CBFDD8990}"/>
                </a:ext>
              </a:extLst>
            </p:cNvPr>
            <p:cNvSpPr txBox="1"/>
            <p:nvPr/>
          </p:nvSpPr>
          <p:spPr>
            <a:xfrm>
              <a:off x="3844227" y="5530442"/>
              <a:ext cx="6134736" cy="461665"/>
            </a:xfrm>
            <a:prstGeom prst="rect">
              <a:avLst/>
            </a:prstGeom>
            <a:solidFill>
              <a:schemeClr val="bg1"/>
            </a:solidFill>
          </p:spPr>
          <p:txBody>
            <a:bodyPr wrap="square" rtlCol="0">
              <a:spAutoFit/>
            </a:bodyPr>
            <a:lstStyle/>
            <a:p>
              <a:r>
                <a:rPr lang="en-US" sz="2400" b="1" dirty="0">
                  <a:solidFill>
                    <a:srgbClr val="455682"/>
                  </a:solidFill>
                </a:rPr>
                <a:t>Comment savoir </a:t>
              </a:r>
              <a:r>
                <a:rPr lang="en-US" sz="2400" b="1" dirty="0" err="1">
                  <a:solidFill>
                    <a:srgbClr val="455682"/>
                  </a:solidFill>
                </a:rPr>
                <a:t>si</a:t>
              </a:r>
              <a:r>
                <a:rPr lang="en-US" sz="2400" b="1" dirty="0">
                  <a:solidFill>
                    <a:srgbClr val="455682"/>
                  </a:solidFill>
                </a:rPr>
                <a:t> </a:t>
              </a:r>
              <a:r>
                <a:rPr lang="en-US" sz="2400" b="1" dirty="0" err="1">
                  <a:solidFill>
                    <a:srgbClr val="455682"/>
                  </a:solidFill>
                </a:rPr>
                <a:t>j’ai</a:t>
              </a:r>
              <a:r>
                <a:rPr lang="en-US" sz="2400" b="1" dirty="0">
                  <a:solidFill>
                    <a:srgbClr val="455682"/>
                  </a:solidFill>
                </a:rPr>
                <a:t> un </a:t>
              </a:r>
              <a:r>
                <a:rPr lang="en-US" sz="2400" b="1" dirty="0" err="1">
                  <a:solidFill>
                    <a:srgbClr val="455682"/>
                  </a:solidFill>
                </a:rPr>
                <a:t>problème</a:t>
              </a:r>
              <a:r>
                <a:rPr lang="en-US" sz="2400" b="1" dirty="0">
                  <a:solidFill>
                    <a:srgbClr val="455682"/>
                  </a:solidFill>
                </a:rPr>
                <a:t>?</a:t>
              </a:r>
            </a:p>
          </p:txBody>
        </p:sp>
        <p:sp>
          <p:nvSpPr>
            <p:cNvPr id="8" name="TextBox 7">
              <a:extLst>
                <a:ext uri="{FF2B5EF4-FFF2-40B4-BE49-F238E27FC236}">
                  <a16:creationId xmlns:a16="http://schemas.microsoft.com/office/drawing/2014/main" id="{66DB0EA7-3674-31BE-B3AD-9CD3C09A3487}"/>
                </a:ext>
              </a:extLst>
            </p:cNvPr>
            <p:cNvSpPr txBox="1"/>
            <p:nvPr/>
          </p:nvSpPr>
          <p:spPr>
            <a:xfrm>
              <a:off x="6956990" y="2387950"/>
              <a:ext cx="4960690" cy="461665"/>
            </a:xfrm>
            <a:prstGeom prst="rect">
              <a:avLst/>
            </a:prstGeom>
            <a:solidFill>
              <a:schemeClr val="bg1"/>
            </a:solidFill>
          </p:spPr>
          <p:txBody>
            <a:bodyPr wrap="square" rtlCol="0">
              <a:spAutoFit/>
            </a:bodyPr>
            <a:lstStyle/>
            <a:p>
              <a:r>
                <a:rPr lang="en-US" sz="2400" b="1" dirty="0">
                  <a:solidFill>
                    <a:srgbClr val="455682"/>
                  </a:solidFill>
                </a:rPr>
                <a:t>Quelle </a:t>
              </a:r>
              <a:r>
                <a:rPr lang="en-US" sz="2400" b="1" dirty="0" err="1">
                  <a:solidFill>
                    <a:srgbClr val="455682"/>
                  </a:solidFill>
                </a:rPr>
                <a:t>est</a:t>
              </a:r>
              <a:r>
                <a:rPr lang="en-US" sz="2400" b="1" dirty="0">
                  <a:solidFill>
                    <a:srgbClr val="455682"/>
                  </a:solidFill>
                </a:rPr>
                <a:t> la </a:t>
              </a:r>
              <a:r>
                <a:rPr lang="en-US" sz="2400" b="1" dirty="0" err="1">
                  <a:solidFill>
                    <a:srgbClr val="455682"/>
                  </a:solidFill>
                </a:rPr>
                <a:t>meilleure</a:t>
              </a:r>
              <a:r>
                <a:rPr lang="en-US" sz="2400" b="1" dirty="0">
                  <a:solidFill>
                    <a:srgbClr val="455682"/>
                  </a:solidFill>
                </a:rPr>
                <a:t> solution?</a:t>
              </a:r>
            </a:p>
          </p:txBody>
        </p:sp>
        <p:sp>
          <p:nvSpPr>
            <p:cNvPr id="12" name="TextBox 11">
              <a:extLst>
                <a:ext uri="{FF2B5EF4-FFF2-40B4-BE49-F238E27FC236}">
                  <a16:creationId xmlns:a16="http://schemas.microsoft.com/office/drawing/2014/main" id="{952336FC-99EA-C5EB-C42C-15A375F35BF5}"/>
                </a:ext>
              </a:extLst>
            </p:cNvPr>
            <p:cNvSpPr txBox="1"/>
            <p:nvPr/>
          </p:nvSpPr>
          <p:spPr>
            <a:xfrm>
              <a:off x="7692708" y="1576971"/>
              <a:ext cx="4366543" cy="830997"/>
            </a:xfrm>
            <a:prstGeom prst="rect">
              <a:avLst/>
            </a:prstGeom>
            <a:solidFill>
              <a:schemeClr val="bg1"/>
            </a:solidFill>
          </p:spPr>
          <p:txBody>
            <a:bodyPr wrap="square" rtlCol="0">
              <a:spAutoFit/>
            </a:bodyPr>
            <a:lstStyle/>
            <a:p>
              <a:r>
                <a:rPr lang="en-US" sz="2400" b="1" dirty="0" err="1">
                  <a:solidFill>
                    <a:srgbClr val="455682"/>
                  </a:solidFill>
                </a:rPr>
                <a:t>Mettez</a:t>
              </a:r>
              <a:r>
                <a:rPr lang="en-US" sz="2400" b="1" dirty="0">
                  <a:solidFill>
                    <a:srgbClr val="455682"/>
                  </a:solidFill>
                </a:rPr>
                <a:t> </a:t>
              </a:r>
              <a:r>
                <a:rPr lang="en-US" sz="2400" b="1" dirty="0" err="1">
                  <a:solidFill>
                    <a:srgbClr val="455682"/>
                  </a:solidFill>
                </a:rPr>
                <a:t>votre</a:t>
              </a:r>
              <a:r>
                <a:rPr lang="en-US" sz="2400" b="1" dirty="0">
                  <a:solidFill>
                    <a:srgbClr val="455682"/>
                  </a:solidFill>
                </a:rPr>
                <a:t> solution </a:t>
              </a:r>
              <a:r>
                <a:rPr lang="en-US" sz="2400" b="1" dirty="0" err="1">
                  <a:solidFill>
                    <a:srgbClr val="455682"/>
                  </a:solidFill>
                </a:rPr>
                <a:t>en</a:t>
              </a:r>
              <a:r>
                <a:rPr lang="en-US" sz="2400" b="1" dirty="0">
                  <a:solidFill>
                    <a:srgbClr val="455682"/>
                  </a:solidFill>
                </a:rPr>
                <a:t> </a:t>
              </a:r>
            </a:p>
            <a:p>
              <a:r>
                <a:rPr lang="en-US" sz="2400" b="1" dirty="0">
                  <a:solidFill>
                    <a:srgbClr val="455682"/>
                  </a:solidFill>
                </a:rPr>
                <a:t>application</a:t>
              </a:r>
            </a:p>
          </p:txBody>
        </p:sp>
        <p:sp>
          <p:nvSpPr>
            <p:cNvPr id="13" name="TextBox 12">
              <a:extLst>
                <a:ext uri="{FF2B5EF4-FFF2-40B4-BE49-F238E27FC236}">
                  <a16:creationId xmlns:a16="http://schemas.microsoft.com/office/drawing/2014/main" id="{61E9F235-A2A1-6535-8DDC-71801991CD0F}"/>
                </a:ext>
              </a:extLst>
            </p:cNvPr>
            <p:cNvSpPr txBox="1"/>
            <p:nvPr/>
          </p:nvSpPr>
          <p:spPr>
            <a:xfrm>
              <a:off x="8607371" y="835680"/>
              <a:ext cx="3584629" cy="461665"/>
            </a:xfrm>
            <a:prstGeom prst="rect">
              <a:avLst/>
            </a:prstGeom>
            <a:solidFill>
              <a:schemeClr val="bg1"/>
            </a:solidFill>
          </p:spPr>
          <p:txBody>
            <a:bodyPr wrap="square" rtlCol="0">
              <a:spAutoFit/>
            </a:bodyPr>
            <a:lstStyle/>
            <a:p>
              <a:r>
                <a:rPr lang="en-US" sz="2400" b="1" dirty="0" err="1">
                  <a:solidFill>
                    <a:srgbClr val="455682"/>
                  </a:solidFill>
                </a:rPr>
                <a:t>Vérifiez</a:t>
              </a:r>
              <a:r>
                <a:rPr lang="en-US" sz="2400" b="1" dirty="0">
                  <a:solidFill>
                    <a:srgbClr val="455682"/>
                  </a:solidFill>
                </a:rPr>
                <a:t> </a:t>
              </a:r>
              <a:r>
                <a:rPr lang="en-US" sz="2400" b="1" dirty="0" err="1">
                  <a:solidFill>
                    <a:srgbClr val="455682"/>
                  </a:solidFill>
                </a:rPr>
                <a:t>vos</a:t>
              </a:r>
              <a:r>
                <a:rPr lang="en-US" sz="2400" b="1" dirty="0">
                  <a:solidFill>
                    <a:srgbClr val="455682"/>
                  </a:solidFill>
                </a:rPr>
                <a:t> </a:t>
              </a:r>
              <a:r>
                <a:rPr lang="en-US" sz="2400" b="1" dirty="0" err="1">
                  <a:solidFill>
                    <a:srgbClr val="455682"/>
                  </a:solidFill>
                </a:rPr>
                <a:t>progrès</a:t>
              </a:r>
              <a:endParaRPr lang="en-US" sz="2400" b="1" dirty="0">
                <a:solidFill>
                  <a:srgbClr val="455682"/>
                </a:solidFill>
              </a:endParaRPr>
            </a:p>
          </p:txBody>
        </p:sp>
      </p:grpSp>
      <p:sp>
        <p:nvSpPr>
          <p:cNvPr id="2" name="Title 1">
            <a:extLst>
              <a:ext uri="{FF2B5EF4-FFF2-40B4-BE49-F238E27FC236}">
                <a16:creationId xmlns:a16="http://schemas.microsoft.com/office/drawing/2014/main" id="{C7C4AE8F-F0E2-318C-578F-9FC6744192AD}"/>
              </a:ext>
            </a:extLst>
          </p:cNvPr>
          <p:cNvSpPr>
            <a:spLocks noGrp="1"/>
          </p:cNvSpPr>
          <p:nvPr>
            <p:ph type="title"/>
          </p:nvPr>
        </p:nvSpPr>
        <p:spPr>
          <a:xfrm>
            <a:off x="615948" y="508562"/>
            <a:ext cx="10515600" cy="798268"/>
          </a:xfrm>
        </p:spPr>
        <p:txBody>
          <a:bodyPr/>
          <a:lstStyle/>
          <a:p>
            <a:r>
              <a:rPr lang="fr-CA" dirty="0"/>
              <a:t>Résolution de problèmes</a:t>
            </a:r>
            <a:endParaRPr lang="en-CA" dirty="0"/>
          </a:p>
        </p:txBody>
      </p:sp>
      <p:sp>
        <p:nvSpPr>
          <p:cNvPr id="11" name="TextBox 10">
            <a:extLst>
              <a:ext uri="{FF2B5EF4-FFF2-40B4-BE49-F238E27FC236}">
                <a16:creationId xmlns:a16="http://schemas.microsoft.com/office/drawing/2014/main" id="{299BC443-838F-FBE3-F0B8-6186A6CA6083}"/>
              </a:ext>
            </a:extLst>
          </p:cNvPr>
          <p:cNvSpPr txBox="1"/>
          <p:nvPr/>
        </p:nvSpPr>
        <p:spPr>
          <a:xfrm>
            <a:off x="615948" y="2032873"/>
            <a:ext cx="3228279" cy="1107996"/>
          </a:xfrm>
          <a:prstGeom prst="rect">
            <a:avLst/>
          </a:prstGeom>
          <a:noFill/>
        </p:spPr>
        <p:txBody>
          <a:bodyPr wrap="square" rtlCol="0">
            <a:spAutoFit/>
          </a:bodyPr>
          <a:lstStyle/>
          <a:p>
            <a:r>
              <a:rPr lang="en-GB" sz="1600" dirty="0">
                <a:solidFill>
                  <a:schemeClr val="accent1">
                    <a:lumMod val="75000"/>
                  </a:schemeClr>
                </a:solidFill>
                <a:latin typeface="Arial"/>
                <a:cs typeface="Arial"/>
                <a:hlinkClick r:id="rId9">
                  <a:extLst>
                    <a:ext uri="{A12FA001-AC4F-418D-AE19-62706E023703}">
                      <ahyp:hlinkClr xmlns:ahyp="http://schemas.microsoft.com/office/drawing/2018/hyperlinkcolor" val="tx"/>
                    </a:ext>
                  </a:extLst>
                </a:hlinkClick>
              </a:rPr>
              <a:t>https://www.heretohelp.bc.ca/wellness-module/wellness-module-4-problem-solving</a:t>
            </a:r>
            <a:endParaRPr lang="en-GB" sz="1600" dirty="0">
              <a:solidFill>
                <a:schemeClr val="accent1">
                  <a:lumMod val="75000"/>
                </a:schemeClr>
              </a:solidFill>
              <a:latin typeface="Arial"/>
              <a:cs typeface="Arial"/>
            </a:endParaRPr>
          </a:p>
          <a:p>
            <a:endParaRPr lang="en-CA" dirty="0"/>
          </a:p>
        </p:txBody>
      </p:sp>
    </p:spTree>
    <p:extLst>
      <p:ext uri="{BB962C8B-B14F-4D97-AF65-F5344CB8AC3E}">
        <p14:creationId xmlns:p14="http://schemas.microsoft.com/office/powerpoint/2010/main" val="89913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A128-597B-61A4-886F-AAC03A45AD4A}"/>
              </a:ext>
            </a:extLst>
          </p:cNvPr>
          <p:cNvSpPr>
            <a:spLocks noGrp="1"/>
          </p:cNvSpPr>
          <p:nvPr>
            <p:ph type="title"/>
          </p:nvPr>
        </p:nvSpPr>
        <p:spPr>
          <a:xfrm>
            <a:off x="838200" y="365125"/>
            <a:ext cx="10515600" cy="1325563"/>
          </a:xfrm>
        </p:spPr>
        <p:txBody>
          <a:bodyPr anchor="ctr">
            <a:normAutofit/>
          </a:bodyPr>
          <a:lstStyle/>
          <a:p>
            <a:r>
              <a:rPr lang="en-US" b="1" dirty="0"/>
              <a:t>Étape 1 : Comment savoir </a:t>
            </a:r>
            <a:r>
              <a:rPr lang="en-US" b="1" dirty="0" err="1"/>
              <a:t>si</a:t>
            </a:r>
            <a:r>
              <a:rPr lang="en-US" b="1" dirty="0"/>
              <a:t> </a:t>
            </a:r>
            <a:r>
              <a:rPr lang="en-US" b="1" dirty="0" err="1"/>
              <a:t>j’ai</a:t>
            </a:r>
            <a:r>
              <a:rPr lang="en-US" b="1" dirty="0"/>
              <a:t> un </a:t>
            </a:r>
            <a:r>
              <a:rPr lang="en-US" b="1" dirty="0" err="1"/>
              <a:t>problème</a:t>
            </a:r>
            <a:r>
              <a:rPr lang="en-US" b="1" dirty="0"/>
              <a:t>?</a:t>
            </a:r>
          </a:p>
        </p:txBody>
      </p:sp>
      <p:graphicFrame>
        <p:nvGraphicFramePr>
          <p:cNvPr id="5" name="Content Placeholder 2">
            <a:extLst>
              <a:ext uri="{FF2B5EF4-FFF2-40B4-BE49-F238E27FC236}">
                <a16:creationId xmlns:a16="http://schemas.microsoft.com/office/drawing/2014/main" id="{E0EABB0C-B02F-9630-EEAB-1173F54A28AF}"/>
              </a:ext>
            </a:extLst>
          </p:cNvPr>
          <p:cNvGraphicFramePr>
            <a:graphicFrameLocks noGrp="1"/>
          </p:cNvGraphicFramePr>
          <p:nvPr>
            <p:ph idx="1"/>
            <p:extLst>
              <p:ext uri="{D42A27DB-BD31-4B8C-83A1-F6EECF244321}">
                <p14:modId xmlns:p14="http://schemas.microsoft.com/office/powerpoint/2010/main" val="42829482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New with solid fill">
            <a:extLst>
              <a:ext uri="{FF2B5EF4-FFF2-40B4-BE49-F238E27FC236}">
                <a16:creationId xmlns:a16="http://schemas.microsoft.com/office/drawing/2014/main" id="{EE5500A0-D180-25DB-36D0-DC74AD8D7B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3667" y="4122729"/>
            <a:ext cx="743466" cy="743466"/>
          </a:xfrm>
          <a:prstGeom prst="rect">
            <a:avLst/>
          </a:prstGeom>
        </p:spPr>
      </p:pic>
      <p:pic>
        <p:nvPicPr>
          <p:cNvPr id="9" name="Graphic 8" descr="Confused face with solid fill with solid fill">
            <a:extLst>
              <a:ext uri="{FF2B5EF4-FFF2-40B4-BE49-F238E27FC236}">
                <a16:creationId xmlns:a16="http://schemas.microsoft.com/office/drawing/2014/main" id="{3049EA05-DBFD-9DAE-5789-5FD676A73DF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3667" y="3057267"/>
            <a:ext cx="743465" cy="743465"/>
          </a:xfrm>
          <a:prstGeom prst="rect">
            <a:avLst/>
          </a:prstGeom>
        </p:spPr>
      </p:pic>
    </p:spTree>
    <p:extLst>
      <p:ext uri="{BB962C8B-B14F-4D97-AF65-F5344CB8AC3E}">
        <p14:creationId xmlns:p14="http://schemas.microsoft.com/office/powerpoint/2010/main" val="2404608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20C6A-2EDC-4670-7389-7D954D31FC5E}"/>
              </a:ext>
            </a:extLst>
          </p:cNvPr>
          <p:cNvSpPr>
            <a:spLocks noGrp="1"/>
          </p:cNvSpPr>
          <p:nvPr>
            <p:ph type="title"/>
          </p:nvPr>
        </p:nvSpPr>
        <p:spPr>
          <a:xfrm>
            <a:off x="838200" y="21431"/>
            <a:ext cx="10515600" cy="1325563"/>
          </a:xfrm>
        </p:spPr>
        <p:txBody>
          <a:bodyPr/>
          <a:lstStyle/>
          <a:p>
            <a:r>
              <a:rPr lang="fr-CA" b="1" dirty="0"/>
              <a:t>Étape 2 : Quel est le problème?</a:t>
            </a:r>
            <a:endParaRPr lang="en-CA" dirty="0"/>
          </a:p>
        </p:txBody>
      </p:sp>
      <p:pic>
        <p:nvPicPr>
          <p:cNvPr id="6" name="Graphic 5" descr="Pasta with solid fill">
            <a:extLst>
              <a:ext uri="{FF2B5EF4-FFF2-40B4-BE49-F238E27FC236}">
                <a16:creationId xmlns:a16="http://schemas.microsoft.com/office/drawing/2014/main" id="{E7F5931D-5188-B591-8920-406E158DEE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5640" y="2514600"/>
            <a:ext cx="1310640" cy="1310640"/>
          </a:xfrm>
          <a:prstGeom prst="rect">
            <a:avLst/>
          </a:prstGeom>
        </p:spPr>
      </p:pic>
      <p:pic>
        <p:nvPicPr>
          <p:cNvPr id="8" name="Graphic 7" descr="Coffee with solid fill">
            <a:extLst>
              <a:ext uri="{FF2B5EF4-FFF2-40B4-BE49-F238E27FC236}">
                <a16:creationId xmlns:a16="http://schemas.microsoft.com/office/drawing/2014/main" id="{FEC8EC8D-6BE3-5781-E93D-1C6FF5478E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60280" y="2255520"/>
            <a:ext cx="792480" cy="792480"/>
          </a:xfrm>
          <a:prstGeom prst="rect">
            <a:avLst/>
          </a:prstGeom>
        </p:spPr>
      </p:pic>
      <p:pic>
        <p:nvPicPr>
          <p:cNvPr id="10" name="Graphic 9" descr="Wine with solid fill">
            <a:extLst>
              <a:ext uri="{FF2B5EF4-FFF2-40B4-BE49-F238E27FC236}">
                <a16:creationId xmlns:a16="http://schemas.microsoft.com/office/drawing/2014/main" id="{ADBC4DBE-A0F1-DFAF-9DCC-C436C3F5A7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54690" y="2255520"/>
            <a:ext cx="914400" cy="914400"/>
          </a:xfrm>
          <a:prstGeom prst="rect">
            <a:avLst/>
          </a:prstGeom>
        </p:spPr>
      </p:pic>
      <p:pic>
        <p:nvPicPr>
          <p:cNvPr id="12" name="Graphic 11" descr="Smoking with solid fill">
            <a:extLst>
              <a:ext uri="{FF2B5EF4-FFF2-40B4-BE49-F238E27FC236}">
                <a16:creationId xmlns:a16="http://schemas.microsoft.com/office/drawing/2014/main" id="{51B430E7-D340-135B-3A6B-915F6A013D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56520" y="2971800"/>
            <a:ext cx="914400" cy="914400"/>
          </a:xfrm>
          <a:prstGeom prst="rect">
            <a:avLst/>
          </a:prstGeom>
        </p:spPr>
      </p:pic>
      <p:pic>
        <p:nvPicPr>
          <p:cNvPr id="14" name="Graphic 13" descr="Run with solid fill">
            <a:extLst>
              <a:ext uri="{FF2B5EF4-FFF2-40B4-BE49-F238E27FC236}">
                <a16:creationId xmlns:a16="http://schemas.microsoft.com/office/drawing/2014/main" id="{194B887D-16E4-DDED-3302-E6B3735A210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05250" y="2625090"/>
            <a:ext cx="1200150" cy="1200150"/>
          </a:xfrm>
          <a:prstGeom prst="rect">
            <a:avLst/>
          </a:prstGeom>
        </p:spPr>
      </p:pic>
      <p:graphicFrame>
        <p:nvGraphicFramePr>
          <p:cNvPr id="7" name="Content Placeholder 6">
            <a:extLst>
              <a:ext uri="{FF2B5EF4-FFF2-40B4-BE49-F238E27FC236}">
                <a16:creationId xmlns:a16="http://schemas.microsoft.com/office/drawing/2014/main" id="{1FC02DF0-8452-8719-8025-EE10193D5EF3}"/>
              </a:ext>
            </a:extLst>
          </p:cNvPr>
          <p:cNvGraphicFramePr>
            <a:graphicFrameLocks noGrp="1"/>
          </p:cNvGraphicFramePr>
          <p:nvPr>
            <p:ph idx="1"/>
            <p:extLst>
              <p:ext uri="{D42A27DB-BD31-4B8C-83A1-F6EECF244321}">
                <p14:modId xmlns:p14="http://schemas.microsoft.com/office/powerpoint/2010/main" val="397190251"/>
              </p:ext>
            </p:extLst>
          </p:nvPr>
        </p:nvGraphicFramePr>
        <p:xfrm>
          <a:off x="285749" y="1346994"/>
          <a:ext cx="11673639" cy="482996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TextBox 14">
            <a:extLst>
              <a:ext uri="{FF2B5EF4-FFF2-40B4-BE49-F238E27FC236}">
                <a16:creationId xmlns:a16="http://schemas.microsoft.com/office/drawing/2014/main" id="{4BD72EF0-ED32-1674-916A-25A3DE16812E}"/>
              </a:ext>
            </a:extLst>
          </p:cNvPr>
          <p:cNvSpPr txBox="1"/>
          <p:nvPr/>
        </p:nvSpPr>
        <p:spPr>
          <a:xfrm>
            <a:off x="625454" y="1541692"/>
            <a:ext cx="3369762" cy="1231106"/>
          </a:xfrm>
          <a:prstGeom prst="rect">
            <a:avLst/>
          </a:prstGeom>
          <a:noFill/>
        </p:spPr>
        <p:txBody>
          <a:bodyPr wrap="square" rtlCol="0">
            <a:spAutoFit/>
          </a:bodyPr>
          <a:lstStyle/>
          <a:p>
            <a:pPr fontAlgn="base"/>
            <a:r>
              <a:rPr lang="fr-CA" dirty="0"/>
              <a:t>Conseils :</a:t>
            </a:r>
            <a:endParaRPr lang="en-CA" dirty="0"/>
          </a:p>
          <a:p>
            <a:pPr fontAlgn="base"/>
            <a:r>
              <a:rPr lang="fr-CA" sz="1400" dirty="0"/>
              <a:t>Soyez aussi précis que possible</a:t>
            </a:r>
            <a:endParaRPr lang="en-CA" sz="1400" dirty="0"/>
          </a:p>
          <a:p>
            <a:pPr fontAlgn="base"/>
            <a:r>
              <a:rPr lang="fr-CA" sz="1400" dirty="0"/>
              <a:t>Tenez-vous en aux faits</a:t>
            </a:r>
            <a:endParaRPr lang="en-CA" sz="1400" dirty="0"/>
          </a:p>
          <a:p>
            <a:pPr fontAlgn="base"/>
            <a:r>
              <a:rPr lang="fr-CA" sz="1400" dirty="0"/>
              <a:t>N’examinez pas la situation de manière trop étroite</a:t>
            </a:r>
            <a:endParaRPr lang="en-CA" sz="1400" dirty="0"/>
          </a:p>
        </p:txBody>
      </p:sp>
      <p:sp>
        <p:nvSpPr>
          <p:cNvPr id="16" name="Rectangle: Rounded Corners 1">
            <a:extLst>
              <a:ext uri="{FF2B5EF4-FFF2-40B4-BE49-F238E27FC236}">
                <a16:creationId xmlns:a16="http://schemas.microsoft.com/office/drawing/2014/main" id="{9634F426-CE1C-469F-43E5-9B22A491AABF}"/>
              </a:ext>
            </a:extLst>
          </p:cNvPr>
          <p:cNvSpPr/>
          <p:nvPr/>
        </p:nvSpPr>
        <p:spPr>
          <a:xfrm>
            <a:off x="481535" y="1537231"/>
            <a:ext cx="3369762" cy="1252401"/>
          </a:xfrm>
          <a:prstGeom prst="roundRect">
            <a:avLst/>
          </a:prstGeom>
          <a:noFill/>
          <a:ln w="19050"/>
        </p:spPr>
        <p:style>
          <a:lnRef idx="1">
            <a:schemeClr val="dk1"/>
          </a:lnRef>
          <a:fillRef idx="3">
            <a:schemeClr val="dk1"/>
          </a:fillRef>
          <a:effectRef idx="2">
            <a:schemeClr val="dk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82839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B2EB-F77A-9F74-3A34-C392A8FAE525}"/>
              </a:ext>
            </a:extLst>
          </p:cNvPr>
          <p:cNvSpPr>
            <a:spLocks noGrp="1"/>
          </p:cNvSpPr>
          <p:nvPr>
            <p:ph type="title"/>
          </p:nvPr>
        </p:nvSpPr>
        <p:spPr/>
        <p:txBody>
          <a:bodyPr/>
          <a:lstStyle/>
          <a:p>
            <a:r>
              <a:rPr lang="fr-CA" b="1" dirty="0"/>
              <a:t>Étape 3 : Comment saurai-je quand j’y serai parvenu?</a:t>
            </a:r>
            <a:endParaRPr lang="en-CA" dirty="0"/>
          </a:p>
        </p:txBody>
      </p:sp>
      <p:pic>
        <p:nvPicPr>
          <p:cNvPr id="6" name="Graphic 5" descr="Snooze with solid fill">
            <a:extLst>
              <a:ext uri="{FF2B5EF4-FFF2-40B4-BE49-F238E27FC236}">
                <a16:creationId xmlns:a16="http://schemas.microsoft.com/office/drawing/2014/main" id="{D1F0DDB2-EEF6-EA44-B263-681DCDED8F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2320" y="2712720"/>
            <a:ext cx="1036320" cy="1036320"/>
          </a:xfrm>
          <a:prstGeom prst="rect">
            <a:avLst/>
          </a:prstGeom>
        </p:spPr>
      </p:pic>
      <p:pic>
        <p:nvPicPr>
          <p:cNvPr id="8" name="Graphic 7" descr="Hourglass 60% with solid fill">
            <a:extLst>
              <a:ext uri="{FF2B5EF4-FFF2-40B4-BE49-F238E27FC236}">
                <a16:creationId xmlns:a16="http://schemas.microsoft.com/office/drawing/2014/main" id="{97EB30BB-D946-39F0-B425-B7FE2B9C2D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9400" y="2834640"/>
            <a:ext cx="914400" cy="914400"/>
          </a:xfrm>
          <a:prstGeom prst="rect">
            <a:avLst/>
          </a:prstGeom>
        </p:spPr>
      </p:pic>
      <p:graphicFrame>
        <p:nvGraphicFramePr>
          <p:cNvPr id="7" name="Content Placeholder 6">
            <a:extLst>
              <a:ext uri="{FF2B5EF4-FFF2-40B4-BE49-F238E27FC236}">
                <a16:creationId xmlns:a16="http://schemas.microsoft.com/office/drawing/2014/main" id="{CAF41AE1-A8A9-E89C-273F-49F34759B0DF}"/>
              </a:ext>
            </a:extLst>
          </p:cNvPr>
          <p:cNvGraphicFramePr>
            <a:graphicFrameLocks noGrp="1"/>
          </p:cNvGraphicFramePr>
          <p:nvPr>
            <p:ph idx="1"/>
            <p:extLst>
              <p:ext uri="{D42A27DB-BD31-4B8C-83A1-F6EECF244321}">
                <p14:modId xmlns:p14="http://schemas.microsoft.com/office/powerpoint/2010/main" val="2385791451"/>
              </p:ext>
            </p:extLst>
          </p:nvPr>
        </p:nvGraphicFramePr>
        <p:xfrm>
          <a:off x="838201" y="1825625"/>
          <a:ext cx="5257799" cy="40386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a:extLst>
              <a:ext uri="{FF2B5EF4-FFF2-40B4-BE49-F238E27FC236}">
                <a16:creationId xmlns:a16="http://schemas.microsoft.com/office/drawing/2014/main" id="{7E1E03EE-417C-BD49-D795-19C59300F3C0}"/>
              </a:ext>
            </a:extLst>
          </p:cNvPr>
          <p:cNvSpPr txBox="1"/>
          <p:nvPr/>
        </p:nvSpPr>
        <p:spPr>
          <a:xfrm>
            <a:off x="7383780" y="1976738"/>
            <a:ext cx="3757462" cy="3170099"/>
          </a:xfrm>
          <a:prstGeom prst="rect">
            <a:avLst/>
          </a:prstGeom>
          <a:noFill/>
        </p:spPr>
        <p:txBody>
          <a:bodyPr wrap="square">
            <a:spAutoFit/>
          </a:bodyPr>
          <a:lstStyle/>
          <a:p>
            <a:r>
              <a:rPr lang="fr-CA" sz="4000" b="1" u="sng" dirty="0">
                <a:solidFill>
                  <a:srgbClr val="4472C4"/>
                </a:solidFill>
                <a:latin typeface="Arial" panose="020B0604020202020204" pitchFamily="34" charset="0"/>
              </a:rPr>
              <a:t>S</a:t>
            </a:r>
            <a:r>
              <a:rPr lang="fr-CA" sz="3200" dirty="0">
                <a:solidFill>
                  <a:srgbClr val="000000"/>
                </a:solidFill>
                <a:latin typeface="Arial" panose="020B0604020202020204" pitchFamily="34" charset="0"/>
              </a:rPr>
              <a:t>pécifiques</a:t>
            </a:r>
            <a:endParaRPr lang="fr-CA" dirty="0">
              <a:solidFill>
                <a:srgbClr val="000000"/>
              </a:solidFill>
              <a:latin typeface="Arial" panose="020B0604020202020204" pitchFamily="34" charset="0"/>
            </a:endParaRPr>
          </a:p>
          <a:p>
            <a:r>
              <a:rPr lang="fr-CA" sz="4000" b="1" u="sng" dirty="0">
                <a:solidFill>
                  <a:srgbClr val="4472C4"/>
                </a:solidFill>
                <a:latin typeface="Arial" panose="020B0604020202020204" pitchFamily="34" charset="0"/>
              </a:rPr>
              <a:t>M</a:t>
            </a:r>
            <a:r>
              <a:rPr lang="fr-CA" sz="3200" dirty="0">
                <a:solidFill>
                  <a:srgbClr val="000000"/>
                </a:solidFill>
                <a:latin typeface="Arial" panose="020B0604020202020204" pitchFamily="34" charset="0"/>
              </a:rPr>
              <a:t>esurables</a:t>
            </a:r>
            <a:endParaRPr lang="fr-CA" dirty="0">
              <a:solidFill>
                <a:srgbClr val="000000"/>
              </a:solidFill>
              <a:latin typeface="Arial" panose="020B0604020202020204" pitchFamily="34" charset="0"/>
            </a:endParaRPr>
          </a:p>
          <a:p>
            <a:r>
              <a:rPr lang="fr-CA" sz="4000" b="1" u="sng" dirty="0">
                <a:solidFill>
                  <a:srgbClr val="4472C4"/>
                </a:solidFill>
                <a:latin typeface="Arial" panose="020B0604020202020204" pitchFamily="34" charset="0"/>
              </a:rPr>
              <a:t>A</a:t>
            </a:r>
            <a:r>
              <a:rPr lang="fr-CA" sz="3200" dirty="0">
                <a:solidFill>
                  <a:srgbClr val="000000"/>
                </a:solidFill>
                <a:latin typeface="Arial" panose="020B0604020202020204" pitchFamily="34" charset="0"/>
              </a:rPr>
              <a:t>tteignables</a:t>
            </a:r>
            <a:endParaRPr lang="fr-CA" dirty="0">
              <a:solidFill>
                <a:srgbClr val="000000"/>
              </a:solidFill>
              <a:latin typeface="Arial" panose="020B0604020202020204" pitchFamily="34" charset="0"/>
            </a:endParaRPr>
          </a:p>
          <a:p>
            <a:r>
              <a:rPr lang="fr-CA" sz="4000" b="1" u="sng" dirty="0">
                <a:solidFill>
                  <a:srgbClr val="4472C4"/>
                </a:solidFill>
                <a:latin typeface="Arial" panose="020B0604020202020204" pitchFamily="34" charset="0"/>
              </a:rPr>
              <a:t>R</a:t>
            </a:r>
            <a:r>
              <a:rPr lang="fr-CA" sz="3200" dirty="0">
                <a:solidFill>
                  <a:srgbClr val="000000"/>
                </a:solidFill>
                <a:latin typeface="Arial" panose="020B0604020202020204" pitchFamily="34" charset="0"/>
              </a:rPr>
              <a:t>éalistes </a:t>
            </a:r>
            <a:endParaRPr lang="fr-CA" dirty="0">
              <a:solidFill>
                <a:srgbClr val="000000"/>
              </a:solidFill>
              <a:latin typeface="Arial" panose="020B0604020202020204" pitchFamily="34" charset="0"/>
            </a:endParaRPr>
          </a:p>
          <a:p>
            <a:r>
              <a:rPr lang="fr-CA" sz="4000" b="1" u="sng" dirty="0">
                <a:solidFill>
                  <a:srgbClr val="4472C4"/>
                </a:solidFill>
                <a:latin typeface="Arial" panose="020B0604020202020204" pitchFamily="34" charset="0"/>
              </a:rPr>
              <a:t>T</a:t>
            </a:r>
            <a:r>
              <a:rPr lang="fr-CA" sz="3200" dirty="0">
                <a:solidFill>
                  <a:srgbClr val="000000"/>
                </a:solidFill>
                <a:latin typeface="Arial" panose="020B0604020202020204" pitchFamily="34" charset="0"/>
              </a:rPr>
              <a:t>emporels</a:t>
            </a:r>
            <a:endParaRPr lang="fr-CA" dirty="0">
              <a:solidFill>
                <a:srgbClr val="000000"/>
              </a:solidFill>
              <a:latin typeface="Arial" panose="020B0604020202020204" pitchFamily="34" charset="0"/>
            </a:endParaRPr>
          </a:p>
        </p:txBody>
      </p:sp>
    </p:spTree>
    <p:extLst>
      <p:ext uri="{BB962C8B-B14F-4D97-AF65-F5344CB8AC3E}">
        <p14:creationId xmlns:p14="http://schemas.microsoft.com/office/powerpoint/2010/main" val="1165325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00C5-9606-86B9-C227-F9732C61956D}"/>
              </a:ext>
            </a:extLst>
          </p:cNvPr>
          <p:cNvSpPr>
            <a:spLocks noGrp="1"/>
          </p:cNvSpPr>
          <p:nvPr>
            <p:ph type="title"/>
          </p:nvPr>
        </p:nvSpPr>
        <p:spPr>
          <a:xfrm>
            <a:off x="838200" y="365125"/>
            <a:ext cx="10515600" cy="1325563"/>
          </a:xfrm>
        </p:spPr>
        <p:txBody>
          <a:bodyPr anchor="ctr">
            <a:normAutofit/>
          </a:bodyPr>
          <a:lstStyle/>
          <a:p>
            <a:r>
              <a:rPr lang="fr-CA" b="1" dirty="0"/>
              <a:t>Étape 4 : Quelles sont les solutions possibles?</a:t>
            </a:r>
            <a:endParaRPr lang="en-CA" dirty="0"/>
          </a:p>
        </p:txBody>
      </p:sp>
      <p:graphicFrame>
        <p:nvGraphicFramePr>
          <p:cNvPr id="5" name="Content Placeholder 2">
            <a:extLst>
              <a:ext uri="{FF2B5EF4-FFF2-40B4-BE49-F238E27FC236}">
                <a16:creationId xmlns:a16="http://schemas.microsoft.com/office/drawing/2014/main" id="{3C304880-97CC-5F15-04C5-0749F3339448}"/>
              </a:ext>
            </a:extLst>
          </p:cNvPr>
          <p:cNvGraphicFramePr>
            <a:graphicFrameLocks noGrp="1"/>
          </p:cNvGraphicFramePr>
          <p:nvPr>
            <p:ph idx="1"/>
            <p:extLst>
              <p:ext uri="{D42A27DB-BD31-4B8C-83A1-F6EECF244321}">
                <p14:modId xmlns:p14="http://schemas.microsoft.com/office/powerpoint/2010/main" val="2251078042"/>
              </p:ext>
            </p:extLst>
          </p:nvPr>
        </p:nvGraphicFramePr>
        <p:xfrm>
          <a:off x="259080" y="1690688"/>
          <a:ext cx="11567160"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0728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20C6A-2EDC-4670-7389-7D954D31FC5E}"/>
              </a:ext>
            </a:extLst>
          </p:cNvPr>
          <p:cNvSpPr>
            <a:spLocks noGrp="1"/>
          </p:cNvSpPr>
          <p:nvPr>
            <p:ph type="title"/>
          </p:nvPr>
        </p:nvSpPr>
        <p:spPr>
          <a:xfrm>
            <a:off x="838200" y="21431"/>
            <a:ext cx="10515600" cy="1325563"/>
          </a:xfrm>
        </p:spPr>
        <p:txBody>
          <a:bodyPr/>
          <a:lstStyle/>
          <a:p>
            <a:r>
              <a:rPr lang="fr-CA" b="1" dirty="0"/>
              <a:t>Étape 5 : Quelle est la meilleure solution?</a:t>
            </a:r>
            <a:endParaRPr lang="en-CA" dirty="0"/>
          </a:p>
        </p:txBody>
      </p:sp>
      <p:pic>
        <p:nvPicPr>
          <p:cNvPr id="6" name="Graphic 5" descr="Pasta with solid fill">
            <a:extLst>
              <a:ext uri="{FF2B5EF4-FFF2-40B4-BE49-F238E27FC236}">
                <a16:creationId xmlns:a16="http://schemas.microsoft.com/office/drawing/2014/main" id="{E7F5931D-5188-B591-8920-406E158DEE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5640" y="2514600"/>
            <a:ext cx="1310640" cy="1310640"/>
          </a:xfrm>
          <a:prstGeom prst="rect">
            <a:avLst/>
          </a:prstGeom>
        </p:spPr>
      </p:pic>
      <p:pic>
        <p:nvPicPr>
          <p:cNvPr id="8" name="Graphic 7" descr="Coffee with solid fill">
            <a:extLst>
              <a:ext uri="{FF2B5EF4-FFF2-40B4-BE49-F238E27FC236}">
                <a16:creationId xmlns:a16="http://schemas.microsoft.com/office/drawing/2014/main" id="{FEC8EC8D-6BE3-5781-E93D-1C6FF5478E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60280" y="2255520"/>
            <a:ext cx="792480" cy="792480"/>
          </a:xfrm>
          <a:prstGeom prst="rect">
            <a:avLst/>
          </a:prstGeom>
        </p:spPr>
      </p:pic>
      <p:pic>
        <p:nvPicPr>
          <p:cNvPr id="10" name="Graphic 9" descr="Wine with solid fill">
            <a:extLst>
              <a:ext uri="{FF2B5EF4-FFF2-40B4-BE49-F238E27FC236}">
                <a16:creationId xmlns:a16="http://schemas.microsoft.com/office/drawing/2014/main" id="{ADBC4DBE-A0F1-DFAF-9DCC-C436C3F5A7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54690" y="2255520"/>
            <a:ext cx="914400" cy="914400"/>
          </a:xfrm>
          <a:prstGeom prst="rect">
            <a:avLst/>
          </a:prstGeom>
        </p:spPr>
      </p:pic>
      <p:pic>
        <p:nvPicPr>
          <p:cNvPr id="12" name="Graphic 11" descr="Smoking with solid fill">
            <a:extLst>
              <a:ext uri="{FF2B5EF4-FFF2-40B4-BE49-F238E27FC236}">
                <a16:creationId xmlns:a16="http://schemas.microsoft.com/office/drawing/2014/main" id="{51B430E7-D340-135B-3A6B-915F6A013D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56520" y="2971800"/>
            <a:ext cx="914400" cy="914400"/>
          </a:xfrm>
          <a:prstGeom prst="rect">
            <a:avLst/>
          </a:prstGeom>
        </p:spPr>
      </p:pic>
      <p:pic>
        <p:nvPicPr>
          <p:cNvPr id="14" name="Graphic 13" descr="Run with solid fill">
            <a:extLst>
              <a:ext uri="{FF2B5EF4-FFF2-40B4-BE49-F238E27FC236}">
                <a16:creationId xmlns:a16="http://schemas.microsoft.com/office/drawing/2014/main" id="{194B887D-16E4-DDED-3302-E6B3735A210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05250" y="2625090"/>
            <a:ext cx="1200150" cy="1200150"/>
          </a:xfrm>
          <a:prstGeom prst="rect">
            <a:avLst/>
          </a:prstGeom>
        </p:spPr>
      </p:pic>
      <p:graphicFrame>
        <p:nvGraphicFramePr>
          <p:cNvPr id="7" name="Content Placeholder 6">
            <a:extLst>
              <a:ext uri="{FF2B5EF4-FFF2-40B4-BE49-F238E27FC236}">
                <a16:creationId xmlns:a16="http://schemas.microsoft.com/office/drawing/2014/main" id="{1FC02DF0-8452-8719-8025-EE10193D5EF3}"/>
              </a:ext>
            </a:extLst>
          </p:cNvPr>
          <p:cNvGraphicFramePr>
            <a:graphicFrameLocks noGrp="1"/>
          </p:cNvGraphicFramePr>
          <p:nvPr>
            <p:ph idx="1"/>
            <p:extLst>
              <p:ext uri="{D42A27DB-BD31-4B8C-83A1-F6EECF244321}">
                <p14:modId xmlns:p14="http://schemas.microsoft.com/office/powerpoint/2010/main" val="1973145196"/>
              </p:ext>
            </p:extLst>
          </p:nvPr>
        </p:nvGraphicFramePr>
        <p:xfrm>
          <a:off x="285750" y="1346994"/>
          <a:ext cx="11483340" cy="482996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845485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20C6A-2EDC-4670-7389-7D954D31FC5E}"/>
              </a:ext>
            </a:extLst>
          </p:cNvPr>
          <p:cNvSpPr>
            <a:spLocks noGrp="1"/>
          </p:cNvSpPr>
          <p:nvPr>
            <p:ph type="title"/>
          </p:nvPr>
        </p:nvSpPr>
        <p:spPr>
          <a:xfrm>
            <a:off x="838200" y="137654"/>
            <a:ext cx="10515600" cy="735807"/>
          </a:xfrm>
        </p:spPr>
        <p:txBody>
          <a:bodyPr/>
          <a:lstStyle/>
          <a:p>
            <a:pPr algn="ctr"/>
            <a:r>
              <a:rPr lang="en-US" b="1" dirty="0" err="1"/>
              <a:t>Exemple</a:t>
            </a:r>
            <a:r>
              <a:rPr lang="en-US" b="1" dirty="0"/>
              <a:t> : Étape 5</a:t>
            </a:r>
          </a:p>
        </p:txBody>
      </p:sp>
      <p:pic>
        <p:nvPicPr>
          <p:cNvPr id="6" name="Graphic 5" descr="Pasta with solid fill">
            <a:extLst>
              <a:ext uri="{FF2B5EF4-FFF2-40B4-BE49-F238E27FC236}">
                <a16:creationId xmlns:a16="http://schemas.microsoft.com/office/drawing/2014/main" id="{E7F5931D-5188-B591-8920-406E158DEE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5640" y="2514600"/>
            <a:ext cx="1310640" cy="1310640"/>
          </a:xfrm>
          <a:prstGeom prst="rect">
            <a:avLst/>
          </a:prstGeom>
        </p:spPr>
      </p:pic>
      <p:pic>
        <p:nvPicPr>
          <p:cNvPr id="8" name="Graphic 7" descr="Coffee with solid fill">
            <a:extLst>
              <a:ext uri="{FF2B5EF4-FFF2-40B4-BE49-F238E27FC236}">
                <a16:creationId xmlns:a16="http://schemas.microsoft.com/office/drawing/2014/main" id="{FEC8EC8D-6BE3-5781-E93D-1C6FF5478E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60280" y="2255520"/>
            <a:ext cx="792480" cy="792480"/>
          </a:xfrm>
          <a:prstGeom prst="rect">
            <a:avLst/>
          </a:prstGeom>
        </p:spPr>
      </p:pic>
      <p:pic>
        <p:nvPicPr>
          <p:cNvPr id="14" name="Graphic 13" descr="Run with solid fill">
            <a:extLst>
              <a:ext uri="{FF2B5EF4-FFF2-40B4-BE49-F238E27FC236}">
                <a16:creationId xmlns:a16="http://schemas.microsoft.com/office/drawing/2014/main" id="{194B887D-16E4-DDED-3302-E6B3735A21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05250" y="2625090"/>
            <a:ext cx="1200150" cy="1200150"/>
          </a:xfrm>
          <a:prstGeom prst="rect">
            <a:avLst/>
          </a:prstGeom>
        </p:spPr>
      </p:pic>
      <p:pic>
        <p:nvPicPr>
          <p:cNvPr id="11" name="Picture 10">
            <a:extLst>
              <a:ext uri="{FF2B5EF4-FFF2-40B4-BE49-F238E27FC236}">
                <a16:creationId xmlns:a16="http://schemas.microsoft.com/office/drawing/2014/main" id="{7892F470-9322-E030-EDF9-F7E4B290788E}"/>
              </a:ext>
            </a:extLst>
          </p:cNvPr>
          <p:cNvPicPr>
            <a:picLocks noChangeAspect="1"/>
          </p:cNvPicPr>
          <p:nvPr/>
        </p:nvPicPr>
        <p:blipFill rotWithShape="1">
          <a:blip r:embed="rId9"/>
          <a:srcRect b="1350"/>
          <a:stretch/>
        </p:blipFill>
        <p:spPr>
          <a:xfrm>
            <a:off x="1299109" y="1734904"/>
            <a:ext cx="9505864" cy="4528242"/>
          </a:xfrm>
          <a:prstGeom prst="rect">
            <a:avLst/>
          </a:prstGeom>
        </p:spPr>
      </p:pic>
      <p:graphicFrame>
        <p:nvGraphicFramePr>
          <p:cNvPr id="5" name="Diagram 4">
            <a:extLst>
              <a:ext uri="{FF2B5EF4-FFF2-40B4-BE49-F238E27FC236}">
                <a16:creationId xmlns:a16="http://schemas.microsoft.com/office/drawing/2014/main" id="{8885D75C-82F5-F2A9-A4BD-8394FD4E8EB7}"/>
              </a:ext>
            </a:extLst>
          </p:cNvPr>
          <p:cNvGraphicFramePr/>
          <p:nvPr>
            <p:extLst>
              <p:ext uri="{D42A27DB-BD31-4B8C-83A1-F6EECF244321}">
                <p14:modId xmlns:p14="http://schemas.microsoft.com/office/powerpoint/2010/main" val="2758942637"/>
              </p:ext>
            </p:extLst>
          </p:nvPr>
        </p:nvGraphicFramePr>
        <p:xfrm>
          <a:off x="1299109" y="937430"/>
          <a:ext cx="9353651" cy="53784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TextBox 2">
            <a:extLst>
              <a:ext uri="{FF2B5EF4-FFF2-40B4-BE49-F238E27FC236}">
                <a16:creationId xmlns:a16="http://schemas.microsoft.com/office/drawing/2014/main" id="{300A60EA-E3FA-1EFB-827D-9045F5847654}"/>
              </a:ext>
            </a:extLst>
          </p:cNvPr>
          <p:cNvSpPr txBox="1"/>
          <p:nvPr/>
        </p:nvSpPr>
        <p:spPr>
          <a:xfrm>
            <a:off x="1385394" y="3429000"/>
            <a:ext cx="2702512" cy="923330"/>
          </a:xfrm>
          <a:prstGeom prst="rect">
            <a:avLst/>
          </a:prstGeom>
          <a:solidFill>
            <a:schemeClr val="bg1"/>
          </a:solidFill>
        </p:spPr>
        <p:txBody>
          <a:bodyPr wrap="square" rtlCol="0">
            <a:spAutoFit/>
          </a:bodyPr>
          <a:lstStyle/>
          <a:p>
            <a:r>
              <a:rPr lang="fr-CA" dirty="0"/>
              <a:t>Exemple : Je pourrais suivre un cours au centre communautaire</a:t>
            </a:r>
            <a:r>
              <a:rPr lang="en-CA" dirty="0"/>
              <a:t> </a:t>
            </a:r>
            <a:endParaRPr lang="en-US" dirty="0"/>
          </a:p>
        </p:txBody>
      </p:sp>
      <p:sp>
        <p:nvSpPr>
          <p:cNvPr id="4" name="TextBox 3">
            <a:extLst>
              <a:ext uri="{FF2B5EF4-FFF2-40B4-BE49-F238E27FC236}">
                <a16:creationId xmlns:a16="http://schemas.microsoft.com/office/drawing/2014/main" id="{0DDCE612-CD40-E248-8996-30FFFD3BEEA3}"/>
              </a:ext>
            </a:extLst>
          </p:cNvPr>
          <p:cNvSpPr txBox="1"/>
          <p:nvPr/>
        </p:nvSpPr>
        <p:spPr>
          <a:xfrm>
            <a:off x="4150384" y="2708255"/>
            <a:ext cx="3111028" cy="923330"/>
          </a:xfrm>
          <a:prstGeom prst="rect">
            <a:avLst/>
          </a:prstGeom>
          <a:solidFill>
            <a:schemeClr val="bg1"/>
          </a:solidFill>
        </p:spPr>
        <p:txBody>
          <a:bodyPr wrap="square" rtlCol="0">
            <a:spAutoFit/>
          </a:bodyPr>
          <a:lstStyle/>
          <a:p>
            <a:r>
              <a:rPr lang="fr-CA" dirty="0"/>
              <a:t>Exemple : Ce serait bien d’apprendre quelque chose de nouveau</a:t>
            </a:r>
            <a:r>
              <a:rPr lang="en-CA" dirty="0"/>
              <a:t> </a:t>
            </a:r>
            <a:endParaRPr lang="en-US" dirty="0"/>
          </a:p>
        </p:txBody>
      </p:sp>
      <p:sp>
        <p:nvSpPr>
          <p:cNvPr id="7" name="TextBox 6">
            <a:extLst>
              <a:ext uri="{FF2B5EF4-FFF2-40B4-BE49-F238E27FC236}">
                <a16:creationId xmlns:a16="http://schemas.microsoft.com/office/drawing/2014/main" id="{494574EB-5BF8-196F-1241-708596A6A2F8}"/>
              </a:ext>
            </a:extLst>
          </p:cNvPr>
          <p:cNvSpPr txBox="1"/>
          <p:nvPr/>
        </p:nvSpPr>
        <p:spPr>
          <a:xfrm>
            <a:off x="4151779" y="3826119"/>
            <a:ext cx="3111028" cy="923330"/>
          </a:xfrm>
          <a:prstGeom prst="rect">
            <a:avLst/>
          </a:prstGeom>
          <a:solidFill>
            <a:schemeClr val="bg1"/>
          </a:solidFill>
        </p:spPr>
        <p:txBody>
          <a:bodyPr wrap="square" rtlCol="0">
            <a:spAutoFit/>
          </a:bodyPr>
          <a:lstStyle/>
          <a:p>
            <a:r>
              <a:rPr lang="fr-CA" dirty="0"/>
              <a:t>Exemple : Je pourrais rencontrer de nouvelles personnes sympathiques </a:t>
            </a:r>
            <a:endParaRPr lang="en-US" dirty="0"/>
          </a:p>
        </p:txBody>
      </p:sp>
      <p:sp>
        <p:nvSpPr>
          <p:cNvPr id="9" name="TextBox 8">
            <a:extLst>
              <a:ext uri="{FF2B5EF4-FFF2-40B4-BE49-F238E27FC236}">
                <a16:creationId xmlns:a16="http://schemas.microsoft.com/office/drawing/2014/main" id="{C1ED2CBA-9C5B-5019-6920-EC90DBDF383E}"/>
              </a:ext>
            </a:extLst>
          </p:cNvPr>
          <p:cNvSpPr txBox="1"/>
          <p:nvPr/>
        </p:nvSpPr>
        <p:spPr>
          <a:xfrm>
            <a:off x="4135145" y="4943983"/>
            <a:ext cx="3111028" cy="1200329"/>
          </a:xfrm>
          <a:prstGeom prst="rect">
            <a:avLst/>
          </a:prstGeom>
          <a:solidFill>
            <a:schemeClr val="bg1"/>
          </a:solidFill>
        </p:spPr>
        <p:txBody>
          <a:bodyPr wrap="square" rtlCol="0">
            <a:spAutoFit/>
          </a:bodyPr>
          <a:lstStyle/>
          <a:p>
            <a:r>
              <a:rPr lang="fr-CA" dirty="0"/>
              <a:t>Exemple : le centre communautaire est très près de ma maison, ce qui est pratique </a:t>
            </a:r>
            <a:endParaRPr lang="en-US" dirty="0"/>
          </a:p>
        </p:txBody>
      </p:sp>
      <p:sp>
        <p:nvSpPr>
          <p:cNvPr id="12" name="TextBox 11">
            <a:extLst>
              <a:ext uri="{FF2B5EF4-FFF2-40B4-BE49-F238E27FC236}">
                <a16:creationId xmlns:a16="http://schemas.microsoft.com/office/drawing/2014/main" id="{12CA9FFA-ECBD-2553-AE71-64B76793E1D4}"/>
              </a:ext>
            </a:extLst>
          </p:cNvPr>
          <p:cNvSpPr txBox="1"/>
          <p:nvPr/>
        </p:nvSpPr>
        <p:spPr>
          <a:xfrm>
            <a:off x="7506546" y="2763500"/>
            <a:ext cx="3111028" cy="923330"/>
          </a:xfrm>
          <a:prstGeom prst="rect">
            <a:avLst/>
          </a:prstGeom>
          <a:solidFill>
            <a:schemeClr val="bg1"/>
          </a:solidFill>
        </p:spPr>
        <p:txBody>
          <a:bodyPr wrap="square" rtlCol="0">
            <a:spAutoFit/>
          </a:bodyPr>
          <a:lstStyle/>
          <a:p>
            <a:r>
              <a:rPr lang="fr-CA" dirty="0"/>
              <a:t>Exemple : Cela pourrait devenir juste une autre chose sur ma liste de choses à faire</a:t>
            </a:r>
            <a:r>
              <a:rPr lang="en-CA" dirty="0"/>
              <a:t> </a:t>
            </a:r>
            <a:endParaRPr lang="en-US" dirty="0"/>
          </a:p>
        </p:txBody>
      </p:sp>
      <p:sp>
        <p:nvSpPr>
          <p:cNvPr id="13" name="TextBox 12">
            <a:extLst>
              <a:ext uri="{FF2B5EF4-FFF2-40B4-BE49-F238E27FC236}">
                <a16:creationId xmlns:a16="http://schemas.microsoft.com/office/drawing/2014/main" id="{0F24436A-D90C-53C1-3DA6-1C63B7580662}"/>
              </a:ext>
            </a:extLst>
          </p:cNvPr>
          <p:cNvSpPr txBox="1"/>
          <p:nvPr/>
        </p:nvSpPr>
        <p:spPr>
          <a:xfrm>
            <a:off x="7506546" y="3813586"/>
            <a:ext cx="3111028" cy="923330"/>
          </a:xfrm>
          <a:prstGeom prst="rect">
            <a:avLst/>
          </a:prstGeom>
          <a:solidFill>
            <a:schemeClr val="bg1"/>
          </a:solidFill>
        </p:spPr>
        <p:txBody>
          <a:bodyPr wrap="square" rtlCol="0">
            <a:spAutoFit/>
          </a:bodyPr>
          <a:lstStyle/>
          <a:p>
            <a:r>
              <a:rPr lang="fr-CA" dirty="0"/>
              <a:t>Exemple : Je n’aurai peut-être pas les moyens de me le permettre</a:t>
            </a:r>
            <a:r>
              <a:rPr lang="en-CA" dirty="0"/>
              <a:t> </a:t>
            </a:r>
            <a:endParaRPr lang="en-US" dirty="0"/>
          </a:p>
        </p:txBody>
      </p:sp>
      <p:sp>
        <p:nvSpPr>
          <p:cNvPr id="15" name="TextBox 14">
            <a:extLst>
              <a:ext uri="{FF2B5EF4-FFF2-40B4-BE49-F238E27FC236}">
                <a16:creationId xmlns:a16="http://schemas.microsoft.com/office/drawing/2014/main" id="{8EF974A0-1448-7320-6773-31685406C0A6}"/>
              </a:ext>
            </a:extLst>
          </p:cNvPr>
          <p:cNvSpPr txBox="1"/>
          <p:nvPr/>
        </p:nvSpPr>
        <p:spPr>
          <a:xfrm>
            <a:off x="1385394" y="1991380"/>
            <a:ext cx="2702512" cy="523220"/>
          </a:xfrm>
          <a:prstGeom prst="rect">
            <a:avLst/>
          </a:prstGeom>
          <a:solidFill>
            <a:schemeClr val="bg1"/>
          </a:solidFill>
        </p:spPr>
        <p:txBody>
          <a:bodyPr wrap="square" rtlCol="0">
            <a:spAutoFit/>
          </a:bodyPr>
          <a:lstStyle/>
          <a:p>
            <a:r>
              <a:rPr lang="en-CA" sz="2800" b="1" dirty="0"/>
              <a:t>Solution</a:t>
            </a:r>
            <a:endParaRPr lang="en-US" sz="2800" b="1" dirty="0"/>
          </a:p>
        </p:txBody>
      </p:sp>
      <p:sp>
        <p:nvSpPr>
          <p:cNvPr id="16" name="TextBox 15">
            <a:extLst>
              <a:ext uri="{FF2B5EF4-FFF2-40B4-BE49-F238E27FC236}">
                <a16:creationId xmlns:a16="http://schemas.microsoft.com/office/drawing/2014/main" id="{D5724AF0-C004-E862-12E1-D29301B7F146}"/>
              </a:ext>
            </a:extLst>
          </p:cNvPr>
          <p:cNvSpPr txBox="1"/>
          <p:nvPr/>
        </p:nvSpPr>
        <p:spPr>
          <a:xfrm>
            <a:off x="4150384" y="1959970"/>
            <a:ext cx="2702512" cy="523220"/>
          </a:xfrm>
          <a:prstGeom prst="rect">
            <a:avLst/>
          </a:prstGeom>
          <a:solidFill>
            <a:schemeClr val="bg1"/>
          </a:solidFill>
        </p:spPr>
        <p:txBody>
          <a:bodyPr wrap="square" rtlCol="0">
            <a:spAutoFit/>
          </a:bodyPr>
          <a:lstStyle/>
          <a:p>
            <a:r>
              <a:rPr lang="en-CA" sz="2800" b="1" dirty="0" err="1"/>
              <a:t>Avantages</a:t>
            </a:r>
            <a:endParaRPr lang="en-US" sz="2800" b="1" dirty="0"/>
          </a:p>
        </p:txBody>
      </p:sp>
      <p:sp>
        <p:nvSpPr>
          <p:cNvPr id="17" name="TextBox 16">
            <a:extLst>
              <a:ext uri="{FF2B5EF4-FFF2-40B4-BE49-F238E27FC236}">
                <a16:creationId xmlns:a16="http://schemas.microsoft.com/office/drawing/2014/main" id="{BB6468CA-0FD1-F713-1544-D98F92BA1632}"/>
              </a:ext>
            </a:extLst>
          </p:cNvPr>
          <p:cNvSpPr txBox="1"/>
          <p:nvPr/>
        </p:nvSpPr>
        <p:spPr>
          <a:xfrm>
            <a:off x="7477678" y="1957814"/>
            <a:ext cx="2702512" cy="523220"/>
          </a:xfrm>
          <a:prstGeom prst="rect">
            <a:avLst/>
          </a:prstGeom>
          <a:solidFill>
            <a:schemeClr val="bg1"/>
          </a:solidFill>
        </p:spPr>
        <p:txBody>
          <a:bodyPr wrap="square" rtlCol="0">
            <a:spAutoFit/>
          </a:bodyPr>
          <a:lstStyle/>
          <a:p>
            <a:r>
              <a:rPr lang="en-CA" sz="2800" b="1" dirty="0" err="1"/>
              <a:t>Inconvénients</a:t>
            </a:r>
            <a:endParaRPr lang="en-US" sz="2800" b="1" dirty="0"/>
          </a:p>
        </p:txBody>
      </p:sp>
    </p:spTree>
    <p:extLst>
      <p:ext uri="{BB962C8B-B14F-4D97-AF65-F5344CB8AC3E}">
        <p14:creationId xmlns:p14="http://schemas.microsoft.com/office/powerpoint/2010/main" val="2743606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B2EB-F77A-9F74-3A34-C392A8FAE525}"/>
              </a:ext>
            </a:extLst>
          </p:cNvPr>
          <p:cNvSpPr>
            <a:spLocks noGrp="1"/>
          </p:cNvSpPr>
          <p:nvPr>
            <p:ph type="title"/>
          </p:nvPr>
        </p:nvSpPr>
        <p:spPr/>
        <p:txBody>
          <a:bodyPr/>
          <a:lstStyle/>
          <a:p>
            <a:pPr algn="ctr"/>
            <a:r>
              <a:rPr lang="en-US" b="1" dirty="0"/>
              <a:t>Étape 6 : </a:t>
            </a:r>
            <a:r>
              <a:rPr lang="en-US" b="1" dirty="0" err="1"/>
              <a:t>Mettez</a:t>
            </a:r>
            <a:r>
              <a:rPr lang="en-US" b="1" dirty="0"/>
              <a:t> </a:t>
            </a:r>
            <a:r>
              <a:rPr lang="en-US" b="1" dirty="0" err="1"/>
              <a:t>votre</a:t>
            </a:r>
            <a:r>
              <a:rPr lang="en-US" b="1" dirty="0"/>
              <a:t> solution </a:t>
            </a:r>
            <a:r>
              <a:rPr lang="en-US" b="1" dirty="0" err="1"/>
              <a:t>en</a:t>
            </a:r>
            <a:r>
              <a:rPr lang="en-US" b="1" dirty="0"/>
              <a:t> application</a:t>
            </a:r>
          </a:p>
        </p:txBody>
      </p:sp>
      <p:pic>
        <p:nvPicPr>
          <p:cNvPr id="6" name="Graphic 5" descr="Snooze with solid fill">
            <a:extLst>
              <a:ext uri="{FF2B5EF4-FFF2-40B4-BE49-F238E27FC236}">
                <a16:creationId xmlns:a16="http://schemas.microsoft.com/office/drawing/2014/main" id="{D1F0DDB2-EEF6-EA44-B263-681DCDED8F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2320" y="2712720"/>
            <a:ext cx="1036320" cy="1036320"/>
          </a:xfrm>
          <a:prstGeom prst="rect">
            <a:avLst/>
          </a:prstGeom>
        </p:spPr>
      </p:pic>
      <p:pic>
        <p:nvPicPr>
          <p:cNvPr id="8" name="Graphic 7" descr="Hourglass 60% with solid fill">
            <a:extLst>
              <a:ext uri="{FF2B5EF4-FFF2-40B4-BE49-F238E27FC236}">
                <a16:creationId xmlns:a16="http://schemas.microsoft.com/office/drawing/2014/main" id="{97EB30BB-D946-39F0-B425-B7FE2B9C2D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9400" y="2834640"/>
            <a:ext cx="914400" cy="914400"/>
          </a:xfrm>
          <a:prstGeom prst="rect">
            <a:avLst/>
          </a:prstGeom>
        </p:spPr>
      </p:pic>
      <p:graphicFrame>
        <p:nvGraphicFramePr>
          <p:cNvPr id="7" name="Content Placeholder 6">
            <a:extLst>
              <a:ext uri="{FF2B5EF4-FFF2-40B4-BE49-F238E27FC236}">
                <a16:creationId xmlns:a16="http://schemas.microsoft.com/office/drawing/2014/main" id="{CAF41AE1-A8A9-E89C-273F-49F34759B0DF}"/>
              </a:ext>
            </a:extLst>
          </p:cNvPr>
          <p:cNvGraphicFramePr>
            <a:graphicFrameLocks noGrp="1"/>
          </p:cNvGraphicFramePr>
          <p:nvPr>
            <p:ph idx="1"/>
            <p:extLst>
              <p:ext uri="{D42A27DB-BD31-4B8C-83A1-F6EECF244321}">
                <p14:modId xmlns:p14="http://schemas.microsoft.com/office/powerpoint/2010/main" val="2254651448"/>
              </p:ext>
            </p:extLst>
          </p:nvPr>
        </p:nvGraphicFramePr>
        <p:xfrm>
          <a:off x="838201" y="1825625"/>
          <a:ext cx="5257799" cy="40386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Graphic 8" descr="Upstairs with solid fill">
            <a:extLst>
              <a:ext uri="{FF2B5EF4-FFF2-40B4-BE49-F238E27FC236}">
                <a16:creationId xmlns:a16="http://schemas.microsoft.com/office/drawing/2014/main" id="{665A8DBA-3E3D-F89C-E8B2-CE1AEB8B19D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32320" y="2095500"/>
            <a:ext cx="3307080" cy="3307080"/>
          </a:xfrm>
          <a:prstGeom prst="rect">
            <a:avLst/>
          </a:prstGeom>
        </p:spPr>
      </p:pic>
    </p:spTree>
    <p:extLst>
      <p:ext uri="{BB962C8B-B14F-4D97-AF65-F5344CB8AC3E}">
        <p14:creationId xmlns:p14="http://schemas.microsoft.com/office/powerpoint/2010/main" val="117648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7A1A9E-1B41-5640-BF60-91AED98D9EF8}"/>
              </a:ext>
            </a:extLst>
          </p:cNvPr>
          <p:cNvSpPr/>
          <p:nvPr/>
        </p:nvSpPr>
        <p:spPr>
          <a:xfrm>
            <a:off x="4046810" y="742332"/>
            <a:ext cx="7596331" cy="1026473"/>
          </a:xfrm>
          <a:prstGeom prst="rect">
            <a:avLst/>
          </a:prstGeom>
          <a:gradFill flip="none" rotWithShape="1">
            <a:gsLst>
              <a:gs pos="0">
                <a:srgbClr val="4471C4"/>
              </a:gs>
              <a:gs pos="96000">
                <a:srgbClr val="DAEAD1"/>
              </a:gs>
              <a:gs pos="71000">
                <a:srgbClr val="65A1DC"/>
              </a:gs>
            </a:gsLst>
            <a:lin ang="0" scaled="1"/>
            <a:tileRect/>
          </a:gra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effectLst>
                <a:outerShdw blurRad="50800" dist="38100" dir="5400000" algn="t" rotWithShape="0">
                  <a:prstClr val="black">
                    <a:alpha val="40000"/>
                  </a:prstClr>
                </a:outerShdw>
              </a:effectLst>
            </a:endParaRPr>
          </a:p>
        </p:txBody>
      </p:sp>
      <p:sp>
        <p:nvSpPr>
          <p:cNvPr id="6" name="TextBox 5"/>
          <p:cNvSpPr txBox="1"/>
          <p:nvPr/>
        </p:nvSpPr>
        <p:spPr>
          <a:xfrm>
            <a:off x="768135" y="1626303"/>
            <a:ext cx="2293883" cy="3349449"/>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800" b="1" kern="1200" dirty="0">
                <a:latin typeface="+mj-lt"/>
                <a:ea typeface="+mj-ea"/>
                <a:cs typeface="+mj-cs"/>
              </a:rPr>
              <a:t>Plan de </a:t>
            </a:r>
            <a:r>
              <a:rPr lang="en-US" sz="4800" b="1" kern="1200" dirty="0" err="1">
                <a:latin typeface="+mj-lt"/>
                <a:ea typeface="+mj-ea"/>
                <a:cs typeface="+mj-cs"/>
              </a:rPr>
              <a:t>cours</a:t>
            </a:r>
            <a:endParaRPr lang="en-US" sz="4800" b="1" kern="1200" dirty="0">
              <a:latin typeface="+mj-lt"/>
              <a:ea typeface="+mj-ea"/>
              <a:cs typeface="+mj-cs"/>
            </a:endParaRPr>
          </a:p>
        </p:txBody>
      </p:sp>
      <p:graphicFrame>
        <p:nvGraphicFramePr>
          <p:cNvPr id="10" name="TextBox 7">
            <a:extLst>
              <a:ext uri="{FF2B5EF4-FFF2-40B4-BE49-F238E27FC236}">
                <a16:creationId xmlns:a16="http://schemas.microsoft.com/office/drawing/2014/main" id="{F69A35E6-AE2F-9FAE-C579-E13263CBCF28}"/>
              </a:ext>
            </a:extLst>
          </p:cNvPr>
          <p:cNvGraphicFramePr/>
          <p:nvPr>
            <p:extLst>
              <p:ext uri="{D42A27DB-BD31-4B8C-83A1-F6EECF244321}">
                <p14:modId xmlns:p14="http://schemas.microsoft.com/office/powerpoint/2010/main" val="983138434"/>
              </p:ext>
            </p:extLst>
          </p:nvPr>
        </p:nvGraphicFramePr>
        <p:xfrm>
          <a:off x="4041249" y="742332"/>
          <a:ext cx="7596331" cy="5117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8358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20C6A-2EDC-4670-7389-7D954D31FC5E}"/>
              </a:ext>
            </a:extLst>
          </p:cNvPr>
          <p:cNvSpPr>
            <a:spLocks noGrp="1"/>
          </p:cNvSpPr>
          <p:nvPr>
            <p:ph type="title"/>
          </p:nvPr>
        </p:nvSpPr>
        <p:spPr>
          <a:xfrm>
            <a:off x="838198" y="224167"/>
            <a:ext cx="10515600" cy="735807"/>
          </a:xfrm>
        </p:spPr>
        <p:txBody>
          <a:bodyPr/>
          <a:lstStyle/>
          <a:p>
            <a:pPr algn="ctr"/>
            <a:r>
              <a:rPr lang="en-US" b="1" dirty="0" err="1"/>
              <a:t>Exemple</a:t>
            </a:r>
            <a:r>
              <a:rPr lang="en-US" b="1" dirty="0"/>
              <a:t> : Étape 6</a:t>
            </a:r>
          </a:p>
        </p:txBody>
      </p:sp>
      <p:pic>
        <p:nvPicPr>
          <p:cNvPr id="6" name="Graphic 5" descr="Pasta with solid fill">
            <a:extLst>
              <a:ext uri="{FF2B5EF4-FFF2-40B4-BE49-F238E27FC236}">
                <a16:creationId xmlns:a16="http://schemas.microsoft.com/office/drawing/2014/main" id="{E7F5931D-5188-B591-8920-406E158DEE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5640" y="2514600"/>
            <a:ext cx="1310640" cy="1310640"/>
          </a:xfrm>
          <a:prstGeom prst="rect">
            <a:avLst/>
          </a:prstGeom>
        </p:spPr>
      </p:pic>
      <p:pic>
        <p:nvPicPr>
          <p:cNvPr id="8" name="Graphic 7" descr="Coffee with solid fill">
            <a:extLst>
              <a:ext uri="{FF2B5EF4-FFF2-40B4-BE49-F238E27FC236}">
                <a16:creationId xmlns:a16="http://schemas.microsoft.com/office/drawing/2014/main" id="{FEC8EC8D-6BE3-5781-E93D-1C6FF5478E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60280" y="2255520"/>
            <a:ext cx="792480" cy="792480"/>
          </a:xfrm>
          <a:prstGeom prst="rect">
            <a:avLst/>
          </a:prstGeom>
        </p:spPr>
      </p:pic>
      <p:pic>
        <p:nvPicPr>
          <p:cNvPr id="14" name="Graphic 13" descr="Run with solid fill">
            <a:extLst>
              <a:ext uri="{FF2B5EF4-FFF2-40B4-BE49-F238E27FC236}">
                <a16:creationId xmlns:a16="http://schemas.microsoft.com/office/drawing/2014/main" id="{194B887D-16E4-DDED-3302-E6B3735A21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05250" y="2625090"/>
            <a:ext cx="1200150" cy="1200150"/>
          </a:xfrm>
          <a:prstGeom prst="rect">
            <a:avLst/>
          </a:prstGeom>
        </p:spPr>
      </p:pic>
      <p:graphicFrame>
        <p:nvGraphicFramePr>
          <p:cNvPr id="5" name="Diagram 4">
            <a:extLst>
              <a:ext uri="{FF2B5EF4-FFF2-40B4-BE49-F238E27FC236}">
                <a16:creationId xmlns:a16="http://schemas.microsoft.com/office/drawing/2014/main" id="{8885D75C-82F5-F2A9-A4BD-8394FD4E8EB7}"/>
              </a:ext>
            </a:extLst>
          </p:cNvPr>
          <p:cNvGraphicFramePr/>
          <p:nvPr>
            <p:extLst>
              <p:ext uri="{D42A27DB-BD31-4B8C-83A1-F6EECF244321}">
                <p14:modId xmlns:p14="http://schemas.microsoft.com/office/powerpoint/2010/main" val="1521929146"/>
              </p:ext>
            </p:extLst>
          </p:nvPr>
        </p:nvGraphicFramePr>
        <p:xfrm>
          <a:off x="649553" y="1106816"/>
          <a:ext cx="10892891" cy="73580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Table 5">
            <a:extLst>
              <a:ext uri="{FF2B5EF4-FFF2-40B4-BE49-F238E27FC236}">
                <a16:creationId xmlns:a16="http://schemas.microsoft.com/office/drawing/2014/main" id="{B2A54D71-3E97-7BA7-4FE2-B3BE2B8B088D}"/>
              </a:ext>
            </a:extLst>
          </p:cNvPr>
          <p:cNvGraphicFramePr>
            <a:graphicFrameLocks noGrp="1"/>
          </p:cNvGraphicFramePr>
          <p:nvPr>
            <p:extLst>
              <p:ext uri="{D42A27DB-BD31-4B8C-83A1-F6EECF244321}">
                <p14:modId xmlns:p14="http://schemas.microsoft.com/office/powerpoint/2010/main" val="3651791467"/>
              </p:ext>
            </p:extLst>
          </p:nvPr>
        </p:nvGraphicFramePr>
        <p:xfrm>
          <a:off x="280742" y="2220917"/>
          <a:ext cx="11630514" cy="3833156"/>
        </p:xfrm>
        <a:graphic>
          <a:graphicData uri="http://schemas.openxmlformats.org/drawingml/2006/table">
            <a:tbl>
              <a:tblPr firstRow="1">
                <a:tableStyleId>{793D81CF-94F2-401A-BA57-92F5A7B2D0C5}</a:tableStyleId>
              </a:tblPr>
              <a:tblGrid>
                <a:gridCol w="2874668">
                  <a:extLst>
                    <a:ext uri="{9D8B030D-6E8A-4147-A177-3AD203B41FA5}">
                      <a16:colId xmlns:a16="http://schemas.microsoft.com/office/drawing/2014/main" val="2694940425"/>
                    </a:ext>
                  </a:extLst>
                </a:gridCol>
                <a:gridCol w="8755846">
                  <a:extLst>
                    <a:ext uri="{9D8B030D-6E8A-4147-A177-3AD203B41FA5}">
                      <a16:colId xmlns:a16="http://schemas.microsoft.com/office/drawing/2014/main" val="1534529901"/>
                    </a:ext>
                  </a:extLst>
                </a:gridCol>
              </a:tblGrid>
              <a:tr h="505510">
                <a:tc>
                  <a:txBody>
                    <a:bodyPr/>
                    <a:lstStyle/>
                    <a:p>
                      <a:pPr algn="ctr"/>
                      <a:r>
                        <a:rPr lang="en-CA" sz="2000"/>
                        <a:t>Solution </a:t>
                      </a:r>
                      <a:r>
                        <a:rPr lang="en-CA" sz="2000" dirty="0"/>
                        <a:t>Step</a:t>
                      </a:r>
                      <a:endParaRPr lang="en-CA" sz="2000" dirty="0">
                        <a:latin typeface="Arial" panose="020B0604020202020204" pitchFamily="34" charset="0"/>
                        <a:cs typeface="Arial" panose="020B0604020202020204" pitchFamily="34" charset="0"/>
                      </a:endParaRPr>
                    </a:p>
                  </a:txBody>
                  <a:tcPr>
                    <a:solidFill>
                      <a:srgbClr val="947BC0"/>
                    </a:solidFill>
                  </a:tcPr>
                </a:tc>
                <a:tc>
                  <a:txBody>
                    <a:bodyPr/>
                    <a:lstStyle/>
                    <a:p>
                      <a:pPr algn="l"/>
                      <a:r>
                        <a:rPr lang="en-CA" sz="2000" dirty="0"/>
                        <a:t> Action</a:t>
                      </a:r>
                      <a:endParaRPr lang="en-CA" sz="2000" dirty="0">
                        <a:latin typeface="Arial" panose="020B0604020202020204" pitchFamily="34" charset="0"/>
                        <a:cs typeface="Arial" panose="020B0604020202020204" pitchFamily="34" charset="0"/>
                      </a:endParaRPr>
                    </a:p>
                  </a:txBody>
                  <a:tcPr anchor="ctr">
                    <a:solidFill>
                      <a:srgbClr val="947BC0"/>
                    </a:solidFill>
                  </a:tcPr>
                </a:tc>
                <a:extLst>
                  <a:ext uri="{0D108BD9-81ED-4DB2-BD59-A6C34878D82A}">
                    <a16:rowId xmlns:a16="http://schemas.microsoft.com/office/drawing/2014/main" val="744923483"/>
                  </a:ext>
                </a:extLst>
              </a:tr>
              <a:tr h="505510">
                <a:tc>
                  <a:txBody>
                    <a:bodyPr/>
                    <a:lstStyle/>
                    <a:p>
                      <a:pPr algn="ctr"/>
                      <a:r>
                        <a:rPr lang="en-CA" sz="2000" b="1" dirty="0">
                          <a:solidFill>
                            <a:schemeClr val="tx1">
                              <a:lumMod val="65000"/>
                              <a:lumOff val="35000"/>
                            </a:schemeClr>
                          </a:solidFill>
                        </a:rPr>
                        <a:t>1</a:t>
                      </a:r>
                      <a:endParaRPr lang="en-CA"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000" u="none" strike="noStrike" kern="1200" cap="none" spc="0" normalizeH="0" baseline="0" noProof="0" dirty="0">
                          <a:ln>
                            <a:noFill/>
                          </a:ln>
                          <a:solidFill>
                            <a:schemeClr val="tx1">
                              <a:lumMod val="65000"/>
                              <a:lumOff val="35000"/>
                            </a:schemeClr>
                          </a:solidFill>
                          <a:effectLst/>
                          <a:uLnTx/>
                          <a:uFillTx/>
                        </a:rPr>
                        <a:t>Mandy borrows a book on confidence from the library</a:t>
                      </a:r>
                      <a:endParaRPr kumimoji="0" lang="en-CA" sz="200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67736402"/>
                  </a:ext>
                </a:extLst>
              </a:tr>
              <a:tr h="505510">
                <a:tc>
                  <a:txBody>
                    <a:bodyPr/>
                    <a:lstStyle/>
                    <a:p>
                      <a:pPr algn="ctr"/>
                      <a:r>
                        <a:rPr lang="en-CA" sz="2000" b="1" dirty="0">
                          <a:solidFill>
                            <a:schemeClr val="tx1">
                              <a:lumMod val="65000"/>
                              <a:lumOff val="35000"/>
                            </a:schemeClr>
                          </a:solidFill>
                        </a:rPr>
                        <a:t>2</a:t>
                      </a:r>
                      <a:endParaRPr lang="en-CA"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algn="l"/>
                      <a:r>
                        <a:rPr kumimoji="0" lang="en-CA" sz="2000" u="none" strike="noStrike" kern="1200" cap="none" spc="0" normalizeH="0" baseline="0" noProof="0" dirty="0">
                          <a:ln>
                            <a:noFill/>
                          </a:ln>
                          <a:solidFill>
                            <a:schemeClr val="tx1">
                              <a:lumMod val="65000"/>
                              <a:lumOff val="35000"/>
                            </a:schemeClr>
                          </a:solidFill>
                          <a:effectLst/>
                          <a:uLnTx/>
                          <a:uFillTx/>
                        </a:rPr>
                        <a:t>Mandy reads the book</a:t>
                      </a:r>
                      <a:endParaRPr lang="en-CA" sz="200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31705955"/>
                  </a:ext>
                </a:extLst>
              </a:tr>
              <a:tr h="527898">
                <a:tc>
                  <a:txBody>
                    <a:bodyPr/>
                    <a:lstStyle/>
                    <a:p>
                      <a:pPr algn="ctr"/>
                      <a:r>
                        <a:rPr lang="en-CA" sz="2000" b="1" dirty="0">
                          <a:solidFill>
                            <a:schemeClr val="tx1">
                              <a:lumMod val="65000"/>
                              <a:lumOff val="35000"/>
                            </a:schemeClr>
                          </a:solidFill>
                        </a:rPr>
                        <a:t>3</a:t>
                      </a:r>
                      <a:endParaRPr lang="en-CA"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algn="l"/>
                      <a:r>
                        <a:rPr kumimoji="0" lang="en-CA" sz="2000" u="none" strike="noStrike" kern="1200" cap="none" spc="0" normalizeH="0" baseline="0" noProof="0" dirty="0">
                          <a:ln>
                            <a:noFill/>
                          </a:ln>
                          <a:solidFill>
                            <a:schemeClr val="tx1">
                              <a:lumMod val="65000"/>
                              <a:lumOff val="35000"/>
                            </a:schemeClr>
                          </a:solidFill>
                          <a:effectLst/>
                          <a:uLnTx/>
                          <a:uFillTx/>
                        </a:rPr>
                        <a:t>Mandy starts practicing saying “no” in the mirror every day</a:t>
                      </a:r>
                      <a:endParaRPr lang="en-CA" sz="200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75348891"/>
                  </a:ext>
                </a:extLst>
              </a:tr>
              <a:tr h="894364">
                <a:tc>
                  <a:txBody>
                    <a:bodyPr/>
                    <a:lstStyle/>
                    <a:p>
                      <a:pPr algn="ctr"/>
                      <a:r>
                        <a:rPr lang="en-CA" sz="2000" b="1" dirty="0">
                          <a:solidFill>
                            <a:schemeClr val="tx1">
                              <a:lumMod val="65000"/>
                              <a:lumOff val="35000"/>
                            </a:schemeClr>
                          </a:solidFill>
                        </a:rPr>
                        <a:t>4</a:t>
                      </a:r>
                      <a:endParaRPr lang="en-CA"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000" u="none" strike="noStrike" kern="1200" cap="none" spc="0" normalizeH="0" baseline="0" noProof="0" dirty="0">
                          <a:ln>
                            <a:noFill/>
                          </a:ln>
                          <a:solidFill>
                            <a:schemeClr val="tx1">
                              <a:lumMod val="65000"/>
                              <a:lumOff val="35000"/>
                            </a:schemeClr>
                          </a:solidFill>
                          <a:effectLst/>
                          <a:uLnTx/>
                          <a:uFillTx/>
                        </a:rPr>
                        <a:t>Mandy decided to say “no” for the first time when her sister asked her to pick up an order for her</a:t>
                      </a:r>
                      <a:endParaRPr kumimoji="0" lang="en-CA" sz="200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17363565"/>
                  </a:ext>
                </a:extLst>
              </a:tr>
              <a:tr h="894364">
                <a:tc>
                  <a:txBody>
                    <a:bodyPr/>
                    <a:lstStyle/>
                    <a:p>
                      <a:pPr algn="ctr"/>
                      <a:r>
                        <a:rPr lang="en-CA" sz="2000" b="1" dirty="0">
                          <a:solidFill>
                            <a:schemeClr val="tx1">
                              <a:lumMod val="65000"/>
                              <a:lumOff val="35000"/>
                            </a:schemeClr>
                          </a:solidFill>
                        </a:rPr>
                        <a:t>5</a:t>
                      </a:r>
                      <a:endParaRPr lang="en-CA"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algn="l"/>
                      <a:r>
                        <a:rPr kumimoji="0" lang="en-CA" sz="2000" u="none" strike="noStrike" kern="1200" cap="none" spc="0" normalizeH="0" baseline="0" noProof="0" dirty="0">
                          <a:ln>
                            <a:noFill/>
                          </a:ln>
                          <a:solidFill>
                            <a:schemeClr val="tx1">
                              <a:lumMod val="65000"/>
                              <a:lumOff val="35000"/>
                            </a:schemeClr>
                          </a:solidFill>
                          <a:effectLst/>
                          <a:uLnTx/>
                          <a:uFillTx/>
                        </a:rPr>
                        <a:t>Mandy rewards herself for saying no by treating herself to a coffee from her favourite cafe</a:t>
                      </a:r>
                      <a:endParaRPr lang="en-CA" sz="200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8979658"/>
                  </a:ext>
                </a:extLst>
              </a:tr>
            </a:tbl>
          </a:graphicData>
        </a:graphic>
      </p:graphicFrame>
      <p:sp>
        <p:nvSpPr>
          <p:cNvPr id="3" name="TextBox 2">
            <a:extLst>
              <a:ext uri="{FF2B5EF4-FFF2-40B4-BE49-F238E27FC236}">
                <a16:creationId xmlns:a16="http://schemas.microsoft.com/office/drawing/2014/main" id="{780E3027-E625-3F9F-9E5A-DC4E8F273B5F}"/>
              </a:ext>
            </a:extLst>
          </p:cNvPr>
          <p:cNvSpPr txBox="1"/>
          <p:nvPr/>
        </p:nvSpPr>
        <p:spPr>
          <a:xfrm>
            <a:off x="3173616" y="2815389"/>
            <a:ext cx="8418133" cy="369332"/>
          </a:xfrm>
          <a:prstGeom prst="rect">
            <a:avLst/>
          </a:prstGeom>
          <a:solidFill>
            <a:schemeClr val="bg1"/>
          </a:solidFill>
        </p:spPr>
        <p:txBody>
          <a:bodyPr wrap="square" rtlCol="0">
            <a:spAutoFit/>
          </a:bodyPr>
          <a:lstStyle/>
          <a:p>
            <a:r>
              <a:rPr lang="fr-CA" dirty="0"/>
              <a:t>Mandy emprunte un livre sur la confiance en soi à la bibliothèque</a:t>
            </a:r>
            <a:r>
              <a:rPr lang="en-CA" dirty="0"/>
              <a:t> </a:t>
            </a:r>
            <a:endParaRPr lang="en-US" dirty="0"/>
          </a:p>
        </p:txBody>
      </p:sp>
      <p:sp>
        <p:nvSpPr>
          <p:cNvPr id="4" name="TextBox 3">
            <a:extLst>
              <a:ext uri="{FF2B5EF4-FFF2-40B4-BE49-F238E27FC236}">
                <a16:creationId xmlns:a16="http://schemas.microsoft.com/office/drawing/2014/main" id="{0C0DC1CE-ADDA-2385-DDDF-2CDF72BD1BBF}"/>
              </a:ext>
            </a:extLst>
          </p:cNvPr>
          <p:cNvSpPr txBox="1"/>
          <p:nvPr/>
        </p:nvSpPr>
        <p:spPr>
          <a:xfrm>
            <a:off x="3173617" y="3312029"/>
            <a:ext cx="8418133" cy="369332"/>
          </a:xfrm>
          <a:prstGeom prst="rect">
            <a:avLst/>
          </a:prstGeom>
          <a:solidFill>
            <a:schemeClr val="bg1"/>
          </a:solidFill>
        </p:spPr>
        <p:txBody>
          <a:bodyPr wrap="square" rtlCol="0">
            <a:spAutoFit/>
          </a:bodyPr>
          <a:lstStyle/>
          <a:p>
            <a:r>
              <a:rPr lang="fr-CA" dirty="0"/>
              <a:t>Mandy lit le livre</a:t>
            </a:r>
            <a:r>
              <a:rPr lang="en-CA" dirty="0"/>
              <a:t> </a:t>
            </a:r>
            <a:endParaRPr lang="en-US" dirty="0"/>
          </a:p>
        </p:txBody>
      </p:sp>
      <p:sp>
        <p:nvSpPr>
          <p:cNvPr id="7" name="TextBox 6">
            <a:extLst>
              <a:ext uri="{FF2B5EF4-FFF2-40B4-BE49-F238E27FC236}">
                <a16:creationId xmlns:a16="http://schemas.microsoft.com/office/drawing/2014/main" id="{0BF1C07F-5B15-121A-E112-1D31A2392813}"/>
              </a:ext>
            </a:extLst>
          </p:cNvPr>
          <p:cNvSpPr txBox="1"/>
          <p:nvPr/>
        </p:nvSpPr>
        <p:spPr>
          <a:xfrm>
            <a:off x="3173616" y="3794545"/>
            <a:ext cx="8418133" cy="369332"/>
          </a:xfrm>
          <a:prstGeom prst="rect">
            <a:avLst/>
          </a:prstGeom>
          <a:solidFill>
            <a:schemeClr val="bg1"/>
          </a:solidFill>
        </p:spPr>
        <p:txBody>
          <a:bodyPr wrap="square" rtlCol="0">
            <a:spAutoFit/>
          </a:bodyPr>
          <a:lstStyle/>
          <a:p>
            <a:r>
              <a:rPr lang="fr-CA" dirty="0"/>
              <a:t>Mandy commence à s’exercer à dire « non » devant un miroir tous les jours</a:t>
            </a:r>
            <a:r>
              <a:rPr lang="en-CA" dirty="0"/>
              <a:t> </a:t>
            </a:r>
            <a:endParaRPr lang="en-US" dirty="0"/>
          </a:p>
        </p:txBody>
      </p:sp>
      <p:sp>
        <p:nvSpPr>
          <p:cNvPr id="10" name="TextBox 9">
            <a:extLst>
              <a:ext uri="{FF2B5EF4-FFF2-40B4-BE49-F238E27FC236}">
                <a16:creationId xmlns:a16="http://schemas.microsoft.com/office/drawing/2014/main" id="{AF8D266C-FFD1-F73E-2D5E-3D4A8A16F35A}"/>
              </a:ext>
            </a:extLst>
          </p:cNvPr>
          <p:cNvSpPr txBox="1"/>
          <p:nvPr/>
        </p:nvSpPr>
        <p:spPr>
          <a:xfrm>
            <a:off x="3173616" y="4357504"/>
            <a:ext cx="8418133" cy="646331"/>
          </a:xfrm>
          <a:prstGeom prst="rect">
            <a:avLst/>
          </a:prstGeom>
          <a:solidFill>
            <a:schemeClr val="bg1"/>
          </a:solidFill>
        </p:spPr>
        <p:txBody>
          <a:bodyPr wrap="square" rtlCol="0">
            <a:spAutoFit/>
          </a:bodyPr>
          <a:lstStyle/>
          <a:p>
            <a:r>
              <a:rPr lang="fr-CA" dirty="0"/>
              <a:t>Mandy décide de dire « non » pour la première fois lorsque sa sœur lui demande de ramasser une commande pour elle</a:t>
            </a:r>
            <a:r>
              <a:rPr lang="en-CA" dirty="0"/>
              <a:t> </a:t>
            </a:r>
            <a:endParaRPr lang="en-US" dirty="0"/>
          </a:p>
        </p:txBody>
      </p:sp>
      <p:sp>
        <p:nvSpPr>
          <p:cNvPr id="11" name="TextBox 10">
            <a:extLst>
              <a:ext uri="{FF2B5EF4-FFF2-40B4-BE49-F238E27FC236}">
                <a16:creationId xmlns:a16="http://schemas.microsoft.com/office/drawing/2014/main" id="{5A87FDCF-C2AA-CED3-CF86-84BDEEA9406E}"/>
              </a:ext>
            </a:extLst>
          </p:cNvPr>
          <p:cNvSpPr txBox="1"/>
          <p:nvPr/>
        </p:nvSpPr>
        <p:spPr>
          <a:xfrm>
            <a:off x="3173616" y="5253895"/>
            <a:ext cx="8418133" cy="646331"/>
          </a:xfrm>
          <a:prstGeom prst="rect">
            <a:avLst/>
          </a:prstGeom>
          <a:solidFill>
            <a:schemeClr val="bg1"/>
          </a:solidFill>
        </p:spPr>
        <p:txBody>
          <a:bodyPr wrap="square" rtlCol="0">
            <a:spAutoFit/>
          </a:bodyPr>
          <a:lstStyle/>
          <a:p>
            <a:r>
              <a:rPr lang="fr-CA" dirty="0"/>
              <a:t>Mandy se récompense d’avoir dit non en s’offrant un café dans son café préféré.</a:t>
            </a:r>
          </a:p>
          <a:p>
            <a:endParaRPr lang="fr-CA" dirty="0"/>
          </a:p>
        </p:txBody>
      </p:sp>
    </p:spTree>
    <p:extLst>
      <p:ext uri="{BB962C8B-B14F-4D97-AF65-F5344CB8AC3E}">
        <p14:creationId xmlns:p14="http://schemas.microsoft.com/office/powerpoint/2010/main" val="2271299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A128-597B-61A4-886F-AAC03A45AD4A}"/>
              </a:ext>
            </a:extLst>
          </p:cNvPr>
          <p:cNvSpPr>
            <a:spLocks noGrp="1"/>
          </p:cNvSpPr>
          <p:nvPr>
            <p:ph type="title"/>
          </p:nvPr>
        </p:nvSpPr>
        <p:spPr>
          <a:xfrm>
            <a:off x="838200" y="365125"/>
            <a:ext cx="10515600" cy="1325563"/>
          </a:xfrm>
        </p:spPr>
        <p:txBody>
          <a:bodyPr anchor="ctr">
            <a:normAutofit/>
          </a:bodyPr>
          <a:lstStyle/>
          <a:p>
            <a:r>
              <a:rPr lang="en-US" b="1" dirty="0"/>
              <a:t>Étape 7 : </a:t>
            </a:r>
            <a:r>
              <a:rPr lang="en-US" b="1" dirty="0" err="1"/>
              <a:t>Vérifiez</a:t>
            </a:r>
            <a:r>
              <a:rPr lang="en-US" b="1" dirty="0"/>
              <a:t> </a:t>
            </a:r>
            <a:r>
              <a:rPr lang="en-US" b="1" dirty="0" err="1"/>
              <a:t>vos</a:t>
            </a:r>
            <a:r>
              <a:rPr lang="en-US" b="1" dirty="0"/>
              <a:t> </a:t>
            </a:r>
            <a:r>
              <a:rPr lang="en-US" b="1" dirty="0" err="1"/>
              <a:t>progrès</a:t>
            </a:r>
            <a:endParaRPr lang="en-US" b="1" dirty="0"/>
          </a:p>
        </p:txBody>
      </p:sp>
      <p:graphicFrame>
        <p:nvGraphicFramePr>
          <p:cNvPr id="5" name="Content Placeholder 2">
            <a:extLst>
              <a:ext uri="{FF2B5EF4-FFF2-40B4-BE49-F238E27FC236}">
                <a16:creationId xmlns:a16="http://schemas.microsoft.com/office/drawing/2014/main" id="{E0EABB0C-B02F-9630-EEAB-1173F54A28AF}"/>
              </a:ext>
            </a:extLst>
          </p:cNvPr>
          <p:cNvGraphicFramePr>
            <a:graphicFrameLocks noGrp="1"/>
          </p:cNvGraphicFramePr>
          <p:nvPr>
            <p:ph idx="1"/>
            <p:extLst>
              <p:ext uri="{D42A27DB-BD31-4B8C-83A1-F6EECF244321}">
                <p14:modId xmlns:p14="http://schemas.microsoft.com/office/powerpoint/2010/main" val="2130576101"/>
              </p:ext>
            </p:extLst>
          </p:nvPr>
        </p:nvGraphicFramePr>
        <p:xfrm>
          <a:off x="838200" y="1825625"/>
          <a:ext cx="584661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Question mark on green pastel background">
            <a:extLst>
              <a:ext uri="{FF2B5EF4-FFF2-40B4-BE49-F238E27FC236}">
                <a16:creationId xmlns:a16="http://schemas.microsoft.com/office/drawing/2014/main" id="{193D5E81-081D-74F8-107D-13FCE25774B9}"/>
              </a:ext>
            </a:extLst>
          </p:cNvPr>
          <p:cNvPicPr>
            <a:picLocks noChangeAspect="1"/>
          </p:cNvPicPr>
          <p:nvPr/>
        </p:nvPicPr>
        <p:blipFill rotWithShape="1">
          <a:blip r:embed="rId8"/>
          <a:srcRect l="29384"/>
          <a:stretch/>
        </p:blipFill>
        <p:spPr>
          <a:xfrm>
            <a:off x="7564582" y="1895001"/>
            <a:ext cx="4031673" cy="4281962"/>
          </a:xfrm>
          <a:prstGeom prst="rect">
            <a:avLst/>
          </a:prstGeom>
        </p:spPr>
      </p:pic>
    </p:spTree>
    <p:extLst>
      <p:ext uri="{BB962C8B-B14F-4D97-AF65-F5344CB8AC3E}">
        <p14:creationId xmlns:p14="http://schemas.microsoft.com/office/powerpoint/2010/main" val="1251329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F2C5A33-8A4A-486E-E902-E3EF84F3B9C2}"/>
              </a:ext>
            </a:extLst>
          </p:cNvPr>
          <p:cNvPicPr>
            <a:picLocks noChangeAspect="1"/>
          </p:cNvPicPr>
          <p:nvPr/>
        </p:nvPicPr>
        <p:blipFill>
          <a:blip r:embed="rId3"/>
          <a:stretch>
            <a:fillRect/>
          </a:stretch>
        </p:blipFill>
        <p:spPr>
          <a:xfrm>
            <a:off x="5619511" y="1215737"/>
            <a:ext cx="6580909" cy="4348420"/>
          </a:xfrm>
          <a:prstGeom prst="rect">
            <a:avLst/>
          </a:prstGeom>
        </p:spPr>
      </p:pic>
      <p:sp>
        <p:nvSpPr>
          <p:cNvPr id="2" name="Title 1">
            <a:extLst>
              <a:ext uri="{FF2B5EF4-FFF2-40B4-BE49-F238E27FC236}">
                <a16:creationId xmlns:a16="http://schemas.microsoft.com/office/drawing/2014/main" id="{700B3089-617C-4B70-1DC2-143CFDC02866}"/>
              </a:ext>
            </a:extLst>
          </p:cNvPr>
          <p:cNvSpPr>
            <a:spLocks noGrp="1"/>
          </p:cNvSpPr>
          <p:nvPr>
            <p:ph type="title"/>
          </p:nvPr>
        </p:nvSpPr>
        <p:spPr>
          <a:xfrm>
            <a:off x="3725959" y="280555"/>
            <a:ext cx="4137075" cy="935182"/>
          </a:xfrm>
        </p:spPr>
        <p:txBody>
          <a:bodyPr>
            <a:normAutofit fontScale="90000"/>
          </a:bodyPr>
          <a:lstStyle/>
          <a:p>
            <a:pPr algn="ctr"/>
            <a:r>
              <a:rPr lang="en-US" b="1" dirty="0" err="1"/>
              <a:t>Résolution</a:t>
            </a:r>
            <a:r>
              <a:rPr lang="en-US" b="1" dirty="0"/>
              <a:t> de </a:t>
            </a:r>
            <a:r>
              <a:rPr lang="en-US" b="1" dirty="0" err="1"/>
              <a:t>problèmes</a:t>
            </a:r>
            <a:endParaRPr lang="en-US" b="1" dirty="0"/>
          </a:p>
        </p:txBody>
      </p:sp>
      <p:pic>
        <p:nvPicPr>
          <p:cNvPr id="16" name="Picture 15">
            <a:extLst>
              <a:ext uri="{FF2B5EF4-FFF2-40B4-BE49-F238E27FC236}">
                <a16:creationId xmlns:a16="http://schemas.microsoft.com/office/drawing/2014/main" id="{0FA3CCCB-B970-2272-D1E2-1F13DB591B61}"/>
              </a:ext>
            </a:extLst>
          </p:cNvPr>
          <p:cNvPicPr>
            <a:picLocks noChangeAspect="1"/>
          </p:cNvPicPr>
          <p:nvPr/>
        </p:nvPicPr>
        <p:blipFill>
          <a:blip r:embed="rId4"/>
          <a:stretch>
            <a:fillRect/>
          </a:stretch>
        </p:blipFill>
        <p:spPr>
          <a:xfrm>
            <a:off x="681663" y="1659028"/>
            <a:ext cx="5461914" cy="4263212"/>
          </a:xfrm>
          <a:prstGeom prst="rect">
            <a:avLst/>
          </a:prstGeom>
        </p:spPr>
      </p:pic>
    </p:spTree>
    <p:extLst>
      <p:ext uri="{BB962C8B-B14F-4D97-AF65-F5344CB8AC3E}">
        <p14:creationId xmlns:p14="http://schemas.microsoft.com/office/powerpoint/2010/main" val="2084316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32994"/>
            <a:ext cx="10515600" cy="10096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Mise </a:t>
            </a:r>
            <a:r>
              <a:rPr lang="en-US" sz="4000" b="1" dirty="0" err="1">
                <a:latin typeface="+mj-lt"/>
                <a:ea typeface="+mj-ea"/>
                <a:cs typeface="+mj-cs"/>
              </a:rPr>
              <a:t>en</a:t>
            </a:r>
            <a:r>
              <a:rPr lang="en-US" sz="4000" b="1" dirty="0">
                <a:latin typeface="+mj-lt"/>
                <a:ea typeface="+mj-ea"/>
                <a:cs typeface="+mj-cs"/>
              </a:rPr>
              <a:t> application des techniques</a:t>
            </a:r>
            <a:endParaRPr lang="en-US" sz="4000" b="1" kern="1200" dirty="0">
              <a:latin typeface="+mj-lt"/>
              <a:ea typeface="+mj-ea"/>
              <a:cs typeface="+mj-cs"/>
            </a:endParaRPr>
          </a:p>
        </p:txBody>
      </p:sp>
      <p:graphicFrame>
        <p:nvGraphicFramePr>
          <p:cNvPr id="7" name="TextBox 4">
            <a:extLst>
              <a:ext uri="{FF2B5EF4-FFF2-40B4-BE49-F238E27FC236}">
                <a16:creationId xmlns:a16="http://schemas.microsoft.com/office/drawing/2014/main" id="{F4B5369B-43D9-92F8-DF2A-C660B0A4A021}"/>
              </a:ext>
            </a:extLst>
          </p:cNvPr>
          <p:cNvGraphicFramePr/>
          <p:nvPr>
            <p:extLst>
              <p:ext uri="{D42A27DB-BD31-4B8C-83A1-F6EECF244321}">
                <p14:modId xmlns:p14="http://schemas.microsoft.com/office/powerpoint/2010/main" val="1557716523"/>
              </p:ext>
            </p:extLst>
          </p:nvPr>
        </p:nvGraphicFramePr>
        <p:xfrm>
          <a:off x="1157654" y="1242645"/>
          <a:ext cx="9876692" cy="495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2100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6227" y="215855"/>
            <a:ext cx="10210799" cy="1325563"/>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endParaRPr lang="en-US" sz="4400" b="1" kern="1200" dirty="0">
              <a:latin typeface="+mj-lt"/>
              <a:ea typeface="+mj-ea"/>
              <a:cs typeface="+mj-cs"/>
            </a:endParaRPr>
          </a:p>
          <a:p>
            <a:pPr>
              <a:lnSpc>
                <a:spcPct val="90000"/>
              </a:lnSpc>
              <a:spcBef>
                <a:spcPct val="0"/>
              </a:spcBef>
              <a:spcAft>
                <a:spcPts val="600"/>
              </a:spcAft>
            </a:pPr>
            <a:r>
              <a:rPr lang="en-US" sz="4400" b="1" kern="1200" dirty="0" err="1">
                <a:latin typeface="+mj-lt"/>
                <a:ea typeface="+mj-ea"/>
                <a:cs typeface="+mj-cs"/>
              </a:rPr>
              <a:t>Ressources</a:t>
            </a:r>
            <a:endParaRPr lang="en-US" sz="4400" b="1" kern="1200" dirty="0">
              <a:latin typeface="+mj-lt"/>
              <a:ea typeface="+mj-ea"/>
              <a:cs typeface="+mj-cs"/>
            </a:endParaRPr>
          </a:p>
          <a:p>
            <a:pPr>
              <a:lnSpc>
                <a:spcPct val="90000"/>
              </a:lnSpc>
              <a:spcBef>
                <a:spcPct val="0"/>
              </a:spcBef>
              <a:spcAft>
                <a:spcPts val="600"/>
              </a:spcAft>
            </a:pPr>
            <a:endParaRPr lang="en-US" sz="3700" kern="1200" dirty="0">
              <a:latin typeface="+mj-lt"/>
              <a:ea typeface="+mj-ea"/>
              <a:cs typeface="+mj-cs"/>
            </a:endParaRPr>
          </a:p>
        </p:txBody>
      </p:sp>
      <p:graphicFrame>
        <p:nvGraphicFramePr>
          <p:cNvPr id="3" name="Diagram 2">
            <a:extLst>
              <a:ext uri="{FF2B5EF4-FFF2-40B4-BE49-F238E27FC236}">
                <a16:creationId xmlns:a16="http://schemas.microsoft.com/office/drawing/2014/main" id="{17ACDB2B-D776-8935-81BD-214BE74A50EB}"/>
              </a:ext>
            </a:extLst>
          </p:cNvPr>
          <p:cNvGraphicFramePr/>
          <p:nvPr>
            <p:extLst>
              <p:ext uri="{D42A27DB-BD31-4B8C-83A1-F6EECF244321}">
                <p14:modId xmlns:p14="http://schemas.microsoft.com/office/powerpoint/2010/main" val="2881859894"/>
              </p:ext>
            </p:extLst>
          </p:nvPr>
        </p:nvGraphicFramePr>
        <p:xfrm>
          <a:off x="496228" y="1541418"/>
          <a:ext cx="11238571" cy="3030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2623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2957" y="0"/>
            <a:ext cx="10515600" cy="1325563"/>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endParaRPr lang="en-US" sz="4400" b="1" kern="1200" dirty="0">
              <a:latin typeface="+mj-lt"/>
              <a:ea typeface="+mj-ea"/>
              <a:cs typeface="+mj-cs"/>
            </a:endParaRPr>
          </a:p>
          <a:p>
            <a:pPr>
              <a:lnSpc>
                <a:spcPct val="90000"/>
              </a:lnSpc>
              <a:spcBef>
                <a:spcPct val="0"/>
              </a:spcBef>
              <a:spcAft>
                <a:spcPts val="600"/>
              </a:spcAft>
            </a:pPr>
            <a:r>
              <a:rPr lang="en-US" sz="4400" b="1" kern="1200" dirty="0" err="1">
                <a:latin typeface="+mj-lt"/>
                <a:ea typeface="+mj-ea"/>
                <a:cs typeface="+mj-cs"/>
              </a:rPr>
              <a:t>Ressources</a:t>
            </a:r>
            <a:endParaRPr lang="en-US" sz="4400" b="1" kern="1200" dirty="0">
              <a:latin typeface="+mj-lt"/>
              <a:ea typeface="+mj-ea"/>
              <a:cs typeface="+mj-cs"/>
            </a:endParaRPr>
          </a:p>
          <a:p>
            <a:pPr>
              <a:lnSpc>
                <a:spcPct val="90000"/>
              </a:lnSpc>
              <a:spcBef>
                <a:spcPct val="0"/>
              </a:spcBef>
              <a:spcAft>
                <a:spcPts val="600"/>
              </a:spcAft>
            </a:pPr>
            <a:endParaRPr lang="en-US" sz="3700" kern="1200" dirty="0">
              <a:latin typeface="+mj-lt"/>
              <a:ea typeface="+mj-ea"/>
              <a:cs typeface="+mj-cs"/>
            </a:endParaRPr>
          </a:p>
        </p:txBody>
      </p:sp>
      <p:graphicFrame>
        <p:nvGraphicFramePr>
          <p:cNvPr id="7" name="TextBox 4">
            <a:extLst>
              <a:ext uri="{FF2B5EF4-FFF2-40B4-BE49-F238E27FC236}">
                <a16:creationId xmlns:a16="http://schemas.microsoft.com/office/drawing/2014/main" id="{AF4B332D-2FBE-BC86-AFB2-E024CD34EEAF}"/>
              </a:ext>
            </a:extLst>
          </p:cNvPr>
          <p:cNvGraphicFramePr/>
          <p:nvPr>
            <p:extLst>
              <p:ext uri="{D42A27DB-BD31-4B8C-83A1-F6EECF244321}">
                <p14:modId xmlns:p14="http://schemas.microsoft.com/office/powerpoint/2010/main" val="3377368818"/>
              </p:ext>
            </p:extLst>
          </p:nvPr>
        </p:nvGraphicFramePr>
        <p:xfrm>
          <a:off x="402957" y="1253331"/>
          <a:ext cx="1146874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6363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extBox 5">
            <a:extLst>
              <a:ext uri="{FF2B5EF4-FFF2-40B4-BE49-F238E27FC236}">
                <a16:creationId xmlns:a16="http://schemas.microsoft.com/office/drawing/2014/main" id="{72BFF68D-4FFB-5885-1CB1-D4AD20DE8FED}"/>
              </a:ext>
            </a:extLst>
          </p:cNvPr>
          <p:cNvGraphicFramePr/>
          <p:nvPr/>
        </p:nvGraphicFramePr>
        <p:xfrm>
          <a:off x="861315" y="2286000"/>
          <a:ext cx="5028497" cy="226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8B00FC16-7C6C-004C-8F90-60A6649C8212}"/>
              </a:ext>
            </a:extLst>
          </p:cNvPr>
          <p:cNvSpPr txBox="1"/>
          <p:nvPr/>
        </p:nvSpPr>
        <p:spPr>
          <a:xfrm>
            <a:off x="1" y="545445"/>
            <a:ext cx="12192000" cy="707886"/>
          </a:xfrm>
          <a:prstGeom prst="rect">
            <a:avLst/>
          </a:prstGeom>
          <a:noFill/>
        </p:spPr>
        <p:txBody>
          <a:bodyPr wrap="square">
            <a:spAutoFit/>
          </a:bodyPr>
          <a:lstStyle/>
          <a:p>
            <a:pPr lvl="0" algn="ctr"/>
            <a:r>
              <a:rPr lang="en-US" sz="4000" b="1" dirty="0" err="1">
                <a:latin typeface="+mj-lt"/>
              </a:rPr>
              <a:t>Évaluation</a:t>
            </a:r>
            <a:r>
              <a:rPr lang="en-US" sz="4000" b="1" dirty="0">
                <a:latin typeface="+mj-lt"/>
              </a:rPr>
              <a:t> de </a:t>
            </a:r>
            <a:r>
              <a:rPr lang="en-US" sz="4000" b="1" dirty="0" err="1">
                <a:latin typeface="+mj-lt"/>
              </a:rPr>
              <a:t>classe</a:t>
            </a:r>
            <a:endParaRPr lang="en-US" sz="4000" dirty="0">
              <a:latin typeface="+mj-lt"/>
            </a:endParaRPr>
          </a:p>
        </p:txBody>
      </p:sp>
      <p:pic>
        <p:nvPicPr>
          <p:cNvPr id="2" name="Picture 2" descr="Enquête mobilité | Moby">
            <a:extLst>
              <a:ext uri="{FF2B5EF4-FFF2-40B4-BE49-F238E27FC236}">
                <a16:creationId xmlns:a16="http://schemas.microsoft.com/office/drawing/2014/main" id="{681B80EB-2F3C-34EE-6CFD-8AAB605E79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80" y="1511071"/>
            <a:ext cx="5746220" cy="480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44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650A2-008C-4082-99EA-EF50B2ACA823}"/>
              </a:ext>
            </a:extLst>
          </p:cNvPr>
          <p:cNvSpPr txBox="1"/>
          <p:nvPr/>
        </p:nvSpPr>
        <p:spPr>
          <a:xfrm>
            <a:off x="838200" y="365125"/>
            <a:ext cx="10515600" cy="89947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err="1">
                <a:latin typeface="+mj-lt"/>
                <a:ea typeface="+mj-ea"/>
                <a:cs typeface="+mj-cs"/>
              </a:rPr>
              <a:t>Méditation</a:t>
            </a:r>
            <a:r>
              <a:rPr lang="en-US" sz="4000" b="1" dirty="0">
                <a:latin typeface="+mj-lt"/>
                <a:ea typeface="+mj-ea"/>
                <a:cs typeface="+mj-cs"/>
              </a:rPr>
              <a:t> de </a:t>
            </a:r>
            <a:r>
              <a:rPr lang="en-US" sz="4000" b="1" dirty="0" err="1">
                <a:latin typeface="+mj-lt"/>
                <a:ea typeface="+mj-ea"/>
                <a:cs typeface="+mj-cs"/>
              </a:rPr>
              <a:t>pleine</a:t>
            </a:r>
            <a:r>
              <a:rPr lang="en-US" sz="4000" b="1" dirty="0">
                <a:latin typeface="+mj-lt"/>
                <a:ea typeface="+mj-ea"/>
                <a:cs typeface="+mj-cs"/>
              </a:rPr>
              <a:t> conscience  </a:t>
            </a:r>
            <a:r>
              <a:rPr lang="en-US" sz="4000" b="1" kern="1200" dirty="0">
                <a:latin typeface="+mj-lt"/>
                <a:ea typeface="+mj-ea"/>
                <a:cs typeface="+mj-cs"/>
              </a:rPr>
              <a:t>– 5 min</a:t>
            </a:r>
          </a:p>
        </p:txBody>
      </p:sp>
      <p:graphicFrame>
        <p:nvGraphicFramePr>
          <p:cNvPr id="3" name="TextBox 4">
            <a:extLst>
              <a:ext uri="{FF2B5EF4-FFF2-40B4-BE49-F238E27FC236}">
                <a16:creationId xmlns:a16="http://schemas.microsoft.com/office/drawing/2014/main" id="{93E5F14E-4D05-6339-5FFA-820C6B1E6DCC}"/>
              </a:ext>
            </a:extLst>
          </p:cNvPr>
          <p:cNvGraphicFramePr/>
          <p:nvPr>
            <p:extLst>
              <p:ext uri="{D42A27DB-BD31-4B8C-83A1-F6EECF244321}">
                <p14:modId xmlns:p14="http://schemas.microsoft.com/office/powerpoint/2010/main" val="3195399515"/>
              </p:ext>
            </p:extLst>
          </p:nvPr>
        </p:nvGraphicFramePr>
        <p:xfrm>
          <a:off x="838200" y="1264596"/>
          <a:ext cx="10515600" cy="4912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242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7A1A9E-1B41-5640-BF60-91AED98D9EF8}"/>
              </a:ext>
            </a:extLst>
          </p:cNvPr>
          <p:cNvSpPr/>
          <p:nvPr/>
        </p:nvSpPr>
        <p:spPr>
          <a:xfrm>
            <a:off x="4046071" y="1768596"/>
            <a:ext cx="7596331" cy="1026473"/>
          </a:xfrm>
          <a:prstGeom prst="rect">
            <a:avLst/>
          </a:prstGeom>
          <a:gradFill flip="none" rotWithShape="1">
            <a:gsLst>
              <a:gs pos="0">
                <a:srgbClr val="4471C4"/>
              </a:gs>
              <a:gs pos="96000">
                <a:srgbClr val="DAEAD1"/>
              </a:gs>
              <a:gs pos="71000">
                <a:srgbClr val="65A1DC"/>
              </a:gs>
            </a:gsLst>
            <a:lin ang="0" scaled="1"/>
            <a:tileRect/>
          </a:gra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effectLst>
                <a:outerShdw blurRad="50800" dist="38100" dir="5400000" algn="t" rotWithShape="0">
                  <a:prstClr val="black">
                    <a:alpha val="40000"/>
                  </a:prstClr>
                </a:outerShdw>
              </a:effectLst>
            </a:endParaRPr>
          </a:p>
        </p:txBody>
      </p:sp>
      <p:sp>
        <p:nvSpPr>
          <p:cNvPr id="6" name="TextBox 5"/>
          <p:cNvSpPr txBox="1"/>
          <p:nvPr/>
        </p:nvSpPr>
        <p:spPr>
          <a:xfrm>
            <a:off x="768135" y="1626303"/>
            <a:ext cx="2293883" cy="3349449"/>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800" b="1" kern="1200" dirty="0">
                <a:latin typeface="+mj-lt"/>
                <a:ea typeface="+mj-ea"/>
                <a:cs typeface="+mj-cs"/>
              </a:rPr>
              <a:t>Plan de </a:t>
            </a:r>
            <a:r>
              <a:rPr lang="en-US" sz="4800" b="1" kern="1200" dirty="0" err="1">
                <a:latin typeface="+mj-lt"/>
                <a:ea typeface="+mj-ea"/>
                <a:cs typeface="+mj-cs"/>
              </a:rPr>
              <a:t>cours</a:t>
            </a:r>
            <a:endParaRPr lang="en-US" sz="4800" b="1" kern="1200" dirty="0">
              <a:latin typeface="+mj-lt"/>
              <a:ea typeface="+mj-ea"/>
              <a:cs typeface="+mj-cs"/>
            </a:endParaRPr>
          </a:p>
        </p:txBody>
      </p:sp>
      <p:graphicFrame>
        <p:nvGraphicFramePr>
          <p:cNvPr id="2" name="TextBox 7">
            <a:extLst>
              <a:ext uri="{FF2B5EF4-FFF2-40B4-BE49-F238E27FC236}">
                <a16:creationId xmlns:a16="http://schemas.microsoft.com/office/drawing/2014/main" id="{1DA30E8A-7C19-BB82-630D-B79CD235A0EA}"/>
              </a:ext>
            </a:extLst>
          </p:cNvPr>
          <p:cNvGraphicFramePr/>
          <p:nvPr>
            <p:extLst>
              <p:ext uri="{D42A27DB-BD31-4B8C-83A1-F6EECF244321}">
                <p14:modId xmlns:p14="http://schemas.microsoft.com/office/powerpoint/2010/main" val="3658747834"/>
              </p:ext>
            </p:extLst>
          </p:nvPr>
        </p:nvGraphicFramePr>
        <p:xfrm>
          <a:off x="4041249" y="742332"/>
          <a:ext cx="7596331" cy="5117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466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383326"/>
            <a:ext cx="10515600" cy="10096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Examen de la mise </a:t>
            </a:r>
            <a:r>
              <a:rPr lang="en-US" sz="4000" b="1" dirty="0" err="1">
                <a:latin typeface="+mj-lt"/>
                <a:ea typeface="+mj-ea"/>
                <a:cs typeface="+mj-cs"/>
              </a:rPr>
              <a:t>en</a:t>
            </a:r>
            <a:r>
              <a:rPr lang="en-US" sz="4000" b="1" dirty="0">
                <a:latin typeface="+mj-lt"/>
                <a:ea typeface="+mj-ea"/>
                <a:cs typeface="+mj-cs"/>
              </a:rPr>
              <a:t> application des techniques</a:t>
            </a:r>
            <a:endParaRPr lang="en-US" sz="4000" b="1" kern="1200" dirty="0">
              <a:latin typeface="+mj-lt"/>
              <a:ea typeface="+mj-ea"/>
              <a:cs typeface="+mj-cs"/>
            </a:endParaRPr>
          </a:p>
        </p:txBody>
      </p:sp>
      <p:graphicFrame>
        <p:nvGraphicFramePr>
          <p:cNvPr id="2" name="TextBox 4">
            <a:extLst>
              <a:ext uri="{FF2B5EF4-FFF2-40B4-BE49-F238E27FC236}">
                <a16:creationId xmlns:a16="http://schemas.microsoft.com/office/drawing/2014/main" id="{472AB670-A240-35DD-8B01-77125C58231F}"/>
              </a:ext>
            </a:extLst>
          </p:cNvPr>
          <p:cNvGraphicFramePr/>
          <p:nvPr>
            <p:extLst>
              <p:ext uri="{D42A27DB-BD31-4B8C-83A1-F6EECF244321}">
                <p14:modId xmlns:p14="http://schemas.microsoft.com/office/powerpoint/2010/main" val="2035137421"/>
              </p:ext>
            </p:extLst>
          </p:nvPr>
        </p:nvGraphicFramePr>
        <p:xfrm>
          <a:off x="838200" y="1392977"/>
          <a:ext cx="10515600" cy="4783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6102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3E0957F-0B78-A54A-CA28-5F6E0C90EA48}"/>
              </a:ext>
            </a:extLst>
          </p:cNvPr>
          <p:cNvSpPr>
            <a:spLocks noGrp="1"/>
          </p:cNvSpPr>
          <p:nvPr>
            <p:ph type="title"/>
          </p:nvPr>
        </p:nvSpPr>
        <p:spPr>
          <a:xfrm>
            <a:off x="838200" y="365125"/>
            <a:ext cx="10515600" cy="1325563"/>
          </a:xfrm>
        </p:spPr>
        <p:txBody>
          <a:bodyPr anchor="ctr">
            <a:normAutofit/>
          </a:bodyPr>
          <a:lstStyle/>
          <a:p>
            <a:r>
              <a:rPr lang="en-US" b="1" dirty="0"/>
              <a:t>Le </a:t>
            </a:r>
            <a:r>
              <a:rPr lang="en-US" b="1" dirty="0" err="1"/>
              <a:t>modèle</a:t>
            </a:r>
            <a:r>
              <a:rPr lang="en-US" b="1" dirty="0"/>
              <a:t> de la TCC</a:t>
            </a:r>
            <a:br>
              <a:rPr lang="en-US" b="1" dirty="0"/>
            </a:br>
            <a:endParaRPr lang="en-US" dirty="0"/>
          </a:p>
        </p:txBody>
      </p:sp>
      <p:pic>
        <p:nvPicPr>
          <p:cNvPr id="2" name="Picture 1">
            <a:extLst>
              <a:ext uri="{FF2B5EF4-FFF2-40B4-BE49-F238E27FC236}">
                <a16:creationId xmlns:a16="http://schemas.microsoft.com/office/drawing/2014/main" id="{C9B08432-4686-EFE4-7C53-0D2A50C7BAAE}"/>
              </a:ext>
            </a:extLst>
          </p:cNvPr>
          <p:cNvPicPr>
            <a:picLocks noChangeAspect="1"/>
          </p:cNvPicPr>
          <p:nvPr/>
        </p:nvPicPr>
        <p:blipFill>
          <a:blip r:embed="rId3"/>
          <a:stretch>
            <a:fillRect/>
          </a:stretch>
        </p:blipFill>
        <p:spPr>
          <a:xfrm>
            <a:off x="3311611" y="998838"/>
            <a:ext cx="6019473" cy="5253681"/>
          </a:xfrm>
          <a:prstGeom prst="rect">
            <a:avLst/>
          </a:prstGeom>
        </p:spPr>
      </p:pic>
    </p:spTree>
    <p:extLst>
      <p:ext uri="{BB962C8B-B14F-4D97-AF65-F5344CB8AC3E}">
        <p14:creationId xmlns:p14="http://schemas.microsoft.com/office/powerpoint/2010/main" val="198184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7A1A9E-1B41-5640-BF60-91AED98D9EF8}"/>
              </a:ext>
            </a:extLst>
          </p:cNvPr>
          <p:cNvSpPr/>
          <p:nvPr/>
        </p:nvSpPr>
        <p:spPr>
          <a:xfrm>
            <a:off x="4004280" y="2787790"/>
            <a:ext cx="7596331" cy="1026473"/>
          </a:xfrm>
          <a:prstGeom prst="rect">
            <a:avLst/>
          </a:prstGeom>
          <a:gradFill flip="none" rotWithShape="1">
            <a:gsLst>
              <a:gs pos="0">
                <a:srgbClr val="4471C4"/>
              </a:gs>
              <a:gs pos="100000">
                <a:srgbClr val="DAEAD1"/>
              </a:gs>
              <a:gs pos="90000">
                <a:srgbClr val="A8CBD6"/>
              </a:gs>
              <a:gs pos="84000">
                <a:srgbClr val="8FBBD8"/>
              </a:gs>
              <a:gs pos="71000">
                <a:srgbClr val="65A1DC"/>
              </a:gs>
            </a:gsLst>
            <a:lin ang="0" scaled="1"/>
            <a:tileRect/>
          </a:gra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effectLst>
                <a:outerShdw blurRad="50800" dist="38100" dir="5400000" algn="t" rotWithShape="0">
                  <a:prstClr val="black">
                    <a:alpha val="40000"/>
                  </a:prstClr>
                </a:outerShdw>
              </a:effectLst>
            </a:endParaRPr>
          </a:p>
        </p:txBody>
      </p:sp>
      <p:sp>
        <p:nvSpPr>
          <p:cNvPr id="6" name="TextBox 5"/>
          <p:cNvSpPr txBox="1"/>
          <p:nvPr/>
        </p:nvSpPr>
        <p:spPr>
          <a:xfrm>
            <a:off x="768135" y="1626303"/>
            <a:ext cx="2293883" cy="3349449"/>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800" b="1" kern="1200" dirty="0">
                <a:latin typeface="+mj-lt"/>
                <a:ea typeface="+mj-ea"/>
                <a:cs typeface="+mj-cs"/>
              </a:rPr>
              <a:t>Plan de </a:t>
            </a:r>
            <a:r>
              <a:rPr lang="en-US" sz="4800" b="1" kern="1200" dirty="0" err="1">
                <a:latin typeface="+mj-lt"/>
                <a:ea typeface="+mj-ea"/>
                <a:cs typeface="+mj-cs"/>
              </a:rPr>
              <a:t>cours</a:t>
            </a:r>
            <a:endParaRPr lang="en-US" sz="4800" b="1" kern="1200" dirty="0">
              <a:latin typeface="+mj-lt"/>
              <a:ea typeface="+mj-ea"/>
              <a:cs typeface="+mj-cs"/>
            </a:endParaRPr>
          </a:p>
        </p:txBody>
      </p:sp>
      <p:graphicFrame>
        <p:nvGraphicFramePr>
          <p:cNvPr id="2" name="TextBox 7">
            <a:extLst>
              <a:ext uri="{FF2B5EF4-FFF2-40B4-BE49-F238E27FC236}">
                <a16:creationId xmlns:a16="http://schemas.microsoft.com/office/drawing/2014/main" id="{4098C5D8-F735-71A0-ED05-8EB20E224311}"/>
              </a:ext>
            </a:extLst>
          </p:cNvPr>
          <p:cNvGraphicFramePr/>
          <p:nvPr>
            <p:extLst>
              <p:ext uri="{D42A27DB-BD31-4B8C-83A1-F6EECF244321}">
                <p14:modId xmlns:p14="http://schemas.microsoft.com/office/powerpoint/2010/main" val="132734793"/>
              </p:ext>
            </p:extLst>
          </p:nvPr>
        </p:nvGraphicFramePr>
        <p:xfrm>
          <a:off x="4041249" y="742332"/>
          <a:ext cx="7596331" cy="5117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144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271DD-2757-2DFA-CEF6-D3E819578069}"/>
              </a:ext>
            </a:extLst>
          </p:cNvPr>
          <p:cNvSpPr>
            <a:spLocks noGrp="1"/>
          </p:cNvSpPr>
          <p:nvPr>
            <p:ph type="title"/>
          </p:nvPr>
        </p:nvSpPr>
        <p:spPr>
          <a:xfrm>
            <a:off x="838200" y="235225"/>
            <a:ext cx="10515600" cy="1325563"/>
          </a:xfrm>
        </p:spPr>
        <p:txBody>
          <a:bodyPr anchor="ctr">
            <a:normAutofit/>
          </a:bodyPr>
          <a:lstStyle/>
          <a:p>
            <a:r>
              <a:rPr lang="en-US" b="1" dirty="0" err="1"/>
              <a:t>Colère</a:t>
            </a:r>
            <a:endParaRPr lang="en-US" b="1" dirty="0"/>
          </a:p>
        </p:txBody>
      </p:sp>
      <p:graphicFrame>
        <p:nvGraphicFramePr>
          <p:cNvPr id="7" name="Content Placeholder 2">
            <a:extLst>
              <a:ext uri="{FF2B5EF4-FFF2-40B4-BE49-F238E27FC236}">
                <a16:creationId xmlns:a16="http://schemas.microsoft.com/office/drawing/2014/main" id="{2B9D06A2-E88E-5ED9-7362-3F2A8939C005}"/>
              </a:ext>
            </a:extLst>
          </p:cNvPr>
          <p:cNvGraphicFramePr>
            <a:graphicFrameLocks noGrp="1"/>
          </p:cNvGraphicFramePr>
          <p:nvPr>
            <p:ph idx="1"/>
            <p:extLst>
              <p:ext uri="{D42A27DB-BD31-4B8C-83A1-F6EECF244321}">
                <p14:modId xmlns:p14="http://schemas.microsoft.com/office/powerpoint/2010/main" val="303938900"/>
              </p:ext>
            </p:extLst>
          </p:nvPr>
        </p:nvGraphicFramePr>
        <p:xfrm>
          <a:off x="187036" y="776936"/>
          <a:ext cx="12004964" cy="5304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2454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Tm revised presentation slides - class 1" id="{F4939149-0639-E344-A5EA-BC484D40E070}" vid="{0AF0BFE4-FDBE-2949-BFCB-18892F34B4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18388</TotalTime>
  <Words>7476</Words>
  <Application>Microsoft Macintosh PowerPoint</Application>
  <PresentationFormat>Widescreen</PresentationFormat>
  <Paragraphs>445</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Source Sans Pro</vt:lpstr>
      <vt:lpstr>Office Theme</vt:lpstr>
      <vt:lpstr>PowerPoint Presentation</vt:lpstr>
      <vt:lpstr>Règles de base</vt:lpstr>
      <vt:lpstr>PowerPoint Presentation</vt:lpstr>
      <vt:lpstr>PowerPoint Presentation</vt:lpstr>
      <vt:lpstr>PowerPoint Presentation</vt:lpstr>
      <vt:lpstr>PowerPoint Presentation</vt:lpstr>
      <vt:lpstr>Le modèle de la TCC </vt:lpstr>
      <vt:lpstr>PowerPoint Presentation</vt:lpstr>
      <vt:lpstr>Colère</vt:lpstr>
      <vt:lpstr>Remplir un registre des pensées lorsque vous ressentez de la colère</vt:lpstr>
      <vt:lpstr>Colère</vt:lpstr>
      <vt:lpstr>Colère</vt:lpstr>
      <vt:lpstr>Colère</vt:lpstr>
      <vt:lpstr>Colère</vt:lpstr>
      <vt:lpstr>Colère</vt:lpstr>
      <vt:lpstr>Assertivité – Compétences de base</vt:lpstr>
      <vt:lpstr>Assertivité – Compétences de base</vt:lpstr>
      <vt:lpstr>Assertivité – Compétences de base</vt:lpstr>
      <vt:lpstr>Autres renseignements sur l’assertivité.</vt:lpstr>
      <vt:lpstr>Autocompassion</vt:lpstr>
      <vt:lpstr>PowerPoint Presentation</vt:lpstr>
      <vt:lpstr>Résolution de problèmes</vt:lpstr>
      <vt:lpstr>Étape 1 : Comment savoir si j’ai un problème?</vt:lpstr>
      <vt:lpstr>Étape 2 : Quel est le problème?</vt:lpstr>
      <vt:lpstr>Étape 3 : Comment saurai-je quand j’y serai parvenu?</vt:lpstr>
      <vt:lpstr>Étape 4 : Quelles sont les solutions possibles?</vt:lpstr>
      <vt:lpstr>Étape 5 : Quelle est la meilleure solution?</vt:lpstr>
      <vt:lpstr>Exemple : Étape 5</vt:lpstr>
      <vt:lpstr>Étape 6 : Mettez votre solution en application</vt:lpstr>
      <vt:lpstr>Exemple : Étape 6</vt:lpstr>
      <vt:lpstr>Étape 7 : Vérifiez vos progrès</vt:lpstr>
      <vt:lpstr>Résolution de problèmes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Papineau</dc:creator>
  <cp:lastModifiedBy>Kelsey Papineau</cp:lastModifiedBy>
  <cp:revision>41</cp:revision>
  <cp:lastPrinted>2023-02-27T20:33:34Z</cp:lastPrinted>
  <dcterms:created xsi:type="dcterms:W3CDTF">2022-04-06T19:14:49Z</dcterms:created>
  <dcterms:modified xsi:type="dcterms:W3CDTF">2023-02-27T20:47:37Z</dcterms:modified>
</cp:coreProperties>
</file>