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handoutMasterIdLst>
    <p:handoutMasterId r:id="rId41"/>
  </p:handoutMasterIdLst>
  <p:sldIdLst>
    <p:sldId id="257" r:id="rId2"/>
    <p:sldId id="286" r:id="rId3"/>
    <p:sldId id="301" r:id="rId4"/>
    <p:sldId id="262" r:id="rId5"/>
    <p:sldId id="352" r:id="rId6"/>
    <p:sldId id="347" r:id="rId7"/>
    <p:sldId id="267" r:id="rId8"/>
    <p:sldId id="353" r:id="rId9"/>
    <p:sldId id="356" r:id="rId10"/>
    <p:sldId id="357" r:id="rId11"/>
    <p:sldId id="358" r:id="rId12"/>
    <p:sldId id="359" r:id="rId13"/>
    <p:sldId id="354" r:id="rId14"/>
    <p:sldId id="360" r:id="rId15"/>
    <p:sldId id="361" r:id="rId16"/>
    <p:sldId id="362" r:id="rId17"/>
    <p:sldId id="363" r:id="rId18"/>
    <p:sldId id="364" r:id="rId19"/>
    <p:sldId id="366" r:id="rId20"/>
    <p:sldId id="367" r:id="rId21"/>
    <p:sldId id="368" r:id="rId22"/>
    <p:sldId id="369" r:id="rId23"/>
    <p:sldId id="370" r:id="rId24"/>
    <p:sldId id="392" r:id="rId25"/>
    <p:sldId id="371" r:id="rId26"/>
    <p:sldId id="372" r:id="rId27"/>
    <p:sldId id="373" r:id="rId28"/>
    <p:sldId id="374" r:id="rId29"/>
    <p:sldId id="375" r:id="rId30"/>
    <p:sldId id="376" r:id="rId31"/>
    <p:sldId id="384" r:id="rId32"/>
    <p:sldId id="355" r:id="rId33"/>
    <p:sldId id="378" r:id="rId34"/>
    <p:sldId id="379" r:id="rId35"/>
    <p:sldId id="380" r:id="rId36"/>
    <p:sldId id="381" r:id="rId37"/>
    <p:sldId id="383"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832"/>
    <a:srgbClr val="EF6536"/>
    <a:srgbClr val="FEF951"/>
    <a:srgbClr val="73F43F"/>
    <a:srgbClr val="4B53B2"/>
    <a:srgbClr val="8B73B3"/>
    <a:srgbClr val="7D67A1"/>
    <a:srgbClr val="957BC1"/>
    <a:srgbClr val="846BAC"/>
    <a:srgbClr val="766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843"/>
    <p:restoredTop sz="52817"/>
  </p:normalViewPr>
  <p:slideViewPr>
    <p:cSldViewPr snapToGrid="0" snapToObjects="1">
      <p:cViewPr varScale="1">
        <p:scale>
          <a:sx n="62" d="100"/>
          <a:sy n="62" d="100"/>
        </p:scale>
        <p:origin x="1392" y="176"/>
      </p:cViewPr>
      <p:guideLst/>
    </p:cSldViewPr>
  </p:slideViewPr>
  <p:outlineViewPr>
    <p:cViewPr>
      <p:scale>
        <a:sx n="33" d="100"/>
        <a:sy n="33" d="100"/>
      </p:scale>
      <p:origin x="0" y="0"/>
    </p:cViewPr>
  </p:outlineViewPr>
  <p:notesTextViewPr>
    <p:cViewPr>
      <p:scale>
        <a:sx n="95" d="100"/>
        <a:sy n="95" d="100"/>
      </p:scale>
      <p:origin x="0" y="0"/>
    </p:cViewPr>
  </p:notesTextViewPr>
  <p:notesViewPr>
    <p:cSldViewPr snapToGrid="0" snapToObject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B59DC-815D-4B28-B914-71C3D30BD71F}"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C4FF27AC-6189-4FAB-BCB9-FC9F2D2E181A}">
      <dgm:prSet/>
      <dgm:spPr>
        <a:solidFill>
          <a:srgbClr val="4B53B2"/>
        </a:solidFill>
      </dgm:spPr>
      <dgm:t>
        <a:bodyPr/>
        <a:lstStyle/>
        <a:p>
          <a:r>
            <a:rPr lang="en-US" dirty="0"/>
            <a:t>Respecter les </a:t>
          </a:r>
          <a:r>
            <a:rPr lang="en-US" dirty="0" err="1"/>
            <a:t>autres</a:t>
          </a:r>
          <a:endParaRPr lang="en-US" dirty="0"/>
        </a:p>
      </dgm:t>
    </dgm:pt>
    <dgm:pt modelId="{84E9230F-1CD3-4D89-882B-C2DBDCF1E2F1}" type="parTrans" cxnId="{19814E73-31B4-4DBA-8CD2-B9B15A83CC1E}">
      <dgm:prSet/>
      <dgm:spPr/>
      <dgm:t>
        <a:bodyPr/>
        <a:lstStyle/>
        <a:p>
          <a:endParaRPr lang="en-US"/>
        </a:p>
      </dgm:t>
    </dgm:pt>
    <dgm:pt modelId="{841CE284-3121-4AE6-BE16-7C1440FE4B24}" type="sibTrans" cxnId="{19814E73-31B4-4DBA-8CD2-B9B15A83CC1E}">
      <dgm:prSet/>
      <dgm:spPr/>
      <dgm:t>
        <a:bodyPr/>
        <a:lstStyle/>
        <a:p>
          <a:endParaRPr lang="en-US"/>
        </a:p>
      </dgm:t>
    </dgm:pt>
    <dgm:pt modelId="{53ABB2E3-4F65-41C6-94D1-C7888A6C23CE}">
      <dgm:prSet custT="1"/>
      <dgm:spPr>
        <a:solidFill>
          <a:srgbClr val="EDF2F2">
            <a:alpha val="90000"/>
          </a:srgbClr>
        </a:solidFill>
        <a:ln>
          <a:noFill/>
        </a:ln>
      </dgm:spPr>
      <dgm:t>
        <a:bodyPr/>
        <a:lstStyle/>
        <a:p>
          <a:r>
            <a:rPr lang="en-US" sz="2400" dirty="0" err="1"/>
            <a:t>Veuillez</a:t>
          </a:r>
          <a:r>
            <a:rPr lang="en-US" sz="2400" dirty="0"/>
            <a:t> respecter la </a:t>
          </a:r>
          <a:r>
            <a:rPr lang="en-US" sz="2400" dirty="0" err="1"/>
            <a:t>confidentialité</a:t>
          </a:r>
          <a:r>
            <a:rPr lang="en-US" sz="2400" dirty="0"/>
            <a:t> de </a:t>
          </a:r>
          <a:r>
            <a:rPr lang="en-US" sz="2400" dirty="0" err="1"/>
            <a:t>chacun</a:t>
          </a:r>
          <a:r>
            <a:rPr lang="en-US" sz="2400" dirty="0"/>
            <a:t>.</a:t>
          </a:r>
        </a:p>
      </dgm:t>
    </dgm:pt>
    <dgm:pt modelId="{5C00735B-2143-4431-A880-79EA608957FF}" type="parTrans" cxnId="{5992EEE3-87C4-4FBF-BA75-727348BC7542}">
      <dgm:prSet/>
      <dgm:spPr/>
      <dgm:t>
        <a:bodyPr/>
        <a:lstStyle/>
        <a:p>
          <a:endParaRPr lang="en-US"/>
        </a:p>
      </dgm:t>
    </dgm:pt>
    <dgm:pt modelId="{6C820EA3-FC33-48D9-84A9-BE15A48D299C}" type="sibTrans" cxnId="{5992EEE3-87C4-4FBF-BA75-727348BC7542}">
      <dgm:prSet/>
      <dgm:spPr/>
      <dgm:t>
        <a:bodyPr/>
        <a:lstStyle/>
        <a:p>
          <a:endParaRPr lang="en-US"/>
        </a:p>
      </dgm:t>
    </dgm:pt>
    <dgm:pt modelId="{2A8E6CCF-0AA9-4320-A5C6-C184BA53CAA4}">
      <dgm:prSet custT="1"/>
      <dgm:spPr>
        <a:solidFill>
          <a:srgbClr val="EDF2F2">
            <a:alpha val="90000"/>
          </a:srgbClr>
        </a:solidFill>
        <a:ln>
          <a:noFill/>
        </a:ln>
      </dgm:spPr>
      <dgm:t>
        <a:bodyPr/>
        <a:lstStyle/>
        <a:p>
          <a:r>
            <a:rPr lang="fr-CA" sz="2400" dirty="0"/>
            <a:t>Veuillez ne pas raconter au groupe des histoires personnelles de traumatismes, de pensées suicidaires ou violentes.</a:t>
          </a:r>
          <a:endParaRPr lang="en-US" sz="2400" dirty="0"/>
        </a:p>
      </dgm:t>
    </dgm:pt>
    <dgm:pt modelId="{C6FCB75E-C423-4CE3-B68C-4506DC39BDFC}" type="parTrans" cxnId="{8C6CAFE8-1270-4BCA-AA06-E55461CDDE72}">
      <dgm:prSet/>
      <dgm:spPr/>
      <dgm:t>
        <a:bodyPr/>
        <a:lstStyle/>
        <a:p>
          <a:endParaRPr lang="en-US"/>
        </a:p>
      </dgm:t>
    </dgm:pt>
    <dgm:pt modelId="{EC2397FD-10B7-4422-970E-14C0C4EA5A2F}" type="sibTrans" cxnId="{8C6CAFE8-1270-4BCA-AA06-E55461CDDE72}">
      <dgm:prSet/>
      <dgm:spPr/>
      <dgm:t>
        <a:bodyPr/>
        <a:lstStyle/>
        <a:p>
          <a:endParaRPr lang="en-US"/>
        </a:p>
      </dgm:t>
    </dgm:pt>
    <dgm:pt modelId="{F6AE8A05-2B8C-4391-A383-E81EF32C21B5}">
      <dgm:prSet/>
      <dgm:spPr>
        <a:solidFill>
          <a:srgbClr val="4B53B2"/>
        </a:solidFill>
      </dgm:spPr>
      <dgm:t>
        <a:bodyPr/>
        <a:lstStyle/>
        <a:p>
          <a:r>
            <a:rPr lang="en-US" dirty="0" err="1"/>
            <a:t>Demande</a:t>
          </a:r>
          <a:r>
            <a:rPr lang="en-US" dirty="0"/>
            <a:t> </a:t>
          </a:r>
          <a:r>
            <a:rPr lang="en-US" dirty="0" err="1"/>
            <a:t>notre</a:t>
          </a:r>
          <a:r>
            <a:rPr lang="en-US" dirty="0"/>
            <a:t> conseil</a:t>
          </a:r>
        </a:p>
      </dgm:t>
    </dgm:pt>
    <dgm:pt modelId="{3CB1006C-4255-4942-AC49-0B72558C72F8}" type="parTrans" cxnId="{A4DAEA10-3989-45D1-97CF-56E1B1009233}">
      <dgm:prSet/>
      <dgm:spPr/>
      <dgm:t>
        <a:bodyPr/>
        <a:lstStyle/>
        <a:p>
          <a:endParaRPr lang="en-US"/>
        </a:p>
      </dgm:t>
    </dgm:pt>
    <dgm:pt modelId="{1F13EE47-489C-4C1E-8D71-57CC75545AD9}" type="sibTrans" cxnId="{A4DAEA10-3989-45D1-97CF-56E1B1009233}">
      <dgm:prSet/>
      <dgm:spPr/>
      <dgm:t>
        <a:bodyPr/>
        <a:lstStyle/>
        <a:p>
          <a:endParaRPr lang="en-US"/>
        </a:p>
      </dgm:t>
    </dgm:pt>
    <dgm:pt modelId="{450C4C29-F8B6-4BCE-98BC-9B56C63EF55B}">
      <dgm:prSet custT="1"/>
      <dgm:spPr>
        <a:solidFill>
          <a:srgbClr val="EDF2F2">
            <a:alpha val="90000"/>
          </a:srgbClr>
        </a:solidFill>
        <a:ln>
          <a:noFill/>
        </a:ln>
      </dgm:spPr>
      <dgm:t>
        <a:bodyPr/>
        <a:lstStyle/>
        <a:p>
          <a:r>
            <a:rPr lang="fr-CA" sz="2400" dirty="0"/>
            <a:t>Si vous êtes en détresse, veuillez en parler aux membres du personnel individuellement.</a:t>
          </a:r>
          <a:endParaRPr lang="en-US" sz="2400" dirty="0"/>
        </a:p>
      </dgm:t>
    </dgm:pt>
    <dgm:pt modelId="{2781D5DD-3562-4F6D-A467-15951D12DCC9}" type="parTrans" cxnId="{D4F68298-96BC-46A1-A1BC-5CEE1E557580}">
      <dgm:prSet/>
      <dgm:spPr/>
      <dgm:t>
        <a:bodyPr/>
        <a:lstStyle/>
        <a:p>
          <a:endParaRPr lang="en-US"/>
        </a:p>
      </dgm:t>
    </dgm:pt>
    <dgm:pt modelId="{E9B6857F-5B67-4939-9F81-FB820DCAFBD8}" type="sibTrans" cxnId="{D4F68298-96BC-46A1-A1BC-5CEE1E557580}">
      <dgm:prSet/>
      <dgm:spPr/>
      <dgm:t>
        <a:bodyPr/>
        <a:lstStyle/>
        <a:p>
          <a:endParaRPr lang="en-US"/>
        </a:p>
      </dgm:t>
    </dgm:pt>
    <dgm:pt modelId="{9AD154E3-2139-3A48-8F73-8E94F40B7473}" type="pres">
      <dgm:prSet presAssocID="{C77B59DC-815D-4B28-B914-71C3D30BD71F}" presName="Name0" presStyleCnt="0">
        <dgm:presLayoutVars>
          <dgm:dir/>
          <dgm:animLvl val="lvl"/>
          <dgm:resizeHandles val="exact"/>
        </dgm:presLayoutVars>
      </dgm:prSet>
      <dgm:spPr/>
    </dgm:pt>
    <dgm:pt modelId="{AFDEA251-8FCD-364A-9E2B-43EB7049A0DC}" type="pres">
      <dgm:prSet presAssocID="{C4FF27AC-6189-4FAB-BCB9-FC9F2D2E181A}" presName="composite" presStyleCnt="0"/>
      <dgm:spPr/>
    </dgm:pt>
    <dgm:pt modelId="{C33EE868-ED3A-5F46-B78C-C9DC3DDF1F02}" type="pres">
      <dgm:prSet presAssocID="{C4FF27AC-6189-4FAB-BCB9-FC9F2D2E181A}" presName="parTx" presStyleLbl="alignNode1" presStyleIdx="0" presStyleCnt="2">
        <dgm:presLayoutVars>
          <dgm:chMax val="0"/>
          <dgm:chPref val="0"/>
        </dgm:presLayoutVars>
      </dgm:prSet>
      <dgm:spPr/>
    </dgm:pt>
    <dgm:pt modelId="{7C051925-934E-B141-B9B9-E5CDA3E5AB00}" type="pres">
      <dgm:prSet presAssocID="{C4FF27AC-6189-4FAB-BCB9-FC9F2D2E181A}" presName="desTx" presStyleLbl="alignAccFollowNode1" presStyleIdx="0" presStyleCnt="2">
        <dgm:presLayoutVars/>
      </dgm:prSet>
      <dgm:spPr/>
    </dgm:pt>
    <dgm:pt modelId="{B456E49C-4FCA-0D4E-95C0-BFE9F6623807}" type="pres">
      <dgm:prSet presAssocID="{841CE284-3121-4AE6-BE16-7C1440FE4B24}" presName="space" presStyleCnt="0"/>
      <dgm:spPr/>
    </dgm:pt>
    <dgm:pt modelId="{C04C0BDC-AAE6-E04F-A75E-A1E4A135F38B}" type="pres">
      <dgm:prSet presAssocID="{F6AE8A05-2B8C-4391-A383-E81EF32C21B5}" presName="composite" presStyleCnt="0"/>
      <dgm:spPr/>
    </dgm:pt>
    <dgm:pt modelId="{B7254B67-CA8D-6C42-9776-A8094766D18C}" type="pres">
      <dgm:prSet presAssocID="{F6AE8A05-2B8C-4391-A383-E81EF32C21B5}" presName="parTx" presStyleLbl="alignNode1" presStyleIdx="1" presStyleCnt="2">
        <dgm:presLayoutVars>
          <dgm:chMax val="0"/>
          <dgm:chPref val="0"/>
        </dgm:presLayoutVars>
      </dgm:prSet>
      <dgm:spPr/>
    </dgm:pt>
    <dgm:pt modelId="{A0789506-E2EF-8C4D-B4A3-169A4526AD83}" type="pres">
      <dgm:prSet presAssocID="{F6AE8A05-2B8C-4391-A383-E81EF32C21B5}" presName="desTx" presStyleLbl="alignAccFollowNode1" presStyleIdx="1" presStyleCnt="2">
        <dgm:presLayoutVars/>
      </dgm:prSet>
      <dgm:spPr/>
    </dgm:pt>
  </dgm:ptLst>
  <dgm:cxnLst>
    <dgm:cxn modelId="{74C5D904-4A04-DB41-8713-BE6FA131E237}" type="presOf" srcId="{C77B59DC-815D-4B28-B914-71C3D30BD71F}" destId="{9AD154E3-2139-3A48-8F73-8E94F40B7473}" srcOrd="0" destOrd="0" presId="urn:microsoft.com/office/officeart/2016/7/layout/HorizontalActionList"/>
    <dgm:cxn modelId="{1BB2F60F-BA82-DF45-8D1D-3EAF28644347}" type="presOf" srcId="{F6AE8A05-2B8C-4391-A383-E81EF32C21B5}" destId="{B7254B67-CA8D-6C42-9776-A8094766D18C}" srcOrd="0" destOrd="0" presId="urn:microsoft.com/office/officeart/2016/7/layout/HorizontalActionList"/>
    <dgm:cxn modelId="{A4DAEA10-3989-45D1-97CF-56E1B1009233}" srcId="{C77B59DC-815D-4B28-B914-71C3D30BD71F}" destId="{F6AE8A05-2B8C-4391-A383-E81EF32C21B5}" srcOrd="1" destOrd="0" parTransId="{3CB1006C-4255-4942-AC49-0B72558C72F8}" sibTransId="{1F13EE47-489C-4C1E-8D71-57CC75545AD9}"/>
    <dgm:cxn modelId="{F4ECCF25-F978-9C4B-87FA-DE168F1A8EC0}" type="presOf" srcId="{53ABB2E3-4F65-41C6-94D1-C7888A6C23CE}" destId="{7C051925-934E-B141-B9B9-E5CDA3E5AB00}" srcOrd="0" destOrd="0" presId="urn:microsoft.com/office/officeart/2016/7/layout/HorizontalActionList"/>
    <dgm:cxn modelId="{3426F05F-370F-E241-830D-7849FEDD59F5}" type="presOf" srcId="{450C4C29-F8B6-4BCE-98BC-9B56C63EF55B}" destId="{A0789506-E2EF-8C4D-B4A3-169A4526AD83}" srcOrd="0" destOrd="0" presId="urn:microsoft.com/office/officeart/2016/7/layout/HorizontalActionList"/>
    <dgm:cxn modelId="{19814E73-31B4-4DBA-8CD2-B9B15A83CC1E}" srcId="{C77B59DC-815D-4B28-B914-71C3D30BD71F}" destId="{C4FF27AC-6189-4FAB-BCB9-FC9F2D2E181A}" srcOrd="0" destOrd="0" parTransId="{84E9230F-1CD3-4D89-882B-C2DBDCF1E2F1}" sibTransId="{841CE284-3121-4AE6-BE16-7C1440FE4B24}"/>
    <dgm:cxn modelId="{E86A2289-5C15-EF46-99BE-446E97F41E2F}" type="presOf" srcId="{2A8E6CCF-0AA9-4320-A5C6-C184BA53CAA4}" destId="{7C051925-934E-B141-B9B9-E5CDA3E5AB00}" srcOrd="0" destOrd="1" presId="urn:microsoft.com/office/officeart/2016/7/layout/HorizontalActionList"/>
    <dgm:cxn modelId="{C6DBD192-76E9-0442-A746-67C1EF24E738}" type="presOf" srcId="{C4FF27AC-6189-4FAB-BCB9-FC9F2D2E181A}" destId="{C33EE868-ED3A-5F46-B78C-C9DC3DDF1F02}" srcOrd="0" destOrd="0" presId="urn:microsoft.com/office/officeart/2016/7/layout/HorizontalActionList"/>
    <dgm:cxn modelId="{D4F68298-96BC-46A1-A1BC-5CEE1E557580}" srcId="{F6AE8A05-2B8C-4391-A383-E81EF32C21B5}" destId="{450C4C29-F8B6-4BCE-98BC-9B56C63EF55B}" srcOrd="0" destOrd="0" parTransId="{2781D5DD-3562-4F6D-A467-15951D12DCC9}" sibTransId="{E9B6857F-5B67-4939-9F81-FB820DCAFBD8}"/>
    <dgm:cxn modelId="{5992EEE3-87C4-4FBF-BA75-727348BC7542}" srcId="{C4FF27AC-6189-4FAB-BCB9-FC9F2D2E181A}" destId="{53ABB2E3-4F65-41C6-94D1-C7888A6C23CE}" srcOrd="0" destOrd="0" parTransId="{5C00735B-2143-4431-A880-79EA608957FF}" sibTransId="{6C820EA3-FC33-48D9-84A9-BE15A48D299C}"/>
    <dgm:cxn modelId="{8C6CAFE8-1270-4BCA-AA06-E55461CDDE72}" srcId="{C4FF27AC-6189-4FAB-BCB9-FC9F2D2E181A}" destId="{2A8E6CCF-0AA9-4320-A5C6-C184BA53CAA4}" srcOrd="1" destOrd="0" parTransId="{C6FCB75E-C423-4CE3-B68C-4506DC39BDFC}" sibTransId="{EC2397FD-10B7-4422-970E-14C0C4EA5A2F}"/>
    <dgm:cxn modelId="{8823FCD6-F64D-AF45-B1C2-2CDD95F16FEC}" type="presParOf" srcId="{9AD154E3-2139-3A48-8F73-8E94F40B7473}" destId="{AFDEA251-8FCD-364A-9E2B-43EB7049A0DC}" srcOrd="0" destOrd="0" presId="urn:microsoft.com/office/officeart/2016/7/layout/HorizontalActionList"/>
    <dgm:cxn modelId="{3CF8076A-85E9-6148-A113-0F4FBD4A9B22}" type="presParOf" srcId="{AFDEA251-8FCD-364A-9E2B-43EB7049A0DC}" destId="{C33EE868-ED3A-5F46-B78C-C9DC3DDF1F02}" srcOrd="0" destOrd="0" presId="urn:microsoft.com/office/officeart/2016/7/layout/HorizontalActionList"/>
    <dgm:cxn modelId="{4C653442-8F14-9847-8036-B51C51626F1D}" type="presParOf" srcId="{AFDEA251-8FCD-364A-9E2B-43EB7049A0DC}" destId="{7C051925-934E-B141-B9B9-E5CDA3E5AB00}" srcOrd="1" destOrd="0" presId="urn:microsoft.com/office/officeart/2016/7/layout/HorizontalActionList"/>
    <dgm:cxn modelId="{663C6EC3-DC42-0D4D-8B11-6CC7EF0CFE4E}" type="presParOf" srcId="{9AD154E3-2139-3A48-8F73-8E94F40B7473}" destId="{B456E49C-4FCA-0D4E-95C0-BFE9F6623807}" srcOrd="1" destOrd="0" presId="urn:microsoft.com/office/officeart/2016/7/layout/HorizontalActionList"/>
    <dgm:cxn modelId="{01AA662C-3A2B-E849-AADB-CC2B4EFCCFF6}" type="presParOf" srcId="{9AD154E3-2139-3A48-8F73-8E94F40B7473}" destId="{C04C0BDC-AAE6-E04F-A75E-A1E4A135F38B}" srcOrd="2" destOrd="0" presId="urn:microsoft.com/office/officeart/2016/7/layout/HorizontalActionList"/>
    <dgm:cxn modelId="{7B617F90-8E45-CA4C-8558-0CE6D1893848}" type="presParOf" srcId="{C04C0BDC-AAE6-E04F-A75E-A1E4A135F38B}" destId="{B7254B67-CA8D-6C42-9776-A8094766D18C}" srcOrd="0" destOrd="0" presId="urn:microsoft.com/office/officeart/2016/7/layout/HorizontalActionList"/>
    <dgm:cxn modelId="{82EE8F70-8796-9B46-85E0-0B81B1327107}" type="presParOf" srcId="{C04C0BDC-AAE6-E04F-A75E-A1E4A135F38B}" destId="{A0789506-E2EF-8C4D-B4A3-169A4526AD8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35E07E-BF0F-4644-8082-CEA02BDE774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292A86-95F9-7F4C-B34C-DC067F52BE65}">
      <dgm:prSet custT="1"/>
      <dgm:spPr/>
      <dgm:t>
        <a:bodyPr/>
        <a:lstStyle/>
        <a:p>
          <a:pPr>
            <a:lnSpc>
              <a:spcPct val="100000"/>
            </a:lnSpc>
          </a:pPr>
          <a:r>
            <a:rPr lang="en-US" sz="2800" dirty="0" err="1"/>
            <a:t>Parfois</a:t>
          </a:r>
          <a:r>
            <a:rPr lang="en-US" sz="2800" dirty="0"/>
            <a:t>, nous </a:t>
          </a:r>
          <a:r>
            <a:rPr lang="en-US" sz="2800" dirty="0" err="1"/>
            <a:t>sommes</a:t>
          </a:r>
          <a:r>
            <a:rPr lang="en-US" sz="2800" dirty="0"/>
            <a:t> </a:t>
          </a:r>
          <a:r>
            <a:rPr lang="en-US" sz="2800" dirty="0" err="1"/>
            <a:t>confrontés</a:t>
          </a:r>
          <a:r>
            <a:rPr lang="en-US" sz="2800" dirty="0"/>
            <a:t> </a:t>
          </a:r>
          <a:r>
            <a:rPr lang="en-US" sz="2800" dirty="0" err="1"/>
            <a:t>à</a:t>
          </a:r>
          <a:r>
            <a:rPr lang="en-US" sz="2800" dirty="0"/>
            <a:t> de « </a:t>
          </a:r>
          <a:r>
            <a:rPr lang="en-US" sz="2800" dirty="0" err="1"/>
            <a:t>fausses</a:t>
          </a:r>
          <a:r>
            <a:rPr lang="en-US" sz="2800" dirty="0"/>
            <a:t> </a:t>
          </a:r>
          <a:r>
            <a:rPr lang="en-US" sz="2800" dirty="0" err="1"/>
            <a:t>alertes</a:t>
          </a:r>
          <a:r>
            <a:rPr lang="en-US" sz="2800" dirty="0"/>
            <a:t> ». </a:t>
          </a:r>
        </a:p>
        <a:p>
          <a:pPr>
            <a:lnSpc>
              <a:spcPct val="100000"/>
            </a:lnSpc>
          </a:pPr>
          <a:endParaRPr lang="en-US" sz="2800" dirty="0"/>
        </a:p>
        <a:p>
          <a:pPr>
            <a:lnSpc>
              <a:spcPct val="100000"/>
            </a:lnSpc>
          </a:pPr>
          <a:r>
            <a:rPr lang="en-US" sz="2800" dirty="0"/>
            <a:t>Si </a:t>
          </a:r>
          <a:r>
            <a:rPr lang="en-US" sz="2800" dirty="0" err="1"/>
            <a:t>elles</a:t>
          </a:r>
          <a:r>
            <a:rPr lang="en-US" sz="2800" dirty="0"/>
            <a:t> se </a:t>
          </a:r>
          <a:r>
            <a:rPr lang="en-US" sz="2800" dirty="0" err="1"/>
            <a:t>produisent</a:t>
          </a:r>
          <a:r>
            <a:rPr lang="en-US" sz="2800" dirty="0"/>
            <a:t> </a:t>
          </a:r>
          <a:r>
            <a:rPr lang="en-US" sz="2800" dirty="0" err="1"/>
            <a:t>fréquemment</a:t>
          </a:r>
          <a:r>
            <a:rPr lang="en-US" sz="2800" dirty="0"/>
            <a:t> et </a:t>
          </a:r>
          <a:r>
            <a:rPr lang="en-US" sz="2800" dirty="0" err="1"/>
            <a:t>intensément</a:t>
          </a:r>
          <a:r>
            <a:rPr lang="en-US" sz="2800" dirty="0"/>
            <a:t>, </a:t>
          </a:r>
          <a:r>
            <a:rPr lang="en-US" sz="2800" dirty="0" err="1"/>
            <a:t>elles</a:t>
          </a:r>
          <a:r>
            <a:rPr lang="en-US" sz="2800" dirty="0"/>
            <a:t> </a:t>
          </a:r>
          <a:r>
            <a:rPr lang="en-US" sz="2800" dirty="0" err="1"/>
            <a:t>peuvent</a:t>
          </a:r>
          <a:r>
            <a:rPr lang="en-US" sz="2800" dirty="0"/>
            <a:t> </a:t>
          </a:r>
          <a:r>
            <a:rPr lang="en-US" sz="2800" dirty="0" err="1"/>
            <a:t>nuire</a:t>
          </a:r>
          <a:r>
            <a:rPr lang="en-US" sz="2800" dirty="0"/>
            <a:t> </a:t>
          </a:r>
          <a:r>
            <a:rPr lang="en-US" sz="2800" dirty="0" err="1"/>
            <a:t>à</a:t>
          </a:r>
          <a:r>
            <a:rPr lang="en-US" sz="2800" dirty="0"/>
            <a:t> </a:t>
          </a:r>
          <a:r>
            <a:rPr lang="en-US" sz="2800" dirty="0" err="1"/>
            <a:t>notre</a:t>
          </a:r>
          <a:r>
            <a:rPr lang="en-US" sz="2800" dirty="0"/>
            <a:t> </a:t>
          </a:r>
          <a:r>
            <a:rPr lang="en-US" sz="2800" dirty="0" err="1"/>
            <a:t>fonctionnement</a:t>
          </a:r>
          <a:r>
            <a:rPr lang="en-US" sz="2800" dirty="0"/>
            <a:t> et </a:t>
          </a:r>
          <a:r>
            <a:rPr lang="en-US" sz="2800" dirty="0" err="1"/>
            <a:t>à</a:t>
          </a:r>
          <a:r>
            <a:rPr lang="en-US" sz="2800" dirty="0"/>
            <a:t> </a:t>
          </a:r>
          <a:r>
            <a:rPr lang="en-US" sz="2800" dirty="0" err="1"/>
            <a:t>notre</a:t>
          </a:r>
          <a:r>
            <a:rPr lang="en-US" sz="2800" dirty="0"/>
            <a:t> </a:t>
          </a:r>
          <a:r>
            <a:rPr lang="en-US" sz="2800" dirty="0" err="1"/>
            <a:t>qualité</a:t>
          </a:r>
          <a:r>
            <a:rPr lang="en-US" sz="2800" dirty="0"/>
            <a:t> de vie.</a:t>
          </a:r>
          <a:endParaRPr lang="en-CA" sz="2800" dirty="0"/>
        </a:p>
      </dgm:t>
    </dgm:pt>
    <dgm:pt modelId="{E0B666D6-17F0-B24C-9295-48C498C5291A}" type="parTrans" cxnId="{A807950B-6AAB-D447-BDD9-90BE2BF65739}">
      <dgm:prSet/>
      <dgm:spPr/>
      <dgm:t>
        <a:bodyPr/>
        <a:lstStyle/>
        <a:p>
          <a:pPr>
            <a:lnSpc>
              <a:spcPct val="100000"/>
            </a:lnSpc>
          </a:pPr>
          <a:endParaRPr lang="en-US" sz="2800"/>
        </a:p>
      </dgm:t>
    </dgm:pt>
    <dgm:pt modelId="{4489C24D-8760-AA48-AC22-52D8A771691D}" type="sibTrans" cxnId="{A807950B-6AAB-D447-BDD9-90BE2BF65739}">
      <dgm:prSet/>
      <dgm:spPr/>
      <dgm:t>
        <a:bodyPr/>
        <a:lstStyle/>
        <a:p>
          <a:pPr>
            <a:lnSpc>
              <a:spcPct val="100000"/>
            </a:lnSpc>
          </a:pPr>
          <a:endParaRPr lang="en-US" sz="2800"/>
        </a:p>
      </dgm:t>
    </dgm:pt>
    <dgm:pt modelId="{E9FE8802-AADD-604F-85AC-5EE5AC64EDBA}" type="pres">
      <dgm:prSet presAssocID="{1C35E07E-BF0F-4644-8082-CEA02BDE7741}" presName="vert0" presStyleCnt="0">
        <dgm:presLayoutVars>
          <dgm:dir/>
          <dgm:animOne val="branch"/>
          <dgm:animLvl val="lvl"/>
        </dgm:presLayoutVars>
      </dgm:prSet>
      <dgm:spPr/>
    </dgm:pt>
    <dgm:pt modelId="{9FECEA8E-5E01-4A47-AB4C-2FC64AD6B688}" type="pres">
      <dgm:prSet presAssocID="{1B292A86-95F9-7F4C-B34C-DC067F52BE65}" presName="thickLine" presStyleLbl="alignNode1" presStyleIdx="0" presStyleCnt="1"/>
      <dgm:spPr/>
    </dgm:pt>
    <dgm:pt modelId="{C023B0BB-9B73-AD45-8860-81386390E7AF}" type="pres">
      <dgm:prSet presAssocID="{1B292A86-95F9-7F4C-B34C-DC067F52BE65}" presName="horz1" presStyleCnt="0"/>
      <dgm:spPr/>
    </dgm:pt>
    <dgm:pt modelId="{3F026971-1B96-3440-A2CD-27FB6226F032}" type="pres">
      <dgm:prSet presAssocID="{1B292A86-95F9-7F4C-B34C-DC067F52BE65}" presName="tx1" presStyleLbl="revTx" presStyleIdx="0" presStyleCnt="1" custScaleY="100294"/>
      <dgm:spPr/>
    </dgm:pt>
    <dgm:pt modelId="{C23B96F9-F0EA-3F44-8533-FA36C06E778D}" type="pres">
      <dgm:prSet presAssocID="{1B292A86-95F9-7F4C-B34C-DC067F52BE65}" presName="vert1" presStyleCnt="0"/>
      <dgm:spPr/>
    </dgm:pt>
  </dgm:ptLst>
  <dgm:cxnLst>
    <dgm:cxn modelId="{28E54B05-0507-4F44-8867-28D9D2DD9023}" type="presOf" srcId="{1B292A86-95F9-7F4C-B34C-DC067F52BE65}" destId="{3F026971-1B96-3440-A2CD-27FB6226F032}" srcOrd="0" destOrd="0" presId="urn:microsoft.com/office/officeart/2008/layout/LinedList"/>
    <dgm:cxn modelId="{A807950B-6AAB-D447-BDD9-90BE2BF65739}" srcId="{1C35E07E-BF0F-4644-8082-CEA02BDE7741}" destId="{1B292A86-95F9-7F4C-B34C-DC067F52BE65}" srcOrd="0" destOrd="0" parTransId="{E0B666D6-17F0-B24C-9295-48C498C5291A}" sibTransId="{4489C24D-8760-AA48-AC22-52D8A771691D}"/>
    <dgm:cxn modelId="{A029C1D9-C209-B844-BF0C-3C892D996513}" type="presOf" srcId="{1C35E07E-BF0F-4644-8082-CEA02BDE7741}" destId="{E9FE8802-AADD-604F-85AC-5EE5AC64EDBA}" srcOrd="0" destOrd="0" presId="urn:microsoft.com/office/officeart/2008/layout/LinedList"/>
    <dgm:cxn modelId="{04511E0E-16CA-3E48-95F7-AD04D957A4D8}" type="presParOf" srcId="{E9FE8802-AADD-604F-85AC-5EE5AC64EDBA}" destId="{9FECEA8E-5E01-4A47-AB4C-2FC64AD6B688}" srcOrd="0" destOrd="0" presId="urn:microsoft.com/office/officeart/2008/layout/LinedList"/>
    <dgm:cxn modelId="{408FCD59-373C-F947-8861-FACC410DADBF}" type="presParOf" srcId="{E9FE8802-AADD-604F-85AC-5EE5AC64EDBA}" destId="{C023B0BB-9B73-AD45-8860-81386390E7AF}" srcOrd="1" destOrd="0" presId="urn:microsoft.com/office/officeart/2008/layout/LinedList"/>
    <dgm:cxn modelId="{C85AD924-BD52-874F-AC3A-CE872947BC42}" type="presParOf" srcId="{C023B0BB-9B73-AD45-8860-81386390E7AF}" destId="{3F026971-1B96-3440-A2CD-27FB6226F032}" srcOrd="0" destOrd="0" presId="urn:microsoft.com/office/officeart/2008/layout/LinedList"/>
    <dgm:cxn modelId="{43AC243B-30E7-F745-8C52-CD9F2672A4AD}" type="presParOf" srcId="{C023B0BB-9B73-AD45-8860-81386390E7AF}" destId="{C23B96F9-F0EA-3F44-8533-FA36C06E77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2CE47E-2263-D04D-97A7-FFDA18EAF594}" type="doc">
      <dgm:prSet loTypeId="urn:microsoft.com/office/officeart/2005/8/layout/vList3" loCatId="process" qsTypeId="urn:microsoft.com/office/officeart/2005/8/quickstyle/simple5" qsCatId="simple" csTypeId="urn:microsoft.com/office/officeart/2005/8/colors/accent5_3" csCatId="accent5" phldr="1"/>
      <dgm:spPr/>
      <dgm:t>
        <a:bodyPr/>
        <a:lstStyle/>
        <a:p>
          <a:endParaRPr lang="en-US"/>
        </a:p>
      </dgm:t>
    </dgm:pt>
    <dgm:pt modelId="{96A92C2C-B69B-1843-BBDB-098131408547}">
      <dgm:prSet custT="1"/>
      <dgm:spPr>
        <a:solidFill>
          <a:srgbClr val="4B53B2"/>
        </a:solidFill>
      </dgm:spPr>
      <dgm:t>
        <a:bodyPr anchor="t"/>
        <a:lstStyle/>
        <a:p>
          <a:r>
            <a:rPr lang="en-US" sz="2400" dirty="0" err="1"/>
            <a:t>Exemple</a:t>
          </a:r>
          <a:r>
            <a:rPr lang="en-US" sz="2400" dirty="0"/>
            <a:t> de la chemise </a:t>
          </a:r>
          <a:r>
            <a:rPr lang="en-US" sz="2400" dirty="0" err="1"/>
            <a:t>bleue</a:t>
          </a:r>
          <a:endParaRPr lang="en-CA" sz="2400" dirty="0"/>
        </a:p>
      </dgm:t>
    </dgm:pt>
    <dgm:pt modelId="{32779E0B-C5B5-AF41-9F52-7576DAA050E4}" type="parTrans" cxnId="{2BD75084-04DB-AF44-BCEE-1ECFFF4162E1}">
      <dgm:prSet/>
      <dgm:spPr/>
      <dgm:t>
        <a:bodyPr/>
        <a:lstStyle/>
        <a:p>
          <a:endParaRPr lang="en-US" sz="2400"/>
        </a:p>
      </dgm:t>
    </dgm:pt>
    <dgm:pt modelId="{E17DB32E-6C22-4C4B-8C43-8F7234B2F8FE}" type="sibTrans" cxnId="{2BD75084-04DB-AF44-BCEE-1ECFFF4162E1}">
      <dgm:prSet/>
      <dgm:spPr/>
      <dgm:t>
        <a:bodyPr/>
        <a:lstStyle/>
        <a:p>
          <a:endParaRPr lang="en-US" sz="2400"/>
        </a:p>
      </dgm:t>
    </dgm:pt>
    <dgm:pt modelId="{82687F99-BD67-9C4E-9B2D-162FDD2D8A8D}">
      <dgm:prSet custT="1"/>
      <dgm:spPr>
        <a:solidFill>
          <a:srgbClr val="4B53B2"/>
        </a:solidFill>
      </dgm:spPr>
      <dgm:t>
        <a:bodyPr anchor="t"/>
        <a:lstStyle/>
        <a:p>
          <a:r>
            <a:rPr lang="en-US" sz="2400" dirty="0" err="1"/>
            <a:t>Exercice</a:t>
          </a:r>
          <a:r>
            <a:rPr lang="en-US" sz="2400" dirty="0"/>
            <a:t> : Y a-t-il de </a:t>
          </a:r>
          <a:r>
            <a:rPr lang="en-US" sz="2400" dirty="0" err="1"/>
            <a:t>fausses</a:t>
          </a:r>
          <a:r>
            <a:rPr lang="en-US" sz="2400" dirty="0"/>
            <a:t> </a:t>
          </a:r>
          <a:r>
            <a:rPr lang="en-US" sz="2400" dirty="0" err="1"/>
            <a:t>alertes</a:t>
          </a:r>
          <a:r>
            <a:rPr lang="en-US" sz="2400" dirty="0"/>
            <a:t> qui se </a:t>
          </a:r>
          <a:r>
            <a:rPr lang="en-US" sz="2400" dirty="0" err="1"/>
            <a:t>déclenchent</a:t>
          </a:r>
          <a:r>
            <a:rPr lang="en-US" sz="2400" dirty="0"/>
            <a:t>?</a:t>
          </a:r>
          <a:endParaRPr lang="en-CA" sz="2400" dirty="0"/>
        </a:p>
      </dgm:t>
    </dgm:pt>
    <dgm:pt modelId="{D1D8F0B2-A298-E64E-A1AC-A5D4DE80EAAC}" type="sibTrans" cxnId="{91B86131-93E9-4247-A5C7-8526643905E8}">
      <dgm:prSet/>
      <dgm:spPr/>
      <dgm:t>
        <a:bodyPr/>
        <a:lstStyle/>
        <a:p>
          <a:endParaRPr lang="en-US" sz="2400"/>
        </a:p>
      </dgm:t>
    </dgm:pt>
    <dgm:pt modelId="{0F60B418-DB81-DC4D-89F2-CC0B43018EC4}" type="parTrans" cxnId="{91B86131-93E9-4247-A5C7-8526643905E8}">
      <dgm:prSet/>
      <dgm:spPr/>
      <dgm:t>
        <a:bodyPr/>
        <a:lstStyle/>
        <a:p>
          <a:endParaRPr lang="en-US" sz="2400"/>
        </a:p>
      </dgm:t>
    </dgm:pt>
    <dgm:pt modelId="{7C379DE8-DA05-754E-8C52-285834A7432D}" type="pres">
      <dgm:prSet presAssocID="{A72CE47E-2263-D04D-97A7-FFDA18EAF594}" presName="linearFlow" presStyleCnt="0">
        <dgm:presLayoutVars>
          <dgm:dir/>
          <dgm:resizeHandles val="exact"/>
        </dgm:presLayoutVars>
      </dgm:prSet>
      <dgm:spPr/>
    </dgm:pt>
    <dgm:pt modelId="{2D7FC80F-2BBD-7A4E-9D40-2656A7053956}" type="pres">
      <dgm:prSet presAssocID="{96A92C2C-B69B-1843-BBDB-098131408547}" presName="composite" presStyleCnt="0"/>
      <dgm:spPr/>
    </dgm:pt>
    <dgm:pt modelId="{32CD34A5-96E0-9F4F-87AE-C343DD5E193A}" type="pres">
      <dgm:prSet presAssocID="{96A92C2C-B69B-1843-BBDB-098131408547}" presName="imgShp" presStyleLbl="fgImgPlace1" presStyleIdx="0" presStyleCnt="2" custLinFactNeighborX="-62464" custLinFactNeighborY="22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irt with solid fill"/>
        </a:ext>
      </dgm:extLst>
    </dgm:pt>
    <dgm:pt modelId="{FF7F827C-1DEA-7C43-ACE0-83573DFC9374}" type="pres">
      <dgm:prSet presAssocID="{96A92C2C-B69B-1843-BBDB-098131408547}" presName="txShp" presStyleLbl="node1" presStyleIdx="0" presStyleCnt="2">
        <dgm:presLayoutVars>
          <dgm:bulletEnabled val="1"/>
        </dgm:presLayoutVars>
      </dgm:prSet>
      <dgm:spPr/>
    </dgm:pt>
    <dgm:pt modelId="{3F0AFE8E-076F-C84E-939F-F0C419042379}" type="pres">
      <dgm:prSet presAssocID="{E17DB32E-6C22-4C4B-8C43-8F7234B2F8FE}" presName="spacing" presStyleCnt="0"/>
      <dgm:spPr/>
    </dgm:pt>
    <dgm:pt modelId="{A47E5734-C51E-1949-918F-07F88DE64D5A}" type="pres">
      <dgm:prSet presAssocID="{82687F99-BD67-9C4E-9B2D-162FDD2D8A8D}" presName="composite" presStyleCnt="0"/>
      <dgm:spPr/>
    </dgm:pt>
    <dgm:pt modelId="{4E3B6248-F5D7-A94B-B6EB-1F5E3D58153E}" type="pres">
      <dgm:prSet presAssocID="{82687F99-BD67-9C4E-9B2D-162FDD2D8A8D}" presName="imgShp" presStyleLbl="fgImgPlace1" presStyleIdx="1" presStyleCnt="2" custLinFactNeighborX="-58434" custLinFactNeighborY="2289"/>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iren with solid fill"/>
        </a:ext>
      </dgm:extLst>
    </dgm:pt>
    <dgm:pt modelId="{19925CCC-49F0-2B47-B720-F6B2EA12989F}" type="pres">
      <dgm:prSet presAssocID="{82687F99-BD67-9C4E-9B2D-162FDD2D8A8D}" presName="txShp" presStyleLbl="node1" presStyleIdx="1" presStyleCnt="2">
        <dgm:presLayoutVars>
          <dgm:bulletEnabled val="1"/>
        </dgm:presLayoutVars>
      </dgm:prSet>
      <dgm:spPr/>
    </dgm:pt>
  </dgm:ptLst>
  <dgm:cxnLst>
    <dgm:cxn modelId="{91B86131-93E9-4247-A5C7-8526643905E8}" srcId="{A72CE47E-2263-D04D-97A7-FFDA18EAF594}" destId="{82687F99-BD67-9C4E-9B2D-162FDD2D8A8D}" srcOrd="1" destOrd="0" parTransId="{0F60B418-DB81-DC4D-89F2-CC0B43018EC4}" sibTransId="{D1D8F0B2-A298-E64E-A1AC-A5D4DE80EAAC}"/>
    <dgm:cxn modelId="{4671D75B-7802-D74F-9633-64EBDC82575F}" type="presOf" srcId="{A72CE47E-2263-D04D-97A7-FFDA18EAF594}" destId="{7C379DE8-DA05-754E-8C52-285834A7432D}" srcOrd="0" destOrd="0" presId="urn:microsoft.com/office/officeart/2005/8/layout/vList3"/>
    <dgm:cxn modelId="{92A4D066-2524-5943-97AB-9AFE8AD34230}" type="presOf" srcId="{82687F99-BD67-9C4E-9B2D-162FDD2D8A8D}" destId="{19925CCC-49F0-2B47-B720-F6B2EA12989F}" srcOrd="0" destOrd="0" presId="urn:microsoft.com/office/officeart/2005/8/layout/vList3"/>
    <dgm:cxn modelId="{2BD75084-04DB-AF44-BCEE-1ECFFF4162E1}" srcId="{A72CE47E-2263-D04D-97A7-FFDA18EAF594}" destId="{96A92C2C-B69B-1843-BBDB-098131408547}" srcOrd="0" destOrd="0" parTransId="{32779E0B-C5B5-AF41-9F52-7576DAA050E4}" sibTransId="{E17DB32E-6C22-4C4B-8C43-8F7234B2F8FE}"/>
    <dgm:cxn modelId="{E9F93FB8-CAE6-7A46-B60E-848037A52D35}" type="presOf" srcId="{96A92C2C-B69B-1843-BBDB-098131408547}" destId="{FF7F827C-1DEA-7C43-ACE0-83573DFC9374}" srcOrd="0" destOrd="0" presId="urn:microsoft.com/office/officeart/2005/8/layout/vList3"/>
    <dgm:cxn modelId="{46B916C1-109E-894F-A7CE-6DED7E41B916}" type="presParOf" srcId="{7C379DE8-DA05-754E-8C52-285834A7432D}" destId="{2D7FC80F-2BBD-7A4E-9D40-2656A7053956}" srcOrd="0" destOrd="0" presId="urn:microsoft.com/office/officeart/2005/8/layout/vList3"/>
    <dgm:cxn modelId="{79594C09-E426-744A-A65D-220C11AD4444}" type="presParOf" srcId="{2D7FC80F-2BBD-7A4E-9D40-2656A7053956}" destId="{32CD34A5-96E0-9F4F-87AE-C343DD5E193A}" srcOrd="0" destOrd="0" presId="urn:microsoft.com/office/officeart/2005/8/layout/vList3"/>
    <dgm:cxn modelId="{BD868C77-B04C-BA45-B4B2-D051F87F1209}" type="presParOf" srcId="{2D7FC80F-2BBD-7A4E-9D40-2656A7053956}" destId="{FF7F827C-1DEA-7C43-ACE0-83573DFC9374}" srcOrd="1" destOrd="0" presId="urn:microsoft.com/office/officeart/2005/8/layout/vList3"/>
    <dgm:cxn modelId="{C4CD97BF-EAF3-C843-AE67-2BB7B1F32538}" type="presParOf" srcId="{7C379DE8-DA05-754E-8C52-285834A7432D}" destId="{3F0AFE8E-076F-C84E-939F-F0C419042379}" srcOrd="1" destOrd="0" presId="urn:microsoft.com/office/officeart/2005/8/layout/vList3"/>
    <dgm:cxn modelId="{86F0D134-430C-8E43-B9FF-C21E71D816EF}" type="presParOf" srcId="{7C379DE8-DA05-754E-8C52-285834A7432D}" destId="{A47E5734-C51E-1949-918F-07F88DE64D5A}" srcOrd="2" destOrd="0" presId="urn:microsoft.com/office/officeart/2005/8/layout/vList3"/>
    <dgm:cxn modelId="{A83F1382-F91C-C745-9E83-FDDA1DA1D9DB}" type="presParOf" srcId="{A47E5734-C51E-1949-918F-07F88DE64D5A}" destId="{4E3B6248-F5D7-A94B-B6EB-1F5E3D58153E}" srcOrd="0" destOrd="0" presId="urn:microsoft.com/office/officeart/2005/8/layout/vList3"/>
    <dgm:cxn modelId="{2B697D3A-FE5A-6D43-AC6F-0520940DDFE7}" type="presParOf" srcId="{A47E5734-C51E-1949-918F-07F88DE64D5A}" destId="{19925CCC-49F0-2B47-B720-F6B2EA12989F}"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nchor="ctr"/>
        <a:lstStyle/>
        <a:p>
          <a:r>
            <a:rPr lang="en-US" sz="3200" dirty="0">
              <a:solidFill>
                <a:schemeClr val="tx1"/>
              </a:solidFill>
            </a:rPr>
            <a:t>Examen de la mise </a:t>
          </a:r>
          <a:r>
            <a:rPr lang="en-US" sz="3200" dirty="0" err="1">
              <a:solidFill>
                <a:schemeClr val="tx1"/>
              </a:solidFill>
            </a:rPr>
            <a:t>en</a:t>
          </a:r>
          <a:r>
            <a:rPr lang="en-US" sz="3200" dirty="0">
              <a:solidFill>
                <a:schemeClr val="tx1"/>
              </a:solidFill>
            </a:rPr>
            <a:t> application des </a:t>
          </a:r>
          <a:r>
            <a:rPr lang="en-US" sz="3200" dirty="0">
              <a:solidFill>
                <a:schemeClr val="bg1"/>
              </a:solidFill>
            </a:rPr>
            <a:t>ques</a:t>
          </a:r>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nchor="ctr"/>
        <a:lstStyle/>
        <a:p>
          <a:r>
            <a:rPr lang="en-US" sz="3200" dirty="0" err="1">
              <a:solidFill>
                <a:schemeClr val="tx1"/>
              </a:solidFill>
            </a:rPr>
            <a:t>Qu’est-ce</a:t>
          </a:r>
          <a:r>
            <a:rPr lang="en-US" sz="3200" dirty="0">
              <a:solidFill>
                <a:schemeClr val="tx1"/>
              </a:solidFill>
            </a:rPr>
            <a:t> que le stress?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solidFill>
                <a:schemeClr val="bg1"/>
              </a:solidFill>
            </a:rPr>
            <a:t>Faire face aux </a:t>
          </a:r>
          <a:r>
            <a:rPr lang="en-US" sz="3200" dirty="0" err="1">
              <a:solidFill>
                <a:schemeClr val="bg1"/>
              </a:solidFill>
            </a:rPr>
            <a:t>expériences</a:t>
          </a:r>
          <a:r>
            <a:rPr lang="en-US" sz="3200" dirty="0">
              <a:solidFill>
                <a:schemeClr val="bg1"/>
              </a:solidFill>
            </a:rPr>
            <a:t> </a:t>
          </a:r>
          <a:r>
            <a:rPr lang="en-US" sz="3200" dirty="0" err="1">
              <a:solidFill>
                <a:schemeClr val="bg1"/>
              </a:solidFill>
            </a:rPr>
            <a:t>stressantes</a:t>
          </a:r>
          <a:endParaRPr lang="en-US" sz="3200" dirty="0">
            <a:solidFill>
              <a:schemeClr val="bg1"/>
            </a:solidFill>
          </a:endParaRPr>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a:t>Plan de bien-</a:t>
          </a:r>
          <a:r>
            <a:rPr lang="en-US" sz="3200" dirty="0" err="1"/>
            <a:t>être</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544876-E59A-45DE-B014-DD198E25AA32}" type="doc">
      <dgm:prSet loTypeId="urn:microsoft.com/office/officeart/2008/layout/LinedList" loCatId="process" qsTypeId="urn:microsoft.com/office/officeart/2005/8/quickstyle/simple4" qsCatId="simple" csTypeId="urn:microsoft.com/office/officeart/2005/8/colors/accent1_2" csCatId="accent1" phldr="1"/>
      <dgm:spPr/>
      <dgm:t>
        <a:bodyPr/>
        <a:lstStyle/>
        <a:p>
          <a:endParaRPr lang="en-US"/>
        </a:p>
      </dgm:t>
    </dgm:pt>
    <dgm:pt modelId="{FC79E2E8-07D9-4AC8-8A52-CB63DC6C32FA}">
      <dgm:prSet/>
      <dgm:spPr/>
      <dgm:t>
        <a:bodyPr/>
        <a:lstStyle/>
        <a:p>
          <a:r>
            <a:rPr lang="en-US" b="1"/>
            <a:t>1</a:t>
          </a:r>
        </a:p>
      </dgm:t>
    </dgm:pt>
    <dgm:pt modelId="{FE4B394D-367F-42C8-B9A7-1DF01D75FCCE}" type="parTrans" cxnId="{BF101894-77B0-4542-9E37-0992BE009474}">
      <dgm:prSet/>
      <dgm:spPr/>
      <dgm:t>
        <a:bodyPr/>
        <a:lstStyle/>
        <a:p>
          <a:endParaRPr lang="en-US"/>
        </a:p>
      </dgm:t>
    </dgm:pt>
    <dgm:pt modelId="{13D222D9-06D3-469B-901C-9B6B010538B7}" type="sibTrans" cxnId="{BF101894-77B0-4542-9E37-0992BE009474}">
      <dgm:prSet/>
      <dgm:spPr/>
      <dgm:t>
        <a:bodyPr/>
        <a:lstStyle/>
        <a:p>
          <a:endParaRPr lang="en-US"/>
        </a:p>
      </dgm:t>
    </dgm:pt>
    <dgm:pt modelId="{D53EA4B5-5B02-4A01-BC77-1FD5AE283A81}">
      <dgm:prSet/>
      <dgm:spPr/>
      <dgm:t>
        <a:bodyPr/>
        <a:lstStyle/>
        <a:p>
          <a:r>
            <a:rPr lang="fr-CA" dirty="0"/>
            <a:t>Se souvenir de la réaction de stress</a:t>
          </a:r>
          <a:endParaRPr lang="en-US" dirty="0"/>
        </a:p>
      </dgm:t>
    </dgm:pt>
    <dgm:pt modelId="{749CF7FE-B2CE-4CC3-930F-DC32BE3EBAB9}" type="parTrans" cxnId="{EEC58941-7AD7-4570-8B86-640FE198ED24}">
      <dgm:prSet/>
      <dgm:spPr/>
      <dgm:t>
        <a:bodyPr/>
        <a:lstStyle/>
        <a:p>
          <a:endParaRPr lang="en-US"/>
        </a:p>
      </dgm:t>
    </dgm:pt>
    <dgm:pt modelId="{5E7ED636-5ACD-4BFC-B447-AFE1D5B1812C}" type="sibTrans" cxnId="{EEC58941-7AD7-4570-8B86-640FE198ED24}">
      <dgm:prSet/>
      <dgm:spPr/>
      <dgm:t>
        <a:bodyPr/>
        <a:lstStyle/>
        <a:p>
          <a:endParaRPr lang="en-US"/>
        </a:p>
      </dgm:t>
    </dgm:pt>
    <dgm:pt modelId="{C82FC5D2-1CF3-4F37-ABA5-CEF78774380A}">
      <dgm:prSet/>
      <dgm:spPr/>
      <dgm:t>
        <a:bodyPr/>
        <a:lstStyle/>
        <a:p>
          <a:r>
            <a:rPr lang="en-US" b="1"/>
            <a:t>2</a:t>
          </a:r>
        </a:p>
      </dgm:t>
    </dgm:pt>
    <dgm:pt modelId="{FB516CDB-BB57-4C18-BABA-255B75DB86F6}" type="parTrans" cxnId="{9E34B7F3-F4A7-4103-9F27-025B30EE48A6}">
      <dgm:prSet/>
      <dgm:spPr/>
      <dgm:t>
        <a:bodyPr/>
        <a:lstStyle/>
        <a:p>
          <a:endParaRPr lang="en-US"/>
        </a:p>
      </dgm:t>
    </dgm:pt>
    <dgm:pt modelId="{F8E21DBC-633B-4B54-9611-3C095D779D46}" type="sibTrans" cxnId="{9E34B7F3-F4A7-4103-9F27-025B30EE48A6}">
      <dgm:prSet/>
      <dgm:spPr/>
      <dgm:t>
        <a:bodyPr/>
        <a:lstStyle/>
        <a:p>
          <a:endParaRPr lang="en-US"/>
        </a:p>
      </dgm:t>
    </dgm:pt>
    <dgm:pt modelId="{6D721E6B-5000-488E-A7E4-F93DB3F24CC3}">
      <dgm:prSet/>
      <dgm:spPr/>
      <dgm:t>
        <a:bodyPr/>
        <a:lstStyle/>
        <a:p>
          <a:r>
            <a:rPr lang="fr-CA" dirty="0"/>
            <a:t>Pièges de la pensée courants</a:t>
          </a:r>
          <a:endParaRPr lang="en-US" dirty="0"/>
        </a:p>
      </dgm:t>
    </dgm:pt>
    <dgm:pt modelId="{1075401C-348A-4BA7-9A45-70A343D278C6}" type="parTrans" cxnId="{6AAA1FC2-529A-4F9E-A501-60B9EC78201C}">
      <dgm:prSet/>
      <dgm:spPr/>
      <dgm:t>
        <a:bodyPr/>
        <a:lstStyle/>
        <a:p>
          <a:endParaRPr lang="en-US"/>
        </a:p>
      </dgm:t>
    </dgm:pt>
    <dgm:pt modelId="{CCA9FCCC-CE4A-4181-81CC-2AE3C4C10BDD}" type="sibTrans" cxnId="{6AAA1FC2-529A-4F9E-A501-60B9EC78201C}">
      <dgm:prSet/>
      <dgm:spPr/>
      <dgm:t>
        <a:bodyPr/>
        <a:lstStyle/>
        <a:p>
          <a:endParaRPr lang="en-US"/>
        </a:p>
      </dgm:t>
    </dgm:pt>
    <dgm:pt modelId="{3BADC454-CAC7-421B-8A51-6AB4675B7DA0}">
      <dgm:prSet/>
      <dgm:spPr/>
      <dgm:t>
        <a:bodyPr/>
        <a:lstStyle/>
        <a:p>
          <a:r>
            <a:rPr lang="en-US" b="1"/>
            <a:t>3</a:t>
          </a:r>
        </a:p>
      </dgm:t>
    </dgm:pt>
    <dgm:pt modelId="{A0D634A1-0EAA-4F3E-85FA-33DCAEC52171}" type="parTrans" cxnId="{75897B78-BAD6-41AB-A543-C0D73E037B8B}">
      <dgm:prSet/>
      <dgm:spPr/>
      <dgm:t>
        <a:bodyPr/>
        <a:lstStyle/>
        <a:p>
          <a:endParaRPr lang="en-US"/>
        </a:p>
      </dgm:t>
    </dgm:pt>
    <dgm:pt modelId="{7647231D-8E4E-476A-8880-9C773BB3B118}" type="sibTrans" cxnId="{75897B78-BAD6-41AB-A543-C0D73E037B8B}">
      <dgm:prSet/>
      <dgm:spPr/>
      <dgm:t>
        <a:bodyPr/>
        <a:lstStyle/>
        <a:p>
          <a:endParaRPr lang="en-US"/>
        </a:p>
      </dgm:t>
    </dgm:pt>
    <dgm:pt modelId="{71C61CE1-571E-4A56-B1FC-7DD5FA0D32E6}">
      <dgm:prSet/>
      <dgm:spPr/>
      <dgm:t>
        <a:bodyPr/>
        <a:lstStyle/>
        <a:p>
          <a:r>
            <a:rPr lang="fr-CA" dirty="0"/>
            <a:t>Réactions comportementales courantes</a:t>
          </a:r>
          <a:endParaRPr lang="en-US" dirty="0"/>
        </a:p>
      </dgm:t>
    </dgm:pt>
    <dgm:pt modelId="{E91A7500-9ECA-497A-B142-06F87202AD50}" type="parTrans" cxnId="{78FDD5C2-4B16-4C5F-A45D-0B6AE6DBB487}">
      <dgm:prSet/>
      <dgm:spPr/>
      <dgm:t>
        <a:bodyPr/>
        <a:lstStyle/>
        <a:p>
          <a:endParaRPr lang="en-US"/>
        </a:p>
      </dgm:t>
    </dgm:pt>
    <dgm:pt modelId="{8A94DFB2-CB8A-4DAA-B0A1-7171917FAE45}" type="sibTrans" cxnId="{78FDD5C2-4B16-4C5F-A45D-0B6AE6DBB487}">
      <dgm:prSet/>
      <dgm:spPr/>
      <dgm:t>
        <a:bodyPr/>
        <a:lstStyle/>
        <a:p>
          <a:endParaRPr lang="en-US"/>
        </a:p>
      </dgm:t>
    </dgm:pt>
    <dgm:pt modelId="{A742DD56-5902-0F46-9472-DD2BAF4E21C3}">
      <dgm:prSet/>
      <dgm:spPr/>
      <dgm:t>
        <a:bodyPr/>
        <a:lstStyle/>
        <a:p>
          <a:r>
            <a:rPr lang="en-US" b="1"/>
            <a:t>4</a:t>
          </a:r>
        </a:p>
      </dgm:t>
    </dgm:pt>
    <dgm:pt modelId="{4DF23140-2792-374D-A709-5E6570CCB892}" type="parTrans" cxnId="{CA616C8B-3648-F44E-9F41-5F0E51298E8C}">
      <dgm:prSet/>
      <dgm:spPr/>
      <dgm:t>
        <a:bodyPr/>
        <a:lstStyle/>
        <a:p>
          <a:endParaRPr lang="en-US"/>
        </a:p>
      </dgm:t>
    </dgm:pt>
    <dgm:pt modelId="{3FC05152-6D3F-7846-9619-1836B716AF9D}" type="sibTrans" cxnId="{CA616C8B-3648-F44E-9F41-5F0E51298E8C}">
      <dgm:prSet/>
      <dgm:spPr/>
      <dgm:t>
        <a:bodyPr/>
        <a:lstStyle/>
        <a:p>
          <a:endParaRPr lang="en-US"/>
        </a:p>
      </dgm:t>
    </dgm:pt>
    <dgm:pt modelId="{99B70C10-D228-C842-8291-0BEC73A14082}">
      <dgm:prSet/>
      <dgm:spPr/>
      <dgm:t>
        <a:bodyPr/>
        <a:lstStyle/>
        <a:p>
          <a:r>
            <a:rPr lang="fr-CA" dirty="0"/>
            <a:t>Autocompassion</a:t>
          </a:r>
          <a:endParaRPr lang="en-US" dirty="0"/>
        </a:p>
      </dgm:t>
    </dgm:pt>
    <dgm:pt modelId="{6BADDEC2-54D3-AA42-934F-AB8361B86D1D}" type="parTrans" cxnId="{B192C896-002A-AA47-8233-041ADCADA0F7}">
      <dgm:prSet/>
      <dgm:spPr/>
      <dgm:t>
        <a:bodyPr/>
        <a:lstStyle/>
        <a:p>
          <a:endParaRPr lang="en-US"/>
        </a:p>
      </dgm:t>
    </dgm:pt>
    <dgm:pt modelId="{918A4549-6D1B-E943-8108-97F2764035E5}" type="sibTrans" cxnId="{B192C896-002A-AA47-8233-041ADCADA0F7}">
      <dgm:prSet/>
      <dgm:spPr/>
      <dgm:t>
        <a:bodyPr/>
        <a:lstStyle/>
        <a:p>
          <a:endParaRPr lang="en-US"/>
        </a:p>
      </dgm:t>
    </dgm:pt>
    <dgm:pt modelId="{68428A43-B3AB-A94C-8C00-C6C7E3A7AB58}" type="pres">
      <dgm:prSet presAssocID="{F9544876-E59A-45DE-B014-DD198E25AA32}" presName="vert0" presStyleCnt="0">
        <dgm:presLayoutVars>
          <dgm:dir/>
          <dgm:animOne val="branch"/>
          <dgm:animLvl val="lvl"/>
        </dgm:presLayoutVars>
      </dgm:prSet>
      <dgm:spPr/>
    </dgm:pt>
    <dgm:pt modelId="{A2A45B0E-7992-594B-AF9D-891328F98732}" type="pres">
      <dgm:prSet presAssocID="{FC79E2E8-07D9-4AC8-8A52-CB63DC6C32FA}" presName="thickLine" presStyleLbl="alignNode1" presStyleIdx="0" presStyleCnt="4"/>
      <dgm:spPr/>
    </dgm:pt>
    <dgm:pt modelId="{A9A0580D-326B-2E49-98BE-85F257548C92}" type="pres">
      <dgm:prSet presAssocID="{FC79E2E8-07D9-4AC8-8A52-CB63DC6C32FA}" presName="horz1" presStyleCnt="0"/>
      <dgm:spPr/>
    </dgm:pt>
    <dgm:pt modelId="{0B2C5FC2-6555-274E-A43E-C52ED804F266}" type="pres">
      <dgm:prSet presAssocID="{FC79E2E8-07D9-4AC8-8A52-CB63DC6C32FA}" presName="tx1" presStyleLbl="revTx" presStyleIdx="0" presStyleCnt="8"/>
      <dgm:spPr/>
    </dgm:pt>
    <dgm:pt modelId="{7A27EF67-495B-0C40-B487-0B63B4386556}" type="pres">
      <dgm:prSet presAssocID="{FC79E2E8-07D9-4AC8-8A52-CB63DC6C32FA}" presName="vert1" presStyleCnt="0"/>
      <dgm:spPr/>
    </dgm:pt>
    <dgm:pt modelId="{FCE0499B-1A49-4444-BB03-0005638A96D8}" type="pres">
      <dgm:prSet presAssocID="{D53EA4B5-5B02-4A01-BC77-1FD5AE283A81}" presName="vertSpace2a" presStyleCnt="0"/>
      <dgm:spPr/>
    </dgm:pt>
    <dgm:pt modelId="{F409C7F8-7FE3-0C43-B796-0B7A77CF1060}" type="pres">
      <dgm:prSet presAssocID="{D53EA4B5-5B02-4A01-BC77-1FD5AE283A81}" presName="horz2" presStyleCnt="0"/>
      <dgm:spPr/>
    </dgm:pt>
    <dgm:pt modelId="{F58716FF-52EC-314A-8A40-8557403F19B6}" type="pres">
      <dgm:prSet presAssocID="{D53EA4B5-5B02-4A01-BC77-1FD5AE283A81}" presName="horzSpace2" presStyleCnt="0"/>
      <dgm:spPr/>
    </dgm:pt>
    <dgm:pt modelId="{FE031C6E-1852-6647-A3E4-C655E054A9A5}" type="pres">
      <dgm:prSet presAssocID="{D53EA4B5-5B02-4A01-BC77-1FD5AE283A81}" presName="tx2" presStyleLbl="revTx" presStyleIdx="1" presStyleCnt="8"/>
      <dgm:spPr/>
    </dgm:pt>
    <dgm:pt modelId="{4DE27E91-2BD4-2143-9D1A-246B94EB290A}" type="pres">
      <dgm:prSet presAssocID="{D53EA4B5-5B02-4A01-BC77-1FD5AE283A81}" presName="vert2" presStyleCnt="0"/>
      <dgm:spPr/>
    </dgm:pt>
    <dgm:pt modelId="{83D96F1B-F4E5-EB46-A4A5-EA36AC75A82D}" type="pres">
      <dgm:prSet presAssocID="{D53EA4B5-5B02-4A01-BC77-1FD5AE283A81}" presName="thinLine2b" presStyleLbl="callout" presStyleIdx="0" presStyleCnt="4"/>
      <dgm:spPr/>
    </dgm:pt>
    <dgm:pt modelId="{2483400F-6549-6A4E-B279-DC6899148247}" type="pres">
      <dgm:prSet presAssocID="{D53EA4B5-5B02-4A01-BC77-1FD5AE283A81}" presName="vertSpace2b" presStyleCnt="0"/>
      <dgm:spPr/>
    </dgm:pt>
    <dgm:pt modelId="{115E6FB8-1992-6445-93AC-02149F78BA00}" type="pres">
      <dgm:prSet presAssocID="{C82FC5D2-1CF3-4F37-ABA5-CEF78774380A}" presName="thickLine" presStyleLbl="alignNode1" presStyleIdx="1" presStyleCnt="4"/>
      <dgm:spPr/>
    </dgm:pt>
    <dgm:pt modelId="{14EB92EF-4BC0-6D47-B018-71CC8BAC339D}" type="pres">
      <dgm:prSet presAssocID="{C82FC5D2-1CF3-4F37-ABA5-CEF78774380A}" presName="horz1" presStyleCnt="0"/>
      <dgm:spPr/>
    </dgm:pt>
    <dgm:pt modelId="{36F016E5-C28D-1D4D-AC9A-6CF91DC4E6E3}" type="pres">
      <dgm:prSet presAssocID="{C82FC5D2-1CF3-4F37-ABA5-CEF78774380A}" presName="tx1" presStyleLbl="revTx" presStyleIdx="2" presStyleCnt="8"/>
      <dgm:spPr/>
    </dgm:pt>
    <dgm:pt modelId="{9D14CC05-45F6-3A46-9A99-86D08EF6F2AC}" type="pres">
      <dgm:prSet presAssocID="{C82FC5D2-1CF3-4F37-ABA5-CEF78774380A}" presName="vert1" presStyleCnt="0"/>
      <dgm:spPr/>
    </dgm:pt>
    <dgm:pt modelId="{889BC45F-69F8-164B-B0C7-0C58BF888476}" type="pres">
      <dgm:prSet presAssocID="{6D721E6B-5000-488E-A7E4-F93DB3F24CC3}" presName="vertSpace2a" presStyleCnt="0"/>
      <dgm:spPr/>
    </dgm:pt>
    <dgm:pt modelId="{A7D98EDF-32E3-6E42-B159-883D14EDB059}" type="pres">
      <dgm:prSet presAssocID="{6D721E6B-5000-488E-A7E4-F93DB3F24CC3}" presName="horz2" presStyleCnt="0"/>
      <dgm:spPr/>
    </dgm:pt>
    <dgm:pt modelId="{713C871E-C9EC-3847-942E-39EE1B694654}" type="pres">
      <dgm:prSet presAssocID="{6D721E6B-5000-488E-A7E4-F93DB3F24CC3}" presName="horzSpace2" presStyleCnt="0"/>
      <dgm:spPr/>
    </dgm:pt>
    <dgm:pt modelId="{12326631-9191-1A4A-BAF3-74CA54B91787}" type="pres">
      <dgm:prSet presAssocID="{6D721E6B-5000-488E-A7E4-F93DB3F24CC3}" presName="tx2" presStyleLbl="revTx" presStyleIdx="3" presStyleCnt="8"/>
      <dgm:spPr/>
    </dgm:pt>
    <dgm:pt modelId="{8422F2E4-FA7E-1F4B-93C4-D51DBF731C7A}" type="pres">
      <dgm:prSet presAssocID="{6D721E6B-5000-488E-A7E4-F93DB3F24CC3}" presName="vert2" presStyleCnt="0"/>
      <dgm:spPr/>
    </dgm:pt>
    <dgm:pt modelId="{6C71B282-89D0-FA4B-870D-DE90A17F551E}" type="pres">
      <dgm:prSet presAssocID="{6D721E6B-5000-488E-A7E4-F93DB3F24CC3}" presName="thinLine2b" presStyleLbl="callout" presStyleIdx="1" presStyleCnt="4"/>
      <dgm:spPr/>
    </dgm:pt>
    <dgm:pt modelId="{66C023B2-25FC-D942-A1D4-286B837E0253}" type="pres">
      <dgm:prSet presAssocID="{6D721E6B-5000-488E-A7E4-F93DB3F24CC3}" presName="vertSpace2b" presStyleCnt="0"/>
      <dgm:spPr/>
    </dgm:pt>
    <dgm:pt modelId="{A74C6051-7C58-464A-8A8C-1EBA19A1159C}" type="pres">
      <dgm:prSet presAssocID="{3BADC454-CAC7-421B-8A51-6AB4675B7DA0}" presName="thickLine" presStyleLbl="alignNode1" presStyleIdx="2" presStyleCnt="4"/>
      <dgm:spPr/>
    </dgm:pt>
    <dgm:pt modelId="{85424A8B-1144-EA47-812A-85FCFD92C9BF}" type="pres">
      <dgm:prSet presAssocID="{3BADC454-CAC7-421B-8A51-6AB4675B7DA0}" presName="horz1" presStyleCnt="0"/>
      <dgm:spPr/>
    </dgm:pt>
    <dgm:pt modelId="{E4EE7F94-830E-7949-BB2A-07BD512A891D}" type="pres">
      <dgm:prSet presAssocID="{3BADC454-CAC7-421B-8A51-6AB4675B7DA0}" presName="tx1" presStyleLbl="revTx" presStyleIdx="4" presStyleCnt="8"/>
      <dgm:spPr/>
    </dgm:pt>
    <dgm:pt modelId="{1EC9E7E4-82C5-CF45-8A94-B723B1928912}" type="pres">
      <dgm:prSet presAssocID="{3BADC454-CAC7-421B-8A51-6AB4675B7DA0}" presName="vert1" presStyleCnt="0"/>
      <dgm:spPr/>
    </dgm:pt>
    <dgm:pt modelId="{A0D0364A-85ED-7246-AE66-EAFA775F4962}" type="pres">
      <dgm:prSet presAssocID="{71C61CE1-571E-4A56-B1FC-7DD5FA0D32E6}" presName="vertSpace2a" presStyleCnt="0"/>
      <dgm:spPr/>
    </dgm:pt>
    <dgm:pt modelId="{4E166512-245A-E148-8B15-0E51A0EE85A1}" type="pres">
      <dgm:prSet presAssocID="{71C61CE1-571E-4A56-B1FC-7DD5FA0D32E6}" presName="horz2" presStyleCnt="0"/>
      <dgm:spPr/>
    </dgm:pt>
    <dgm:pt modelId="{C885F62E-0AE7-BC41-A2C4-CD930AC3F8D7}" type="pres">
      <dgm:prSet presAssocID="{71C61CE1-571E-4A56-B1FC-7DD5FA0D32E6}" presName="horzSpace2" presStyleCnt="0"/>
      <dgm:spPr/>
    </dgm:pt>
    <dgm:pt modelId="{D8B021FD-DF47-E943-88F2-2C068784E04C}" type="pres">
      <dgm:prSet presAssocID="{71C61CE1-571E-4A56-B1FC-7DD5FA0D32E6}" presName="tx2" presStyleLbl="revTx" presStyleIdx="5" presStyleCnt="8"/>
      <dgm:spPr/>
    </dgm:pt>
    <dgm:pt modelId="{0D365F5F-4009-3F42-977B-DA3CB7378502}" type="pres">
      <dgm:prSet presAssocID="{71C61CE1-571E-4A56-B1FC-7DD5FA0D32E6}" presName="vert2" presStyleCnt="0"/>
      <dgm:spPr/>
    </dgm:pt>
    <dgm:pt modelId="{EFA23113-966F-5146-B741-DBF6656CE8F4}" type="pres">
      <dgm:prSet presAssocID="{71C61CE1-571E-4A56-B1FC-7DD5FA0D32E6}" presName="thinLine2b" presStyleLbl="callout" presStyleIdx="2" presStyleCnt="4"/>
      <dgm:spPr/>
    </dgm:pt>
    <dgm:pt modelId="{33084349-7058-E240-94A8-D75A5C9DDFB2}" type="pres">
      <dgm:prSet presAssocID="{71C61CE1-571E-4A56-B1FC-7DD5FA0D32E6}" presName="vertSpace2b" presStyleCnt="0"/>
      <dgm:spPr/>
    </dgm:pt>
    <dgm:pt modelId="{16E0DAD5-C952-B04E-B20E-84612E500774}" type="pres">
      <dgm:prSet presAssocID="{A742DD56-5902-0F46-9472-DD2BAF4E21C3}" presName="thickLine" presStyleLbl="alignNode1" presStyleIdx="3" presStyleCnt="4"/>
      <dgm:spPr/>
    </dgm:pt>
    <dgm:pt modelId="{1D537966-B3BA-CD4C-A1B8-41FA99719521}" type="pres">
      <dgm:prSet presAssocID="{A742DD56-5902-0F46-9472-DD2BAF4E21C3}" presName="horz1" presStyleCnt="0"/>
      <dgm:spPr/>
    </dgm:pt>
    <dgm:pt modelId="{019B33A1-44F2-A446-AC35-C4568806FA3C}" type="pres">
      <dgm:prSet presAssocID="{A742DD56-5902-0F46-9472-DD2BAF4E21C3}" presName="tx1" presStyleLbl="revTx" presStyleIdx="6" presStyleCnt="8"/>
      <dgm:spPr/>
    </dgm:pt>
    <dgm:pt modelId="{FA9462A9-C604-1746-B949-399D0CAF59F6}" type="pres">
      <dgm:prSet presAssocID="{A742DD56-5902-0F46-9472-DD2BAF4E21C3}" presName="vert1" presStyleCnt="0"/>
      <dgm:spPr/>
    </dgm:pt>
    <dgm:pt modelId="{5C21E865-6069-3743-A408-090BAC4262F4}" type="pres">
      <dgm:prSet presAssocID="{99B70C10-D228-C842-8291-0BEC73A14082}" presName="vertSpace2a" presStyleCnt="0"/>
      <dgm:spPr/>
    </dgm:pt>
    <dgm:pt modelId="{0594AF8C-12FA-EF48-9D60-614ABF0C98BA}" type="pres">
      <dgm:prSet presAssocID="{99B70C10-D228-C842-8291-0BEC73A14082}" presName="horz2" presStyleCnt="0"/>
      <dgm:spPr/>
    </dgm:pt>
    <dgm:pt modelId="{DF8A5E7D-2269-5E43-9D07-07995379C1E1}" type="pres">
      <dgm:prSet presAssocID="{99B70C10-D228-C842-8291-0BEC73A14082}" presName="horzSpace2" presStyleCnt="0"/>
      <dgm:spPr/>
    </dgm:pt>
    <dgm:pt modelId="{A8D66561-D763-384C-B0E0-41E6D0682DA0}" type="pres">
      <dgm:prSet presAssocID="{99B70C10-D228-C842-8291-0BEC73A14082}" presName="tx2" presStyleLbl="revTx" presStyleIdx="7" presStyleCnt="8"/>
      <dgm:spPr/>
    </dgm:pt>
    <dgm:pt modelId="{71AEAE2D-26B7-EA41-87DD-0E4A70AD072A}" type="pres">
      <dgm:prSet presAssocID="{99B70C10-D228-C842-8291-0BEC73A14082}" presName="vert2" presStyleCnt="0"/>
      <dgm:spPr/>
    </dgm:pt>
    <dgm:pt modelId="{53518075-5AB1-5A4C-8386-230934170710}" type="pres">
      <dgm:prSet presAssocID="{99B70C10-D228-C842-8291-0BEC73A14082}" presName="thinLine2b" presStyleLbl="callout" presStyleIdx="3" presStyleCnt="4"/>
      <dgm:spPr/>
    </dgm:pt>
    <dgm:pt modelId="{01142972-1A2B-414B-B893-BEA46EEC5FC9}" type="pres">
      <dgm:prSet presAssocID="{99B70C10-D228-C842-8291-0BEC73A14082}" presName="vertSpace2b" presStyleCnt="0"/>
      <dgm:spPr/>
    </dgm:pt>
  </dgm:ptLst>
  <dgm:cxnLst>
    <dgm:cxn modelId="{55DFF716-B1F5-9647-A8F2-8384BF0533B3}" type="presOf" srcId="{71C61CE1-571E-4A56-B1FC-7DD5FA0D32E6}" destId="{D8B021FD-DF47-E943-88F2-2C068784E04C}" srcOrd="0" destOrd="0" presId="urn:microsoft.com/office/officeart/2008/layout/LinedList"/>
    <dgm:cxn modelId="{DB09B619-A991-1640-AFFC-767F1E48C1F0}" type="presOf" srcId="{F9544876-E59A-45DE-B014-DD198E25AA32}" destId="{68428A43-B3AB-A94C-8C00-C6C7E3A7AB58}" srcOrd="0" destOrd="0" presId="urn:microsoft.com/office/officeart/2008/layout/LinedList"/>
    <dgm:cxn modelId="{E4D1A41B-4A63-1347-9D3C-CF536425E598}" type="presOf" srcId="{6D721E6B-5000-488E-A7E4-F93DB3F24CC3}" destId="{12326631-9191-1A4A-BAF3-74CA54B91787}" srcOrd="0" destOrd="0" presId="urn:microsoft.com/office/officeart/2008/layout/LinedList"/>
    <dgm:cxn modelId="{EEC58941-7AD7-4570-8B86-640FE198ED24}" srcId="{FC79E2E8-07D9-4AC8-8A52-CB63DC6C32FA}" destId="{D53EA4B5-5B02-4A01-BC77-1FD5AE283A81}" srcOrd="0" destOrd="0" parTransId="{749CF7FE-B2CE-4CC3-930F-DC32BE3EBAB9}" sibTransId="{5E7ED636-5ACD-4BFC-B447-AFE1D5B1812C}"/>
    <dgm:cxn modelId="{F306E255-DB71-6047-8ECA-8B7983D49A32}" type="presOf" srcId="{FC79E2E8-07D9-4AC8-8A52-CB63DC6C32FA}" destId="{0B2C5FC2-6555-274E-A43E-C52ED804F266}" srcOrd="0" destOrd="0" presId="urn:microsoft.com/office/officeart/2008/layout/LinedList"/>
    <dgm:cxn modelId="{4A299A57-2E57-8B43-9C41-BB9E48129BD3}" type="presOf" srcId="{A742DD56-5902-0F46-9472-DD2BAF4E21C3}" destId="{019B33A1-44F2-A446-AC35-C4568806FA3C}" srcOrd="0" destOrd="0" presId="urn:microsoft.com/office/officeart/2008/layout/LinedList"/>
    <dgm:cxn modelId="{75897B78-BAD6-41AB-A543-C0D73E037B8B}" srcId="{F9544876-E59A-45DE-B014-DD198E25AA32}" destId="{3BADC454-CAC7-421B-8A51-6AB4675B7DA0}" srcOrd="2" destOrd="0" parTransId="{A0D634A1-0EAA-4F3E-85FA-33DCAEC52171}" sibTransId="{7647231D-8E4E-476A-8880-9C773BB3B118}"/>
    <dgm:cxn modelId="{CA616C8B-3648-F44E-9F41-5F0E51298E8C}" srcId="{F9544876-E59A-45DE-B014-DD198E25AA32}" destId="{A742DD56-5902-0F46-9472-DD2BAF4E21C3}" srcOrd="3" destOrd="0" parTransId="{4DF23140-2792-374D-A709-5E6570CCB892}" sibTransId="{3FC05152-6D3F-7846-9619-1836B716AF9D}"/>
    <dgm:cxn modelId="{BF101894-77B0-4542-9E37-0992BE009474}" srcId="{F9544876-E59A-45DE-B014-DD198E25AA32}" destId="{FC79E2E8-07D9-4AC8-8A52-CB63DC6C32FA}" srcOrd="0" destOrd="0" parTransId="{FE4B394D-367F-42C8-B9A7-1DF01D75FCCE}" sibTransId="{13D222D9-06D3-469B-901C-9B6B010538B7}"/>
    <dgm:cxn modelId="{B192C896-002A-AA47-8233-041ADCADA0F7}" srcId="{A742DD56-5902-0F46-9472-DD2BAF4E21C3}" destId="{99B70C10-D228-C842-8291-0BEC73A14082}" srcOrd="0" destOrd="0" parTransId="{6BADDEC2-54D3-AA42-934F-AB8361B86D1D}" sibTransId="{918A4549-6D1B-E943-8108-97F2764035E5}"/>
    <dgm:cxn modelId="{1FD73EC1-A9AA-5649-B839-0630150E2ABF}" type="presOf" srcId="{D53EA4B5-5B02-4A01-BC77-1FD5AE283A81}" destId="{FE031C6E-1852-6647-A3E4-C655E054A9A5}" srcOrd="0" destOrd="0" presId="urn:microsoft.com/office/officeart/2008/layout/LinedList"/>
    <dgm:cxn modelId="{6AAA1FC2-529A-4F9E-A501-60B9EC78201C}" srcId="{C82FC5D2-1CF3-4F37-ABA5-CEF78774380A}" destId="{6D721E6B-5000-488E-A7E4-F93DB3F24CC3}" srcOrd="0" destOrd="0" parTransId="{1075401C-348A-4BA7-9A45-70A343D278C6}" sibTransId="{CCA9FCCC-CE4A-4181-81CC-2AE3C4C10BDD}"/>
    <dgm:cxn modelId="{78FDD5C2-4B16-4C5F-A45D-0B6AE6DBB487}" srcId="{3BADC454-CAC7-421B-8A51-6AB4675B7DA0}" destId="{71C61CE1-571E-4A56-B1FC-7DD5FA0D32E6}" srcOrd="0" destOrd="0" parTransId="{E91A7500-9ECA-497A-B142-06F87202AD50}" sibTransId="{8A94DFB2-CB8A-4DAA-B0A1-7171917FAE45}"/>
    <dgm:cxn modelId="{3E343EC5-23C9-574F-9DC4-BD4A38B23B92}" type="presOf" srcId="{99B70C10-D228-C842-8291-0BEC73A14082}" destId="{A8D66561-D763-384C-B0E0-41E6D0682DA0}" srcOrd="0" destOrd="0" presId="urn:microsoft.com/office/officeart/2008/layout/LinedList"/>
    <dgm:cxn modelId="{46394BD5-9B5F-6040-9E50-86E1E49E1348}" type="presOf" srcId="{3BADC454-CAC7-421B-8A51-6AB4675B7DA0}" destId="{E4EE7F94-830E-7949-BB2A-07BD512A891D}" srcOrd="0" destOrd="0" presId="urn:microsoft.com/office/officeart/2008/layout/LinedList"/>
    <dgm:cxn modelId="{DDD712DD-122E-3B47-A144-7793770A2365}" type="presOf" srcId="{C82FC5D2-1CF3-4F37-ABA5-CEF78774380A}" destId="{36F016E5-C28D-1D4D-AC9A-6CF91DC4E6E3}" srcOrd="0" destOrd="0" presId="urn:microsoft.com/office/officeart/2008/layout/LinedList"/>
    <dgm:cxn modelId="{9E34B7F3-F4A7-4103-9F27-025B30EE48A6}" srcId="{F9544876-E59A-45DE-B014-DD198E25AA32}" destId="{C82FC5D2-1CF3-4F37-ABA5-CEF78774380A}" srcOrd="1" destOrd="0" parTransId="{FB516CDB-BB57-4C18-BABA-255B75DB86F6}" sibTransId="{F8E21DBC-633B-4B54-9611-3C095D779D46}"/>
    <dgm:cxn modelId="{5FF17C19-B071-B246-904F-35B0016A306D}" type="presParOf" srcId="{68428A43-B3AB-A94C-8C00-C6C7E3A7AB58}" destId="{A2A45B0E-7992-594B-AF9D-891328F98732}" srcOrd="0" destOrd="0" presId="urn:microsoft.com/office/officeart/2008/layout/LinedList"/>
    <dgm:cxn modelId="{5B18FB6B-B742-7D43-90EE-4075A09483C5}" type="presParOf" srcId="{68428A43-B3AB-A94C-8C00-C6C7E3A7AB58}" destId="{A9A0580D-326B-2E49-98BE-85F257548C92}" srcOrd="1" destOrd="0" presId="urn:microsoft.com/office/officeart/2008/layout/LinedList"/>
    <dgm:cxn modelId="{E13A8D73-032E-E84F-99F4-CAE2F0224FFC}" type="presParOf" srcId="{A9A0580D-326B-2E49-98BE-85F257548C92}" destId="{0B2C5FC2-6555-274E-A43E-C52ED804F266}" srcOrd="0" destOrd="0" presId="urn:microsoft.com/office/officeart/2008/layout/LinedList"/>
    <dgm:cxn modelId="{F20D9CB2-ECCF-E74D-BFE6-E9E8F4BF9975}" type="presParOf" srcId="{A9A0580D-326B-2E49-98BE-85F257548C92}" destId="{7A27EF67-495B-0C40-B487-0B63B4386556}" srcOrd="1" destOrd="0" presId="urn:microsoft.com/office/officeart/2008/layout/LinedList"/>
    <dgm:cxn modelId="{AC6139E3-AB45-8246-A326-C90E5ECABB7D}" type="presParOf" srcId="{7A27EF67-495B-0C40-B487-0B63B4386556}" destId="{FCE0499B-1A49-4444-BB03-0005638A96D8}" srcOrd="0" destOrd="0" presId="urn:microsoft.com/office/officeart/2008/layout/LinedList"/>
    <dgm:cxn modelId="{CEBDCFF9-CF57-584C-9611-DD10A8714A8A}" type="presParOf" srcId="{7A27EF67-495B-0C40-B487-0B63B4386556}" destId="{F409C7F8-7FE3-0C43-B796-0B7A77CF1060}" srcOrd="1" destOrd="0" presId="urn:microsoft.com/office/officeart/2008/layout/LinedList"/>
    <dgm:cxn modelId="{866B18F7-D55F-E148-9B45-FAE0662A878C}" type="presParOf" srcId="{F409C7F8-7FE3-0C43-B796-0B7A77CF1060}" destId="{F58716FF-52EC-314A-8A40-8557403F19B6}" srcOrd="0" destOrd="0" presId="urn:microsoft.com/office/officeart/2008/layout/LinedList"/>
    <dgm:cxn modelId="{CA7BA477-C459-B34F-A15A-70A6EF560B34}" type="presParOf" srcId="{F409C7F8-7FE3-0C43-B796-0B7A77CF1060}" destId="{FE031C6E-1852-6647-A3E4-C655E054A9A5}" srcOrd="1" destOrd="0" presId="urn:microsoft.com/office/officeart/2008/layout/LinedList"/>
    <dgm:cxn modelId="{0F52F09B-E0A2-7941-8211-F550889F6F94}" type="presParOf" srcId="{F409C7F8-7FE3-0C43-B796-0B7A77CF1060}" destId="{4DE27E91-2BD4-2143-9D1A-246B94EB290A}" srcOrd="2" destOrd="0" presId="urn:microsoft.com/office/officeart/2008/layout/LinedList"/>
    <dgm:cxn modelId="{0A3D25EB-BF3E-4241-BD18-12DC00C36723}" type="presParOf" srcId="{7A27EF67-495B-0C40-B487-0B63B4386556}" destId="{83D96F1B-F4E5-EB46-A4A5-EA36AC75A82D}" srcOrd="2" destOrd="0" presId="urn:microsoft.com/office/officeart/2008/layout/LinedList"/>
    <dgm:cxn modelId="{EA8F6420-F8E7-3B42-B1AE-1C8230EEA753}" type="presParOf" srcId="{7A27EF67-495B-0C40-B487-0B63B4386556}" destId="{2483400F-6549-6A4E-B279-DC6899148247}" srcOrd="3" destOrd="0" presId="urn:microsoft.com/office/officeart/2008/layout/LinedList"/>
    <dgm:cxn modelId="{BBDA4254-9526-064A-98E5-C76AD868AF5E}" type="presParOf" srcId="{68428A43-B3AB-A94C-8C00-C6C7E3A7AB58}" destId="{115E6FB8-1992-6445-93AC-02149F78BA00}" srcOrd="2" destOrd="0" presId="urn:microsoft.com/office/officeart/2008/layout/LinedList"/>
    <dgm:cxn modelId="{BF3C5CD2-48EF-C949-9762-D1EECC52B97C}" type="presParOf" srcId="{68428A43-B3AB-A94C-8C00-C6C7E3A7AB58}" destId="{14EB92EF-4BC0-6D47-B018-71CC8BAC339D}" srcOrd="3" destOrd="0" presId="urn:microsoft.com/office/officeart/2008/layout/LinedList"/>
    <dgm:cxn modelId="{DFA71FC5-E556-C949-8081-1F5BC20B5319}" type="presParOf" srcId="{14EB92EF-4BC0-6D47-B018-71CC8BAC339D}" destId="{36F016E5-C28D-1D4D-AC9A-6CF91DC4E6E3}" srcOrd="0" destOrd="0" presId="urn:microsoft.com/office/officeart/2008/layout/LinedList"/>
    <dgm:cxn modelId="{1C53C7BC-27C5-6743-9ECD-69DFA35F4837}" type="presParOf" srcId="{14EB92EF-4BC0-6D47-B018-71CC8BAC339D}" destId="{9D14CC05-45F6-3A46-9A99-86D08EF6F2AC}" srcOrd="1" destOrd="0" presId="urn:microsoft.com/office/officeart/2008/layout/LinedList"/>
    <dgm:cxn modelId="{8E79F027-7B25-FD42-80FA-4180FA53BFF7}" type="presParOf" srcId="{9D14CC05-45F6-3A46-9A99-86D08EF6F2AC}" destId="{889BC45F-69F8-164B-B0C7-0C58BF888476}" srcOrd="0" destOrd="0" presId="urn:microsoft.com/office/officeart/2008/layout/LinedList"/>
    <dgm:cxn modelId="{D2E2E753-68E9-F14F-95C5-F47C7626B9A5}" type="presParOf" srcId="{9D14CC05-45F6-3A46-9A99-86D08EF6F2AC}" destId="{A7D98EDF-32E3-6E42-B159-883D14EDB059}" srcOrd="1" destOrd="0" presId="urn:microsoft.com/office/officeart/2008/layout/LinedList"/>
    <dgm:cxn modelId="{EB2ED781-277E-3841-ACE1-3CED40C63D34}" type="presParOf" srcId="{A7D98EDF-32E3-6E42-B159-883D14EDB059}" destId="{713C871E-C9EC-3847-942E-39EE1B694654}" srcOrd="0" destOrd="0" presId="urn:microsoft.com/office/officeart/2008/layout/LinedList"/>
    <dgm:cxn modelId="{CF11D36A-9A90-2E45-AFFF-B796D5675AB9}" type="presParOf" srcId="{A7D98EDF-32E3-6E42-B159-883D14EDB059}" destId="{12326631-9191-1A4A-BAF3-74CA54B91787}" srcOrd="1" destOrd="0" presId="urn:microsoft.com/office/officeart/2008/layout/LinedList"/>
    <dgm:cxn modelId="{6F09DF4B-1CC8-574A-AC80-C1D53925FD6C}" type="presParOf" srcId="{A7D98EDF-32E3-6E42-B159-883D14EDB059}" destId="{8422F2E4-FA7E-1F4B-93C4-D51DBF731C7A}" srcOrd="2" destOrd="0" presId="urn:microsoft.com/office/officeart/2008/layout/LinedList"/>
    <dgm:cxn modelId="{FD6DBB2E-292D-8C4F-BDD3-F174682F35E4}" type="presParOf" srcId="{9D14CC05-45F6-3A46-9A99-86D08EF6F2AC}" destId="{6C71B282-89D0-FA4B-870D-DE90A17F551E}" srcOrd="2" destOrd="0" presId="urn:microsoft.com/office/officeart/2008/layout/LinedList"/>
    <dgm:cxn modelId="{7E50694C-F87F-B348-9FFF-29BAFF879621}" type="presParOf" srcId="{9D14CC05-45F6-3A46-9A99-86D08EF6F2AC}" destId="{66C023B2-25FC-D942-A1D4-286B837E0253}" srcOrd="3" destOrd="0" presId="urn:microsoft.com/office/officeart/2008/layout/LinedList"/>
    <dgm:cxn modelId="{F30B8688-049D-274F-8304-B6623370C734}" type="presParOf" srcId="{68428A43-B3AB-A94C-8C00-C6C7E3A7AB58}" destId="{A74C6051-7C58-464A-8A8C-1EBA19A1159C}" srcOrd="4" destOrd="0" presId="urn:microsoft.com/office/officeart/2008/layout/LinedList"/>
    <dgm:cxn modelId="{E19C483B-86DA-5240-AA70-1F7438C8C6F5}" type="presParOf" srcId="{68428A43-B3AB-A94C-8C00-C6C7E3A7AB58}" destId="{85424A8B-1144-EA47-812A-85FCFD92C9BF}" srcOrd="5" destOrd="0" presId="urn:microsoft.com/office/officeart/2008/layout/LinedList"/>
    <dgm:cxn modelId="{DCD51FE6-7234-7B47-B90E-D904542A46EC}" type="presParOf" srcId="{85424A8B-1144-EA47-812A-85FCFD92C9BF}" destId="{E4EE7F94-830E-7949-BB2A-07BD512A891D}" srcOrd="0" destOrd="0" presId="urn:microsoft.com/office/officeart/2008/layout/LinedList"/>
    <dgm:cxn modelId="{8679DE9D-7474-0C4E-82D2-931AA13DE40B}" type="presParOf" srcId="{85424A8B-1144-EA47-812A-85FCFD92C9BF}" destId="{1EC9E7E4-82C5-CF45-8A94-B723B1928912}" srcOrd="1" destOrd="0" presId="urn:microsoft.com/office/officeart/2008/layout/LinedList"/>
    <dgm:cxn modelId="{6128FC92-BEFE-824F-97E1-FC0F1C465465}" type="presParOf" srcId="{1EC9E7E4-82C5-CF45-8A94-B723B1928912}" destId="{A0D0364A-85ED-7246-AE66-EAFA775F4962}" srcOrd="0" destOrd="0" presId="urn:microsoft.com/office/officeart/2008/layout/LinedList"/>
    <dgm:cxn modelId="{3AE1BDF9-EFB8-9F41-90A8-CF625D50C1FE}" type="presParOf" srcId="{1EC9E7E4-82C5-CF45-8A94-B723B1928912}" destId="{4E166512-245A-E148-8B15-0E51A0EE85A1}" srcOrd="1" destOrd="0" presId="urn:microsoft.com/office/officeart/2008/layout/LinedList"/>
    <dgm:cxn modelId="{65C20177-3E1E-944F-A809-1C5682AC2632}" type="presParOf" srcId="{4E166512-245A-E148-8B15-0E51A0EE85A1}" destId="{C885F62E-0AE7-BC41-A2C4-CD930AC3F8D7}" srcOrd="0" destOrd="0" presId="urn:microsoft.com/office/officeart/2008/layout/LinedList"/>
    <dgm:cxn modelId="{D9239E66-5534-454E-93D6-A94981983472}" type="presParOf" srcId="{4E166512-245A-E148-8B15-0E51A0EE85A1}" destId="{D8B021FD-DF47-E943-88F2-2C068784E04C}" srcOrd="1" destOrd="0" presId="urn:microsoft.com/office/officeart/2008/layout/LinedList"/>
    <dgm:cxn modelId="{A09F7A91-D716-4D4F-93BE-5EEBFB1A2F9B}" type="presParOf" srcId="{4E166512-245A-E148-8B15-0E51A0EE85A1}" destId="{0D365F5F-4009-3F42-977B-DA3CB7378502}" srcOrd="2" destOrd="0" presId="urn:microsoft.com/office/officeart/2008/layout/LinedList"/>
    <dgm:cxn modelId="{8ECC978F-A495-3E40-A680-2B53ACCA86DA}" type="presParOf" srcId="{1EC9E7E4-82C5-CF45-8A94-B723B1928912}" destId="{EFA23113-966F-5146-B741-DBF6656CE8F4}" srcOrd="2" destOrd="0" presId="urn:microsoft.com/office/officeart/2008/layout/LinedList"/>
    <dgm:cxn modelId="{AE27DB8D-5DBE-364C-9A04-91C60B99954B}" type="presParOf" srcId="{1EC9E7E4-82C5-CF45-8A94-B723B1928912}" destId="{33084349-7058-E240-94A8-D75A5C9DDFB2}" srcOrd="3" destOrd="0" presId="urn:microsoft.com/office/officeart/2008/layout/LinedList"/>
    <dgm:cxn modelId="{285C9911-FB74-F044-B3AF-6F4A36BCC452}" type="presParOf" srcId="{68428A43-B3AB-A94C-8C00-C6C7E3A7AB58}" destId="{16E0DAD5-C952-B04E-B20E-84612E500774}" srcOrd="6" destOrd="0" presId="urn:microsoft.com/office/officeart/2008/layout/LinedList"/>
    <dgm:cxn modelId="{6EAFECB1-4B8F-B34E-AC44-D08EAEF86267}" type="presParOf" srcId="{68428A43-B3AB-A94C-8C00-C6C7E3A7AB58}" destId="{1D537966-B3BA-CD4C-A1B8-41FA99719521}" srcOrd="7" destOrd="0" presId="urn:microsoft.com/office/officeart/2008/layout/LinedList"/>
    <dgm:cxn modelId="{77EB3FAB-FA26-A141-ACF5-2D763C199D0F}" type="presParOf" srcId="{1D537966-B3BA-CD4C-A1B8-41FA99719521}" destId="{019B33A1-44F2-A446-AC35-C4568806FA3C}" srcOrd="0" destOrd="0" presId="urn:microsoft.com/office/officeart/2008/layout/LinedList"/>
    <dgm:cxn modelId="{1369516F-E95D-F343-9505-FE8CCCC63FFB}" type="presParOf" srcId="{1D537966-B3BA-CD4C-A1B8-41FA99719521}" destId="{FA9462A9-C604-1746-B949-399D0CAF59F6}" srcOrd="1" destOrd="0" presId="urn:microsoft.com/office/officeart/2008/layout/LinedList"/>
    <dgm:cxn modelId="{2210C82A-B4FE-3B43-B68B-40D793EBD955}" type="presParOf" srcId="{FA9462A9-C604-1746-B949-399D0CAF59F6}" destId="{5C21E865-6069-3743-A408-090BAC4262F4}" srcOrd="0" destOrd="0" presId="urn:microsoft.com/office/officeart/2008/layout/LinedList"/>
    <dgm:cxn modelId="{844FC675-6D1E-9447-9F50-D41F7EFBA9E2}" type="presParOf" srcId="{FA9462A9-C604-1746-B949-399D0CAF59F6}" destId="{0594AF8C-12FA-EF48-9D60-614ABF0C98BA}" srcOrd="1" destOrd="0" presId="urn:microsoft.com/office/officeart/2008/layout/LinedList"/>
    <dgm:cxn modelId="{0CEB1A10-C679-FD42-8CA8-5401BD37D71A}" type="presParOf" srcId="{0594AF8C-12FA-EF48-9D60-614ABF0C98BA}" destId="{DF8A5E7D-2269-5E43-9D07-07995379C1E1}" srcOrd="0" destOrd="0" presId="urn:microsoft.com/office/officeart/2008/layout/LinedList"/>
    <dgm:cxn modelId="{028E3952-A989-3943-BC9A-11B57C4C4AA6}" type="presParOf" srcId="{0594AF8C-12FA-EF48-9D60-614ABF0C98BA}" destId="{A8D66561-D763-384C-B0E0-41E6D0682DA0}" srcOrd="1" destOrd="0" presId="urn:microsoft.com/office/officeart/2008/layout/LinedList"/>
    <dgm:cxn modelId="{DB45E246-D73C-044A-896A-3600FDD5A430}" type="presParOf" srcId="{0594AF8C-12FA-EF48-9D60-614ABF0C98BA}" destId="{71AEAE2D-26B7-EA41-87DD-0E4A70AD072A}" srcOrd="2" destOrd="0" presId="urn:microsoft.com/office/officeart/2008/layout/LinedList"/>
    <dgm:cxn modelId="{BEE8DFEE-7FE9-E341-B077-393207B5ADCE}" type="presParOf" srcId="{FA9462A9-C604-1746-B949-399D0CAF59F6}" destId="{53518075-5AB1-5A4C-8386-230934170710}" srcOrd="2" destOrd="0" presId="urn:microsoft.com/office/officeart/2008/layout/LinedList"/>
    <dgm:cxn modelId="{BED4A11F-0605-7347-9F4E-56D3C539B190}" type="presParOf" srcId="{FA9462A9-C604-1746-B949-399D0CAF59F6}" destId="{01142972-1A2B-414B-B893-BEA46EEC5FC9}"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F5EABD-FB44-4A1D-BC31-47256BB4A0ED}" type="doc">
      <dgm:prSet loTypeId="urn:microsoft.com/office/officeart/2005/8/layout/default" loCatId="list" qsTypeId="urn:microsoft.com/office/officeart/2005/8/quickstyle/simple2" qsCatId="simple" csTypeId="urn:microsoft.com/office/officeart/2005/8/colors/accent1_4" csCatId="accent1" phldr="1"/>
      <dgm:spPr/>
      <dgm:t>
        <a:bodyPr/>
        <a:lstStyle/>
        <a:p>
          <a:endParaRPr lang="en-US"/>
        </a:p>
      </dgm:t>
    </dgm:pt>
    <dgm:pt modelId="{FFC7407E-125B-47E4-83B2-940B45196BDB}">
      <dgm:prSet custT="1"/>
      <dgm:spPr/>
      <dgm:t>
        <a:bodyPr/>
        <a:lstStyle/>
        <a:p>
          <a:r>
            <a:rPr lang="fr-CA" sz="2400" dirty="0"/>
            <a:t>Généralisation excessive</a:t>
          </a:r>
          <a:endParaRPr lang="en-US" sz="2400" dirty="0"/>
        </a:p>
      </dgm:t>
    </dgm:pt>
    <dgm:pt modelId="{308FD0B4-0119-4993-8038-12B327D9B0A0}" type="parTrans" cxnId="{2D94E53C-351D-410D-A3F0-A31E402B693E}">
      <dgm:prSet/>
      <dgm:spPr/>
      <dgm:t>
        <a:bodyPr/>
        <a:lstStyle/>
        <a:p>
          <a:endParaRPr lang="en-US" sz="2400"/>
        </a:p>
      </dgm:t>
    </dgm:pt>
    <dgm:pt modelId="{BEEE66FE-4873-4A2E-873B-C12A59A20065}" type="sibTrans" cxnId="{2D94E53C-351D-410D-A3F0-A31E402B693E}">
      <dgm:prSet/>
      <dgm:spPr/>
      <dgm:t>
        <a:bodyPr/>
        <a:lstStyle/>
        <a:p>
          <a:endParaRPr lang="en-US" sz="2400"/>
        </a:p>
      </dgm:t>
    </dgm:pt>
    <dgm:pt modelId="{C5F87F02-B3A4-43AB-9B36-6789B30D33D3}">
      <dgm:prSet custT="1"/>
      <dgm:spPr>
        <a:solidFill>
          <a:schemeClr val="accent1">
            <a:lumMod val="75000"/>
          </a:schemeClr>
        </a:solidFill>
      </dgm:spPr>
      <dgm:t>
        <a:bodyPr/>
        <a:lstStyle/>
        <a:p>
          <a:r>
            <a:rPr lang="fr-CA" sz="2400" dirty="0"/>
            <a:t>Pensée du tout ou rien</a:t>
          </a:r>
          <a:endParaRPr lang="en-US" sz="2400" dirty="0"/>
        </a:p>
      </dgm:t>
    </dgm:pt>
    <dgm:pt modelId="{3389280F-A3EC-4443-B233-16C31E02B8BE}" type="parTrans" cxnId="{B7C18FBB-36A4-4856-81B9-AD4F5B5DCF0E}">
      <dgm:prSet/>
      <dgm:spPr/>
      <dgm:t>
        <a:bodyPr/>
        <a:lstStyle/>
        <a:p>
          <a:endParaRPr lang="en-US" sz="2400"/>
        </a:p>
      </dgm:t>
    </dgm:pt>
    <dgm:pt modelId="{C7DDCC3B-19D6-4932-9285-E8B0850A2910}" type="sibTrans" cxnId="{B7C18FBB-36A4-4856-81B9-AD4F5B5DCF0E}">
      <dgm:prSet/>
      <dgm:spPr/>
      <dgm:t>
        <a:bodyPr/>
        <a:lstStyle/>
        <a:p>
          <a:endParaRPr lang="en-US" sz="2400"/>
        </a:p>
      </dgm:t>
    </dgm:pt>
    <dgm:pt modelId="{A61162E3-16D5-4002-9A69-15BB9D3192E7}">
      <dgm:prSet custT="1"/>
      <dgm:spPr>
        <a:solidFill>
          <a:schemeClr val="accent1">
            <a:lumMod val="75000"/>
          </a:schemeClr>
        </a:solidFill>
      </dgm:spPr>
      <dgm:t>
        <a:bodyPr/>
        <a:lstStyle/>
        <a:p>
          <a:r>
            <a:rPr lang="fr-CA" sz="2400" dirty="0"/>
            <a:t>Divination</a:t>
          </a:r>
          <a:endParaRPr lang="en-US" sz="2400" dirty="0"/>
        </a:p>
      </dgm:t>
    </dgm:pt>
    <dgm:pt modelId="{8A56703A-527A-45EE-A8D7-09F82088734F}" type="parTrans" cxnId="{A44F213A-CB79-4D07-A784-B15E565256DC}">
      <dgm:prSet/>
      <dgm:spPr/>
      <dgm:t>
        <a:bodyPr/>
        <a:lstStyle/>
        <a:p>
          <a:endParaRPr lang="en-US" sz="2400"/>
        </a:p>
      </dgm:t>
    </dgm:pt>
    <dgm:pt modelId="{44C2CDBC-0543-45BF-BF63-0D6D825A8460}" type="sibTrans" cxnId="{A44F213A-CB79-4D07-A784-B15E565256DC}">
      <dgm:prSet/>
      <dgm:spPr/>
      <dgm:t>
        <a:bodyPr/>
        <a:lstStyle/>
        <a:p>
          <a:endParaRPr lang="en-US" sz="2400"/>
        </a:p>
      </dgm:t>
    </dgm:pt>
    <dgm:pt modelId="{1E6AD6E3-3882-4DDA-AC1E-746585B3FE06}">
      <dgm:prSet custT="1"/>
      <dgm:spPr>
        <a:solidFill>
          <a:schemeClr val="accent1">
            <a:lumMod val="75000"/>
          </a:schemeClr>
        </a:solidFill>
      </dgm:spPr>
      <dgm:t>
        <a:bodyPr/>
        <a:lstStyle/>
        <a:p>
          <a:r>
            <a:rPr lang="fr-CA" sz="2400" dirty="0"/>
            <a:t>Raisonnement émotionnel</a:t>
          </a:r>
          <a:endParaRPr lang="en-US" sz="2400" dirty="0"/>
        </a:p>
      </dgm:t>
    </dgm:pt>
    <dgm:pt modelId="{A1032288-6CA4-4A33-A0B4-201FF54094DE}" type="parTrans" cxnId="{D5B7D879-413F-468B-9A5F-4ED6D0F21F9C}">
      <dgm:prSet/>
      <dgm:spPr/>
      <dgm:t>
        <a:bodyPr/>
        <a:lstStyle/>
        <a:p>
          <a:endParaRPr lang="en-US" sz="2400"/>
        </a:p>
      </dgm:t>
    </dgm:pt>
    <dgm:pt modelId="{56D6042D-1A0A-4A0B-9F9A-A42E09542576}" type="sibTrans" cxnId="{D5B7D879-413F-468B-9A5F-4ED6D0F21F9C}">
      <dgm:prSet/>
      <dgm:spPr/>
      <dgm:t>
        <a:bodyPr/>
        <a:lstStyle/>
        <a:p>
          <a:endParaRPr lang="en-US" sz="2400"/>
        </a:p>
      </dgm:t>
    </dgm:pt>
    <dgm:pt modelId="{BAB45A43-CE04-4E5C-853E-9EC5050EF738}">
      <dgm:prSet custT="1"/>
      <dgm:spPr>
        <a:solidFill>
          <a:srgbClr val="8B73B3"/>
        </a:solidFill>
      </dgm:spPr>
      <dgm:t>
        <a:bodyPr/>
        <a:lstStyle/>
        <a:p>
          <a:r>
            <a:rPr lang="fr-CA" sz="2400" dirty="0"/>
            <a:t>Étiquetage</a:t>
          </a:r>
          <a:endParaRPr lang="en-US" sz="2400" dirty="0"/>
        </a:p>
      </dgm:t>
    </dgm:pt>
    <dgm:pt modelId="{C95089D6-7910-484E-A96D-C9A0212BE38C}" type="parTrans" cxnId="{219CDD37-F16E-4C2C-BDB1-36EB9A897D33}">
      <dgm:prSet/>
      <dgm:spPr/>
      <dgm:t>
        <a:bodyPr/>
        <a:lstStyle/>
        <a:p>
          <a:endParaRPr lang="en-US" sz="2400"/>
        </a:p>
      </dgm:t>
    </dgm:pt>
    <dgm:pt modelId="{710B5526-CE56-4614-A8C8-AF8A5ECDEBE8}" type="sibTrans" cxnId="{219CDD37-F16E-4C2C-BDB1-36EB9A897D33}">
      <dgm:prSet/>
      <dgm:spPr/>
      <dgm:t>
        <a:bodyPr/>
        <a:lstStyle/>
        <a:p>
          <a:endParaRPr lang="en-US" sz="2400"/>
        </a:p>
      </dgm:t>
    </dgm:pt>
    <dgm:pt modelId="{47F8E0EC-1785-4B0E-838F-C484675A7001}">
      <dgm:prSet custT="1"/>
      <dgm:spPr>
        <a:solidFill>
          <a:srgbClr val="8B73B3"/>
        </a:solidFill>
      </dgm:spPr>
      <dgm:t>
        <a:bodyPr/>
        <a:lstStyle/>
        <a:p>
          <a:r>
            <a:rPr lang="fr-CA" sz="2400" dirty="0"/>
            <a:t>Déclarations de type « devrait »</a:t>
          </a:r>
          <a:endParaRPr lang="en-US" sz="2400" dirty="0"/>
        </a:p>
      </dgm:t>
    </dgm:pt>
    <dgm:pt modelId="{4C3C640B-F419-473D-BA2D-7E66BA7EE657}" type="parTrans" cxnId="{EB893A32-1C0B-449E-9080-50E2460F9EAE}">
      <dgm:prSet/>
      <dgm:spPr/>
      <dgm:t>
        <a:bodyPr/>
        <a:lstStyle/>
        <a:p>
          <a:endParaRPr lang="en-US" sz="2400"/>
        </a:p>
      </dgm:t>
    </dgm:pt>
    <dgm:pt modelId="{E73EA481-E995-4012-8A96-99D2DD4206B9}" type="sibTrans" cxnId="{EB893A32-1C0B-449E-9080-50E2460F9EAE}">
      <dgm:prSet/>
      <dgm:spPr/>
      <dgm:t>
        <a:bodyPr/>
        <a:lstStyle/>
        <a:p>
          <a:endParaRPr lang="en-US" sz="2400"/>
        </a:p>
      </dgm:t>
    </dgm:pt>
    <dgm:pt modelId="{C817D1C8-1180-4C14-ABE2-91265A6E7B78}">
      <dgm:prSet custT="1"/>
      <dgm:spPr>
        <a:solidFill>
          <a:srgbClr val="8B73B3"/>
        </a:solidFill>
      </dgm:spPr>
      <dgm:t>
        <a:bodyPr/>
        <a:lstStyle/>
        <a:p>
          <a:r>
            <a:rPr lang="fr-CA" sz="2400" dirty="0"/>
            <a:t>Lecture de la pensée</a:t>
          </a:r>
          <a:endParaRPr lang="en-US" sz="2400" dirty="0"/>
        </a:p>
      </dgm:t>
    </dgm:pt>
    <dgm:pt modelId="{38BA1168-24DE-48A1-A17F-3BD4E5D86EB1}" type="parTrans" cxnId="{1F88F539-636A-4691-A6B7-9FEA7E3820E5}">
      <dgm:prSet/>
      <dgm:spPr/>
      <dgm:t>
        <a:bodyPr/>
        <a:lstStyle/>
        <a:p>
          <a:endParaRPr lang="en-US" sz="2400"/>
        </a:p>
      </dgm:t>
    </dgm:pt>
    <dgm:pt modelId="{90563C6D-CC0B-4912-ACB4-90DC58CBB79D}" type="sibTrans" cxnId="{1F88F539-636A-4691-A6B7-9FEA7E3820E5}">
      <dgm:prSet/>
      <dgm:spPr/>
      <dgm:t>
        <a:bodyPr/>
        <a:lstStyle/>
        <a:p>
          <a:endParaRPr lang="en-US" sz="2400"/>
        </a:p>
      </dgm:t>
    </dgm:pt>
    <dgm:pt modelId="{D1F54C02-4C55-4E80-A50B-09B1D19B5B9A}">
      <dgm:prSet custT="1"/>
      <dgm:spPr>
        <a:solidFill>
          <a:srgbClr val="8B73B3"/>
        </a:solidFill>
      </dgm:spPr>
      <dgm:t>
        <a:bodyPr/>
        <a:lstStyle/>
        <a:p>
          <a:r>
            <a:rPr lang="fr-CA" sz="2400" dirty="0"/>
            <a:t>Filtre mental</a:t>
          </a:r>
          <a:endParaRPr lang="en-US" sz="2400" dirty="0"/>
        </a:p>
      </dgm:t>
    </dgm:pt>
    <dgm:pt modelId="{28E3A7C7-E92D-4207-83F7-6E1CF720F2C6}" type="parTrans" cxnId="{ADF944D7-58AA-4699-9B06-4C8D3CA8C059}">
      <dgm:prSet/>
      <dgm:spPr/>
      <dgm:t>
        <a:bodyPr/>
        <a:lstStyle/>
        <a:p>
          <a:endParaRPr lang="en-US" sz="2400"/>
        </a:p>
      </dgm:t>
    </dgm:pt>
    <dgm:pt modelId="{8B1CDE71-204F-4B5F-B37A-8DB7DE440FB3}" type="sibTrans" cxnId="{ADF944D7-58AA-4699-9B06-4C8D3CA8C059}">
      <dgm:prSet/>
      <dgm:spPr/>
      <dgm:t>
        <a:bodyPr/>
        <a:lstStyle/>
        <a:p>
          <a:endParaRPr lang="en-US" sz="2400"/>
        </a:p>
      </dgm:t>
    </dgm:pt>
    <dgm:pt modelId="{4E4A5172-6C9B-4E71-8C23-79CED5DFA289}">
      <dgm:prSet custT="1"/>
      <dgm:spPr>
        <a:solidFill>
          <a:srgbClr val="4572C5"/>
        </a:solidFill>
      </dgm:spPr>
      <dgm:t>
        <a:bodyPr/>
        <a:lstStyle/>
        <a:p>
          <a:r>
            <a:rPr lang="fr-CA" sz="2400" dirty="0"/>
            <a:t>Pensée catastrophique</a:t>
          </a:r>
          <a:endParaRPr lang="en-US" sz="2400" dirty="0"/>
        </a:p>
      </dgm:t>
    </dgm:pt>
    <dgm:pt modelId="{A964530F-108B-47C0-9DC4-0231FBB47BC5}" type="parTrans" cxnId="{FB300584-CD3B-4370-BB70-DDC8DC42752D}">
      <dgm:prSet/>
      <dgm:spPr/>
      <dgm:t>
        <a:bodyPr/>
        <a:lstStyle/>
        <a:p>
          <a:endParaRPr lang="en-US" sz="2400"/>
        </a:p>
      </dgm:t>
    </dgm:pt>
    <dgm:pt modelId="{1A64B47F-4537-4A54-A36B-D147F71FD658}" type="sibTrans" cxnId="{FB300584-CD3B-4370-BB70-DDC8DC42752D}">
      <dgm:prSet/>
      <dgm:spPr/>
      <dgm:t>
        <a:bodyPr/>
        <a:lstStyle/>
        <a:p>
          <a:endParaRPr lang="en-US" sz="2400"/>
        </a:p>
      </dgm:t>
    </dgm:pt>
    <dgm:pt modelId="{F6F0D972-4935-40AD-A00D-DAED39BBC026}">
      <dgm:prSet custT="1"/>
      <dgm:spPr>
        <a:solidFill>
          <a:srgbClr val="4572C5"/>
        </a:solidFill>
      </dgm:spPr>
      <dgm:t>
        <a:bodyPr/>
        <a:lstStyle/>
        <a:p>
          <a:r>
            <a:rPr lang="fr-CA" sz="2400" dirty="0"/>
            <a:t>Personnalisation</a:t>
          </a:r>
          <a:endParaRPr lang="en-US" sz="2400" dirty="0"/>
        </a:p>
      </dgm:t>
    </dgm:pt>
    <dgm:pt modelId="{38D9094E-C6E0-4BD9-8D6D-EBD4BE7383C2}" type="parTrans" cxnId="{5E6EAD35-8B70-4705-BDCF-4D7A6B5D71EF}">
      <dgm:prSet/>
      <dgm:spPr/>
      <dgm:t>
        <a:bodyPr/>
        <a:lstStyle/>
        <a:p>
          <a:endParaRPr lang="en-US" sz="2400"/>
        </a:p>
      </dgm:t>
    </dgm:pt>
    <dgm:pt modelId="{E9EE4E38-37E8-42B4-A1A0-B4E772E6221F}" type="sibTrans" cxnId="{5E6EAD35-8B70-4705-BDCF-4D7A6B5D71EF}">
      <dgm:prSet/>
      <dgm:spPr/>
      <dgm:t>
        <a:bodyPr/>
        <a:lstStyle/>
        <a:p>
          <a:endParaRPr lang="en-US" sz="2400"/>
        </a:p>
      </dgm:t>
    </dgm:pt>
    <dgm:pt modelId="{B6288EAB-D718-9248-BFB7-AD7886F89F7D}" type="pres">
      <dgm:prSet presAssocID="{EDF5EABD-FB44-4A1D-BC31-47256BB4A0ED}" presName="diagram" presStyleCnt="0">
        <dgm:presLayoutVars>
          <dgm:dir/>
          <dgm:resizeHandles val="exact"/>
        </dgm:presLayoutVars>
      </dgm:prSet>
      <dgm:spPr/>
    </dgm:pt>
    <dgm:pt modelId="{6ED87E46-2807-2749-BDD9-A112008EC765}" type="pres">
      <dgm:prSet presAssocID="{FFC7407E-125B-47E4-83B2-940B45196BDB}" presName="node" presStyleLbl="node1" presStyleIdx="0" presStyleCnt="10">
        <dgm:presLayoutVars>
          <dgm:bulletEnabled val="1"/>
        </dgm:presLayoutVars>
      </dgm:prSet>
      <dgm:spPr/>
    </dgm:pt>
    <dgm:pt modelId="{07618559-41FC-CF46-A05B-D7CD98ECCBD4}" type="pres">
      <dgm:prSet presAssocID="{BEEE66FE-4873-4A2E-873B-C12A59A20065}" presName="sibTrans" presStyleCnt="0"/>
      <dgm:spPr/>
    </dgm:pt>
    <dgm:pt modelId="{B2AD17FF-0271-9844-B563-0C5028A80EBB}" type="pres">
      <dgm:prSet presAssocID="{C5F87F02-B3A4-43AB-9B36-6789B30D33D3}" presName="node" presStyleLbl="node1" presStyleIdx="1" presStyleCnt="10">
        <dgm:presLayoutVars>
          <dgm:bulletEnabled val="1"/>
        </dgm:presLayoutVars>
      </dgm:prSet>
      <dgm:spPr/>
    </dgm:pt>
    <dgm:pt modelId="{C17D472C-C733-0648-BE49-9228E26E97D7}" type="pres">
      <dgm:prSet presAssocID="{C7DDCC3B-19D6-4932-9285-E8B0850A2910}" presName="sibTrans" presStyleCnt="0"/>
      <dgm:spPr/>
    </dgm:pt>
    <dgm:pt modelId="{82E61F44-4F33-884A-9751-67A4F7CBB2A2}" type="pres">
      <dgm:prSet presAssocID="{A61162E3-16D5-4002-9A69-15BB9D3192E7}" presName="node" presStyleLbl="node1" presStyleIdx="2" presStyleCnt="10" custLinFactNeighborX="-989" custLinFactNeighborY="-8244">
        <dgm:presLayoutVars>
          <dgm:bulletEnabled val="1"/>
        </dgm:presLayoutVars>
      </dgm:prSet>
      <dgm:spPr/>
    </dgm:pt>
    <dgm:pt modelId="{C3CD45EB-DD9D-E648-B1EA-290D711538F1}" type="pres">
      <dgm:prSet presAssocID="{44C2CDBC-0543-45BF-BF63-0D6D825A8460}" presName="sibTrans" presStyleCnt="0"/>
      <dgm:spPr/>
    </dgm:pt>
    <dgm:pt modelId="{3FA949E0-9DAF-8F42-86A1-8F6725E22EEB}" type="pres">
      <dgm:prSet presAssocID="{1E6AD6E3-3882-4DDA-AC1E-746585B3FE06}" presName="node" presStyleLbl="node1" presStyleIdx="3" presStyleCnt="10">
        <dgm:presLayoutVars>
          <dgm:bulletEnabled val="1"/>
        </dgm:presLayoutVars>
      </dgm:prSet>
      <dgm:spPr/>
    </dgm:pt>
    <dgm:pt modelId="{CF03A515-982C-324A-9251-C824EAC255DD}" type="pres">
      <dgm:prSet presAssocID="{56D6042D-1A0A-4A0B-9F9A-A42E09542576}" presName="sibTrans" presStyleCnt="0"/>
      <dgm:spPr/>
    </dgm:pt>
    <dgm:pt modelId="{C2C14AF4-9736-374A-9E51-BB3F00A5A260}" type="pres">
      <dgm:prSet presAssocID="{BAB45A43-CE04-4E5C-853E-9EC5050EF738}" presName="node" presStyleLbl="node1" presStyleIdx="4" presStyleCnt="10">
        <dgm:presLayoutVars>
          <dgm:bulletEnabled val="1"/>
        </dgm:presLayoutVars>
      </dgm:prSet>
      <dgm:spPr/>
    </dgm:pt>
    <dgm:pt modelId="{C1DC7E38-5E76-C74D-8E3E-73F69709AC74}" type="pres">
      <dgm:prSet presAssocID="{710B5526-CE56-4614-A8C8-AF8A5ECDEBE8}" presName="sibTrans" presStyleCnt="0"/>
      <dgm:spPr/>
    </dgm:pt>
    <dgm:pt modelId="{D71CB783-190F-1A43-B809-F4A5F02FE44F}" type="pres">
      <dgm:prSet presAssocID="{47F8E0EC-1785-4B0E-838F-C484675A7001}" presName="node" presStyleLbl="node1" presStyleIdx="5" presStyleCnt="10">
        <dgm:presLayoutVars>
          <dgm:bulletEnabled val="1"/>
        </dgm:presLayoutVars>
      </dgm:prSet>
      <dgm:spPr/>
    </dgm:pt>
    <dgm:pt modelId="{C4BD83BE-2B42-4045-A8BA-CE9621FAC63B}" type="pres">
      <dgm:prSet presAssocID="{E73EA481-E995-4012-8A96-99D2DD4206B9}" presName="sibTrans" presStyleCnt="0"/>
      <dgm:spPr/>
    </dgm:pt>
    <dgm:pt modelId="{5087B0D2-BBB8-134D-A6E7-A5C6F9B084FD}" type="pres">
      <dgm:prSet presAssocID="{C817D1C8-1180-4C14-ABE2-91265A6E7B78}" presName="node" presStyleLbl="node1" presStyleIdx="6" presStyleCnt="10">
        <dgm:presLayoutVars>
          <dgm:bulletEnabled val="1"/>
        </dgm:presLayoutVars>
      </dgm:prSet>
      <dgm:spPr/>
    </dgm:pt>
    <dgm:pt modelId="{E390A8A0-B081-D44E-8E9F-211EA569B68C}" type="pres">
      <dgm:prSet presAssocID="{90563C6D-CC0B-4912-ACB4-90DC58CBB79D}" presName="sibTrans" presStyleCnt="0"/>
      <dgm:spPr/>
    </dgm:pt>
    <dgm:pt modelId="{A2F4CC89-78FF-C442-84DB-2AA2E6B723A8}" type="pres">
      <dgm:prSet presAssocID="{D1F54C02-4C55-4E80-A50B-09B1D19B5B9A}" presName="node" presStyleLbl="node1" presStyleIdx="7" presStyleCnt="10">
        <dgm:presLayoutVars>
          <dgm:bulletEnabled val="1"/>
        </dgm:presLayoutVars>
      </dgm:prSet>
      <dgm:spPr/>
    </dgm:pt>
    <dgm:pt modelId="{304D8BB3-9A34-BF41-A35E-601D999A124F}" type="pres">
      <dgm:prSet presAssocID="{8B1CDE71-204F-4B5F-B37A-8DB7DE440FB3}" presName="sibTrans" presStyleCnt="0"/>
      <dgm:spPr/>
    </dgm:pt>
    <dgm:pt modelId="{DBDE6EC8-8CD0-3B4B-9D3F-7613C353E530}" type="pres">
      <dgm:prSet presAssocID="{4E4A5172-6C9B-4E71-8C23-79CED5DFA289}" presName="node" presStyleLbl="node1" presStyleIdx="8" presStyleCnt="10">
        <dgm:presLayoutVars>
          <dgm:bulletEnabled val="1"/>
        </dgm:presLayoutVars>
      </dgm:prSet>
      <dgm:spPr/>
    </dgm:pt>
    <dgm:pt modelId="{1305C36F-309E-694E-9979-A705EFBCCE50}" type="pres">
      <dgm:prSet presAssocID="{1A64B47F-4537-4A54-A36B-D147F71FD658}" presName="sibTrans" presStyleCnt="0"/>
      <dgm:spPr/>
    </dgm:pt>
    <dgm:pt modelId="{684DCC58-92B8-944A-96AE-2FBA0AAABACA}" type="pres">
      <dgm:prSet presAssocID="{F6F0D972-4935-40AD-A00D-DAED39BBC026}" presName="node" presStyleLbl="node1" presStyleIdx="9" presStyleCnt="10">
        <dgm:presLayoutVars>
          <dgm:bulletEnabled val="1"/>
        </dgm:presLayoutVars>
      </dgm:prSet>
      <dgm:spPr/>
    </dgm:pt>
  </dgm:ptLst>
  <dgm:cxnLst>
    <dgm:cxn modelId="{09D8370F-B92F-8840-A1D2-3A12EA7682B5}" type="presOf" srcId="{FFC7407E-125B-47E4-83B2-940B45196BDB}" destId="{6ED87E46-2807-2749-BDD9-A112008EC765}" srcOrd="0" destOrd="0" presId="urn:microsoft.com/office/officeart/2005/8/layout/default"/>
    <dgm:cxn modelId="{EB893A32-1C0B-449E-9080-50E2460F9EAE}" srcId="{EDF5EABD-FB44-4A1D-BC31-47256BB4A0ED}" destId="{47F8E0EC-1785-4B0E-838F-C484675A7001}" srcOrd="5" destOrd="0" parTransId="{4C3C640B-F419-473D-BA2D-7E66BA7EE657}" sibTransId="{E73EA481-E995-4012-8A96-99D2DD4206B9}"/>
    <dgm:cxn modelId="{5E6EAD35-8B70-4705-BDCF-4D7A6B5D71EF}" srcId="{EDF5EABD-FB44-4A1D-BC31-47256BB4A0ED}" destId="{F6F0D972-4935-40AD-A00D-DAED39BBC026}" srcOrd="9" destOrd="0" parTransId="{38D9094E-C6E0-4BD9-8D6D-EBD4BE7383C2}" sibTransId="{E9EE4E38-37E8-42B4-A1A0-B4E772E6221F}"/>
    <dgm:cxn modelId="{219CDD37-F16E-4C2C-BDB1-36EB9A897D33}" srcId="{EDF5EABD-FB44-4A1D-BC31-47256BB4A0ED}" destId="{BAB45A43-CE04-4E5C-853E-9EC5050EF738}" srcOrd="4" destOrd="0" parTransId="{C95089D6-7910-484E-A96D-C9A0212BE38C}" sibTransId="{710B5526-CE56-4614-A8C8-AF8A5ECDEBE8}"/>
    <dgm:cxn modelId="{1F88F539-636A-4691-A6B7-9FEA7E3820E5}" srcId="{EDF5EABD-FB44-4A1D-BC31-47256BB4A0ED}" destId="{C817D1C8-1180-4C14-ABE2-91265A6E7B78}" srcOrd="6" destOrd="0" parTransId="{38BA1168-24DE-48A1-A17F-3BD4E5D86EB1}" sibTransId="{90563C6D-CC0B-4912-ACB4-90DC58CBB79D}"/>
    <dgm:cxn modelId="{A44F213A-CB79-4D07-A784-B15E565256DC}" srcId="{EDF5EABD-FB44-4A1D-BC31-47256BB4A0ED}" destId="{A61162E3-16D5-4002-9A69-15BB9D3192E7}" srcOrd="2" destOrd="0" parTransId="{8A56703A-527A-45EE-A8D7-09F82088734F}" sibTransId="{44C2CDBC-0543-45BF-BF63-0D6D825A8460}"/>
    <dgm:cxn modelId="{2D94E53C-351D-410D-A3F0-A31E402B693E}" srcId="{EDF5EABD-FB44-4A1D-BC31-47256BB4A0ED}" destId="{FFC7407E-125B-47E4-83B2-940B45196BDB}" srcOrd="0" destOrd="0" parTransId="{308FD0B4-0119-4993-8038-12B327D9B0A0}" sibTransId="{BEEE66FE-4873-4A2E-873B-C12A59A20065}"/>
    <dgm:cxn modelId="{1AB99B69-1478-4247-879A-2F8DBDF14D46}" type="presOf" srcId="{C5F87F02-B3A4-43AB-9B36-6789B30D33D3}" destId="{B2AD17FF-0271-9844-B563-0C5028A80EBB}" srcOrd="0" destOrd="0" presId="urn:microsoft.com/office/officeart/2005/8/layout/default"/>
    <dgm:cxn modelId="{5D95BB70-B84D-0741-9E29-F7D6273EFA15}" type="presOf" srcId="{1E6AD6E3-3882-4DDA-AC1E-746585B3FE06}" destId="{3FA949E0-9DAF-8F42-86A1-8F6725E22EEB}" srcOrd="0" destOrd="0" presId="urn:microsoft.com/office/officeart/2005/8/layout/default"/>
    <dgm:cxn modelId="{D5B7D879-413F-468B-9A5F-4ED6D0F21F9C}" srcId="{EDF5EABD-FB44-4A1D-BC31-47256BB4A0ED}" destId="{1E6AD6E3-3882-4DDA-AC1E-746585B3FE06}" srcOrd="3" destOrd="0" parTransId="{A1032288-6CA4-4A33-A0B4-201FF54094DE}" sibTransId="{56D6042D-1A0A-4A0B-9F9A-A42E09542576}"/>
    <dgm:cxn modelId="{D1F47B7D-219A-6143-8787-487CD62DFF74}" type="presOf" srcId="{F6F0D972-4935-40AD-A00D-DAED39BBC026}" destId="{684DCC58-92B8-944A-96AE-2FBA0AAABACA}" srcOrd="0" destOrd="0" presId="urn:microsoft.com/office/officeart/2005/8/layout/default"/>
    <dgm:cxn modelId="{FB300584-CD3B-4370-BB70-DDC8DC42752D}" srcId="{EDF5EABD-FB44-4A1D-BC31-47256BB4A0ED}" destId="{4E4A5172-6C9B-4E71-8C23-79CED5DFA289}" srcOrd="8" destOrd="0" parTransId="{A964530F-108B-47C0-9DC4-0231FBB47BC5}" sibTransId="{1A64B47F-4537-4A54-A36B-D147F71FD658}"/>
    <dgm:cxn modelId="{40EA808B-7FAC-EB44-9ACA-8CD0F85C5B93}" type="presOf" srcId="{D1F54C02-4C55-4E80-A50B-09B1D19B5B9A}" destId="{A2F4CC89-78FF-C442-84DB-2AA2E6B723A8}" srcOrd="0" destOrd="0" presId="urn:microsoft.com/office/officeart/2005/8/layout/default"/>
    <dgm:cxn modelId="{B31963B9-8348-514A-A5B4-166A865DEDCA}" type="presOf" srcId="{A61162E3-16D5-4002-9A69-15BB9D3192E7}" destId="{82E61F44-4F33-884A-9751-67A4F7CBB2A2}" srcOrd="0" destOrd="0" presId="urn:microsoft.com/office/officeart/2005/8/layout/default"/>
    <dgm:cxn modelId="{B7C18FBB-36A4-4856-81B9-AD4F5B5DCF0E}" srcId="{EDF5EABD-FB44-4A1D-BC31-47256BB4A0ED}" destId="{C5F87F02-B3A4-43AB-9B36-6789B30D33D3}" srcOrd="1" destOrd="0" parTransId="{3389280F-A3EC-4443-B233-16C31E02B8BE}" sibTransId="{C7DDCC3B-19D6-4932-9285-E8B0850A2910}"/>
    <dgm:cxn modelId="{ABAEFEBB-0A8A-084C-AE7B-C925DE07CD69}" type="presOf" srcId="{4E4A5172-6C9B-4E71-8C23-79CED5DFA289}" destId="{DBDE6EC8-8CD0-3B4B-9D3F-7613C353E530}" srcOrd="0" destOrd="0" presId="urn:microsoft.com/office/officeart/2005/8/layout/default"/>
    <dgm:cxn modelId="{90D028C0-9498-4241-A7C6-999072F67D9A}" type="presOf" srcId="{EDF5EABD-FB44-4A1D-BC31-47256BB4A0ED}" destId="{B6288EAB-D718-9248-BFB7-AD7886F89F7D}" srcOrd="0" destOrd="0" presId="urn:microsoft.com/office/officeart/2005/8/layout/default"/>
    <dgm:cxn modelId="{D2B99BC3-B4D4-0B47-96F3-F0D44F78B990}" type="presOf" srcId="{BAB45A43-CE04-4E5C-853E-9EC5050EF738}" destId="{C2C14AF4-9736-374A-9E51-BB3F00A5A260}" srcOrd="0" destOrd="0" presId="urn:microsoft.com/office/officeart/2005/8/layout/default"/>
    <dgm:cxn modelId="{ADF944D7-58AA-4699-9B06-4C8D3CA8C059}" srcId="{EDF5EABD-FB44-4A1D-BC31-47256BB4A0ED}" destId="{D1F54C02-4C55-4E80-A50B-09B1D19B5B9A}" srcOrd="7" destOrd="0" parTransId="{28E3A7C7-E92D-4207-83F7-6E1CF720F2C6}" sibTransId="{8B1CDE71-204F-4B5F-B37A-8DB7DE440FB3}"/>
    <dgm:cxn modelId="{5205ADEB-66A3-BC43-B5FB-DFB34D186BC0}" type="presOf" srcId="{47F8E0EC-1785-4B0E-838F-C484675A7001}" destId="{D71CB783-190F-1A43-B809-F4A5F02FE44F}" srcOrd="0" destOrd="0" presId="urn:microsoft.com/office/officeart/2005/8/layout/default"/>
    <dgm:cxn modelId="{B3A3D0F1-B81E-EC41-853A-C0D8EFB78277}" type="presOf" srcId="{C817D1C8-1180-4C14-ABE2-91265A6E7B78}" destId="{5087B0D2-BBB8-134D-A6E7-A5C6F9B084FD}" srcOrd="0" destOrd="0" presId="urn:microsoft.com/office/officeart/2005/8/layout/default"/>
    <dgm:cxn modelId="{D7140B70-0D91-F24E-8E45-EF46DF3F46D4}" type="presParOf" srcId="{B6288EAB-D718-9248-BFB7-AD7886F89F7D}" destId="{6ED87E46-2807-2749-BDD9-A112008EC765}" srcOrd="0" destOrd="0" presId="urn:microsoft.com/office/officeart/2005/8/layout/default"/>
    <dgm:cxn modelId="{8F073659-0F0C-D440-9196-4608DC987C85}" type="presParOf" srcId="{B6288EAB-D718-9248-BFB7-AD7886F89F7D}" destId="{07618559-41FC-CF46-A05B-D7CD98ECCBD4}" srcOrd="1" destOrd="0" presId="urn:microsoft.com/office/officeart/2005/8/layout/default"/>
    <dgm:cxn modelId="{9255954C-7F8D-6C43-846F-8C81EFFDFEA3}" type="presParOf" srcId="{B6288EAB-D718-9248-BFB7-AD7886F89F7D}" destId="{B2AD17FF-0271-9844-B563-0C5028A80EBB}" srcOrd="2" destOrd="0" presId="urn:microsoft.com/office/officeart/2005/8/layout/default"/>
    <dgm:cxn modelId="{8A7B0D05-9C64-644F-AC5B-67EAF6312469}" type="presParOf" srcId="{B6288EAB-D718-9248-BFB7-AD7886F89F7D}" destId="{C17D472C-C733-0648-BE49-9228E26E97D7}" srcOrd="3" destOrd="0" presId="urn:microsoft.com/office/officeart/2005/8/layout/default"/>
    <dgm:cxn modelId="{4C7DCADD-7E9C-084A-B0E2-A8B542A34FA6}" type="presParOf" srcId="{B6288EAB-D718-9248-BFB7-AD7886F89F7D}" destId="{82E61F44-4F33-884A-9751-67A4F7CBB2A2}" srcOrd="4" destOrd="0" presId="urn:microsoft.com/office/officeart/2005/8/layout/default"/>
    <dgm:cxn modelId="{51482413-93F9-F049-BCD0-1F84912537BE}" type="presParOf" srcId="{B6288EAB-D718-9248-BFB7-AD7886F89F7D}" destId="{C3CD45EB-DD9D-E648-B1EA-290D711538F1}" srcOrd="5" destOrd="0" presId="urn:microsoft.com/office/officeart/2005/8/layout/default"/>
    <dgm:cxn modelId="{D3549911-66CC-364D-BAD2-73E5440AC63B}" type="presParOf" srcId="{B6288EAB-D718-9248-BFB7-AD7886F89F7D}" destId="{3FA949E0-9DAF-8F42-86A1-8F6725E22EEB}" srcOrd="6" destOrd="0" presId="urn:microsoft.com/office/officeart/2005/8/layout/default"/>
    <dgm:cxn modelId="{7EECDC03-270C-B045-9A65-D7D4DDA0D794}" type="presParOf" srcId="{B6288EAB-D718-9248-BFB7-AD7886F89F7D}" destId="{CF03A515-982C-324A-9251-C824EAC255DD}" srcOrd="7" destOrd="0" presId="urn:microsoft.com/office/officeart/2005/8/layout/default"/>
    <dgm:cxn modelId="{9E6B69D2-FE17-744F-B1D8-F66B58EFB94F}" type="presParOf" srcId="{B6288EAB-D718-9248-BFB7-AD7886F89F7D}" destId="{C2C14AF4-9736-374A-9E51-BB3F00A5A260}" srcOrd="8" destOrd="0" presId="urn:microsoft.com/office/officeart/2005/8/layout/default"/>
    <dgm:cxn modelId="{53648F5A-06BD-994B-AA15-14EB330AB783}" type="presParOf" srcId="{B6288EAB-D718-9248-BFB7-AD7886F89F7D}" destId="{C1DC7E38-5E76-C74D-8E3E-73F69709AC74}" srcOrd="9" destOrd="0" presId="urn:microsoft.com/office/officeart/2005/8/layout/default"/>
    <dgm:cxn modelId="{E7F02B23-64FE-AC4C-8D81-E0E51638DF18}" type="presParOf" srcId="{B6288EAB-D718-9248-BFB7-AD7886F89F7D}" destId="{D71CB783-190F-1A43-B809-F4A5F02FE44F}" srcOrd="10" destOrd="0" presId="urn:microsoft.com/office/officeart/2005/8/layout/default"/>
    <dgm:cxn modelId="{D81FB215-6062-B240-810A-64446708CB6A}" type="presParOf" srcId="{B6288EAB-D718-9248-BFB7-AD7886F89F7D}" destId="{C4BD83BE-2B42-4045-A8BA-CE9621FAC63B}" srcOrd="11" destOrd="0" presId="urn:microsoft.com/office/officeart/2005/8/layout/default"/>
    <dgm:cxn modelId="{9875BD60-248D-F64F-8A53-5151A267EDFA}" type="presParOf" srcId="{B6288EAB-D718-9248-BFB7-AD7886F89F7D}" destId="{5087B0D2-BBB8-134D-A6E7-A5C6F9B084FD}" srcOrd="12" destOrd="0" presId="urn:microsoft.com/office/officeart/2005/8/layout/default"/>
    <dgm:cxn modelId="{1B295984-6579-AA4F-99F1-D2BA905EEB72}" type="presParOf" srcId="{B6288EAB-D718-9248-BFB7-AD7886F89F7D}" destId="{E390A8A0-B081-D44E-8E9F-211EA569B68C}" srcOrd="13" destOrd="0" presId="urn:microsoft.com/office/officeart/2005/8/layout/default"/>
    <dgm:cxn modelId="{25160FDA-853F-C24F-BD27-D498C5A1795A}" type="presParOf" srcId="{B6288EAB-D718-9248-BFB7-AD7886F89F7D}" destId="{A2F4CC89-78FF-C442-84DB-2AA2E6B723A8}" srcOrd="14" destOrd="0" presId="urn:microsoft.com/office/officeart/2005/8/layout/default"/>
    <dgm:cxn modelId="{ECBD690C-3026-0043-AECA-1B10CECA1CDD}" type="presParOf" srcId="{B6288EAB-D718-9248-BFB7-AD7886F89F7D}" destId="{304D8BB3-9A34-BF41-A35E-601D999A124F}" srcOrd="15" destOrd="0" presId="urn:microsoft.com/office/officeart/2005/8/layout/default"/>
    <dgm:cxn modelId="{1E4B0A21-8C1A-2B40-AF74-1712A97C43D6}" type="presParOf" srcId="{B6288EAB-D718-9248-BFB7-AD7886F89F7D}" destId="{DBDE6EC8-8CD0-3B4B-9D3F-7613C353E530}" srcOrd="16" destOrd="0" presId="urn:microsoft.com/office/officeart/2005/8/layout/default"/>
    <dgm:cxn modelId="{8E464072-5D89-1C48-8505-20C3146F3EA3}" type="presParOf" srcId="{B6288EAB-D718-9248-BFB7-AD7886F89F7D}" destId="{1305C36F-309E-694E-9979-A705EFBCCE50}" srcOrd="17" destOrd="0" presId="urn:microsoft.com/office/officeart/2005/8/layout/default"/>
    <dgm:cxn modelId="{1CC6E6A9-5BA1-EB41-9D34-83831C567A56}" type="presParOf" srcId="{B6288EAB-D718-9248-BFB7-AD7886F89F7D}" destId="{684DCC58-92B8-944A-96AE-2FBA0AAABACA}" srcOrd="18"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834063-C943-4DE9-A856-04B62A307B9E}">
      <dgm:prSet custT="1"/>
      <dgm:spPr/>
      <dgm:t>
        <a:bodyPr/>
        <a:lstStyle/>
        <a:p>
          <a:pPr>
            <a:lnSpc>
              <a:spcPct val="100000"/>
            </a:lnSpc>
          </a:pPr>
          <a:r>
            <a:rPr lang="en-US" sz="2400" dirty="0"/>
            <a:t>Quelle </a:t>
          </a:r>
          <a:r>
            <a:rPr lang="en-US" sz="2400" dirty="0" err="1"/>
            <a:t>est</a:t>
          </a:r>
          <a:r>
            <a:rPr lang="en-US" sz="2400" dirty="0"/>
            <a:t> la situation?</a:t>
          </a:r>
        </a:p>
      </dgm:t>
    </dgm:pt>
    <dgm:pt modelId="{C7B87024-2B63-4441-AEC6-7B4D13FCA21A}" type="parTrans" cxnId="{A8617E77-DDEB-4660-AF6A-22F239C65638}">
      <dgm:prSet/>
      <dgm:spPr/>
      <dgm:t>
        <a:bodyPr/>
        <a:lstStyle/>
        <a:p>
          <a:endParaRPr lang="en-US" sz="2400"/>
        </a:p>
      </dgm:t>
    </dgm:pt>
    <dgm:pt modelId="{4D1076F6-2353-4260-B032-52E80E728F81}" type="sibTrans" cxnId="{A8617E77-DDEB-4660-AF6A-22F239C65638}">
      <dgm:prSet/>
      <dgm:spPr/>
      <dgm:t>
        <a:bodyPr/>
        <a:lstStyle/>
        <a:p>
          <a:endParaRPr lang="en-US" sz="2400"/>
        </a:p>
      </dgm:t>
    </dgm:pt>
    <dgm:pt modelId="{B33A8D7F-B9B0-4AE7-A109-6FC18F2D7CA5}">
      <dgm:prSet custT="1"/>
      <dgm:spPr/>
      <dgm:t>
        <a:bodyPr/>
        <a:lstStyle/>
        <a:p>
          <a:pPr>
            <a:lnSpc>
              <a:spcPct val="100000"/>
            </a:lnSpc>
          </a:pPr>
          <a:r>
            <a:rPr lang="en-US" sz="2400" dirty="0" err="1"/>
            <a:t>Qu’est-ce</a:t>
          </a:r>
          <a:r>
            <a:rPr lang="en-US" sz="2400" dirty="0"/>
            <a:t> que je </a:t>
          </a:r>
          <a:r>
            <a:rPr lang="en-US" sz="2400" dirty="0" err="1"/>
            <a:t>pense</a:t>
          </a:r>
          <a:r>
            <a:rPr lang="en-US" sz="2400" dirty="0"/>
            <a:t> </a:t>
          </a:r>
          <a:r>
            <a:rPr lang="en-US" sz="2400" dirty="0" err="1"/>
            <a:t>ou</a:t>
          </a:r>
          <a:r>
            <a:rPr lang="en-US" sz="2400" dirty="0"/>
            <a:t> que </a:t>
          </a:r>
          <a:r>
            <a:rPr lang="en-US" sz="2400" dirty="0" err="1"/>
            <a:t>j’imagine</a:t>
          </a:r>
          <a:r>
            <a:rPr lang="en-US" sz="2400" dirty="0"/>
            <a:t>?</a:t>
          </a:r>
        </a:p>
      </dgm:t>
    </dgm:pt>
    <dgm:pt modelId="{E62EED54-72C7-41D9-887D-D00EB6EACF40}" type="parTrans" cxnId="{453EF009-AB11-4638-8619-46CE61E17664}">
      <dgm:prSet/>
      <dgm:spPr/>
      <dgm:t>
        <a:bodyPr/>
        <a:lstStyle/>
        <a:p>
          <a:endParaRPr lang="en-US" sz="2400"/>
        </a:p>
      </dgm:t>
    </dgm:pt>
    <dgm:pt modelId="{CA71119E-9F9A-4051-9676-9F625542AAC6}" type="sibTrans" cxnId="{453EF009-AB11-4638-8619-46CE61E17664}">
      <dgm:prSet/>
      <dgm:spPr/>
      <dgm:t>
        <a:bodyPr/>
        <a:lstStyle/>
        <a:p>
          <a:endParaRPr lang="en-US" sz="2400"/>
        </a:p>
      </dgm:t>
    </dgm:pt>
    <dgm:pt modelId="{2B567C27-43C3-455D-BB06-5F64C0BDA3F5}">
      <dgm:prSet custT="1"/>
      <dgm:spPr/>
      <dgm:t>
        <a:bodyPr/>
        <a:lstStyle/>
        <a:p>
          <a:pPr>
            <a:lnSpc>
              <a:spcPct val="100000"/>
            </a:lnSpc>
          </a:pPr>
          <a:r>
            <a:rPr lang="en-US" sz="2400" dirty="0" err="1"/>
            <a:t>À</a:t>
          </a:r>
          <a:r>
            <a:rPr lang="en-US" sz="2400" dirty="0"/>
            <a:t> </a:t>
          </a:r>
          <a:r>
            <a:rPr lang="en-US" sz="2400" dirty="0" err="1"/>
            <a:t>quel</a:t>
          </a:r>
          <a:r>
            <a:rPr lang="en-US" sz="2400" dirty="0"/>
            <a:t> point </a:t>
          </a:r>
          <a:r>
            <a:rPr lang="en-US" sz="2400" dirty="0" err="1"/>
            <a:t>en</a:t>
          </a:r>
          <a:r>
            <a:rPr lang="en-US" sz="2400" dirty="0"/>
            <a:t> suis-je </a:t>
          </a:r>
          <a:r>
            <a:rPr lang="en-US" sz="2400" dirty="0" err="1"/>
            <a:t>convaincu</a:t>
          </a:r>
          <a:r>
            <a:rPr lang="en-US" sz="2400" dirty="0"/>
            <a:t>?</a:t>
          </a:r>
        </a:p>
      </dgm:t>
    </dgm:pt>
    <dgm:pt modelId="{7E91B3F3-7BAB-4ED7-B5C5-5CAF218CEAC5}" type="parTrans" cxnId="{17FA97C6-6C9B-4604-AFBF-29B0DB9CED5B}">
      <dgm:prSet/>
      <dgm:spPr/>
      <dgm:t>
        <a:bodyPr/>
        <a:lstStyle/>
        <a:p>
          <a:endParaRPr lang="en-US" sz="2400"/>
        </a:p>
      </dgm:t>
    </dgm:pt>
    <dgm:pt modelId="{74851F31-6796-441E-B1B3-FFCED376D319}" type="sibTrans" cxnId="{17FA97C6-6C9B-4604-AFBF-29B0DB9CED5B}">
      <dgm:prSet/>
      <dgm:spPr/>
      <dgm:t>
        <a:bodyPr/>
        <a:lstStyle/>
        <a:p>
          <a:endParaRPr lang="en-US" sz="2400"/>
        </a:p>
      </dgm:t>
    </dgm:pt>
    <dgm:pt modelId="{DC3A68B1-9C03-3A4E-A052-CCFD5F26C15A}">
      <dgm:prSet/>
      <dgm:spPr/>
      <dgm:t>
        <a:bodyPr/>
        <a:lstStyle/>
        <a:p>
          <a:pPr>
            <a:lnSpc>
              <a:spcPct val="100000"/>
            </a:lnSpc>
          </a:pPr>
          <a:r>
            <a:rPr lang="en-US" dirty="0"/>
            <a:t>Un </a:t>
          </a:r>
          <a:r>
            <a:rPr lang="en-US" dirty="0" err="1"/>
            <a:t>peu</a:t>
          </a:r>
          <a:r>
            <a:rPr lang="en-US" dirty="0"/>
            <a:t>, </a:t>
          </a:r>
          <a:r>
            <a:rPr lang="en-US" dirty="0" err="1"/>
            <a:t>moyennement</a:t>
          </a:r>
          <a:r>
            <a:rPr lang="en-US" dirty="0"/>
            <a:t>, très (</a:t>
          </a:r>
          <a:r>
            <a:rPr lang="en-US" dirty="0" err="1"/>
            <a:t>ou</a:t>
          </a:r>
          <a:r>
            <a:rPr lang="en-US" dirty="0"/>
            <a:t> </a:t>
          </a:r>
          <a:r>
            <a:rPr lang="en-US" dirty="0" err="1"/>
            <a:t>attribuer</a:t>
          </a:r>
          <a:r>
            <a:rPr lang="en-US" dirty="0"/>
            <a:t> </a:t>
          </a:r>
          <a:r>
            <a:rPr lang="en-US" dirty="0" err="1"/>
            <a:t>une</a:t>
          </a:r>
          <a:r>
            <a:rPr lang="en-US" dirty="0"/>
            <a:t> cote de 0 </a:t>
          </a:r>
          <a:r>
            <a:rPr lang="en-US" dirty="0" err="1"/>
            <a:t>à</a:t>
          </a:r>
          <a:r>
            <a:rPr lang="en-US" dirty="0"/>
            <a:t> 100)</a:t>
          </a:r>
        </a:p>
      </dgm:t>
    </dgm:pt>
    <dgm:pt modelId="{E1550FCC-F07C-4549-A1E6-DF7107EE906E}" type="parTrans" cxnId="{D8A42BF1-6A6A-6D4A-9D66-2F8AE2D39DA9}">
      <dgm:prSet/>
      <dgm:spPr/>
      <dgm:t>
        <a:bodyPr/>
        <a:lstStyle/>
        <a:p>
          <a:endParaRPr lang="en-US"/>
        </a:p>
      </dgm:t>
    </dgm:pt>
    <dgm:pt modelId="{3F64A968-BDF7-144E-9921-CED9C7D67529}" type="sibTrans" cxnId="{D8A42BF1-6A6A-6D4A-9D66-2F8AE2D39DA9}">
      <dgm:prSet/>
      <dgm:spPr/>
      <dgm:t>
        <a:bodyPr/>
        <a:lstStyle/>
        <a:p>
          <a:endParaRPr lang="en-US"/>
        </a:p>
      </dgm:t>
    </dgm:pt>
    <dgm:pt modelId="{88F03A6F-3877-4DA3-8188-78D3F3534A93}" type="pres">
      <dgm:prSet presAssocID="{38F75653-C6E3-4A25-9E50-AF8008A0D774}" presName="root" presStyleCnt="0">
        <dgm:presLayoutVars>
          <dgm:dir/>
          <dgm:resizeHandles val="exact"/>
        </dgm:presLayoutVars>
      </dgm:prSet>
      <dgm:spPr/>
    </dgm:pt>
    <dgm:pt modelId="{7E89DEEA-8684-4C5D-85D8-0AD88A3AD7A0}" type="pres">
      <dgm:prSet presAssocID="{BC834063-C943-4DE9-A856-04B62A307B9E}" presName="compNode" presStyleCnt="0"/>
      <dgm:spPr/>
    </dgm:pt>
    <dgm:pt modelId="{098F21CC-DBE8-47A9-A5C3-BD242BEE6E84}" type="pres">
      <dgm:prSet presAssocID="{BC834063-C943-4DE9-A856-04B62A307B9E}" presName="bgRect" presStyleLbl="bgShp" presStyleIdx="0" presStyleCnt="3"/>
      <dgm:spPr>
        <a:solidFill>
          <a:srgbClr val="EDF2F2"/>
        </a:solidFill>
      </dgm:spPr>
    </dgm:pt>
    <dgm:pt modelId="{F59005E7-AD52-4D25-BDE4-FDF47E62B3B3}" type="pres">
      <dgm:prSet presAssocID="{BC834063-C943-4DE9-A856-04B62A307B9E}" presName="iconRect" presStyleLbl="node1" presStyleIdx="0" presStyleCnt="3"/>
      <dgm:spPr>
        <a:noFill/>
        <a:ln>
          <a:noFill/>
        </a:ln>
      </dgm:spPr>
    </dgm:pt>
    <dgm:pt modelId="{F048EF0B-BB77-4540-92DD-4C0BF0D47D2C}" type="pres">
      <dgm:prSet presAssocID="{BC834063-C943-4DE9-A856-04B62A307B9E}" presName="spaceRect" presStyleCnt="0"/>
      <dgm:spPr/>
    </dgm:pt>
    <dgm:pt modelId="{CD0ADB1F-835F-4531-986A-4A0E9F446A03}" type="pres">
      <dgm:prSet presAssocID="{BC834063-C943-4DE9-A856-04B62A307B9E}" presName="parTx" presStyleLbl="revTx" presStyleIdx="0" presStyleCnt="4" custScaleX="96193">
        <dgm:presLayoutVars>
          <dgm:chMax val="0"/>
          <dgm:chPref val="0"/>
        </dgm:presLayoutVars>
      </dgm:prSet>
      <dgm:spPr/>
    </dgm:pt>
    <dgm:pt modelId="{BAEC49CA-8333-45E8-BF11-58921B76DD5C}" type="pres">
      <dgm:prSet presAssocID="{4D1076F6-2353-4260-B032-52E80E728F81}" presName="sibTrans" presStyleCnt="0"/>
      <dgm:spPr/>
    </dgm:pt>
    <dgm:pt modelId="{9B2CB629-8DE3-4CF8-A718-41B0633E9670}" type="pres">
      <dgm:prSet presAssocID="{B33A8D7F-B9B0-4AE7-A109-6FC18F2D7CA5}" presName="compNode" presStyleCnt="0"/>
      <dgm:spPr/>
    </dgm:pt>
    <dgm:pt modelId="{7AA065F4-F156-48F3-877C-9F47A5AD354A}" type="pres">
      <dgm:prSet presAssocID="{B33A8D7F-B9B0-4AE7-A109-6FC18F2D7CA5}" presName="bgRect" presStyleLbl="bgShp" presStyleIdx="1" presStyleCnt="3"/>
      <dgm:spPr>
        <a:solidFill>
          <a:srgbClr val="EDF2F2"/>
        </a:solidFill>
      </dgm:spPr>
    </dgm:pt>
    <dgm:pt modelId="{C00E4509-0DE4-4AF8-AF02-5F6A6A03F374}" type="pres">
      <dgm:prSet presAssocID="{B33A8D7F-B9B0-4AE7-A109-6FC18F2D7CA5}" presName="iconRect" presStyleLbl="node1" presStyleIdx="1" presStyleCnt="3"/>
      <dgm:spPr>
        <a:noFill/>
        <a:ln>
          <a:noFill/>
        </a:ln>
      </dgm:spPr>
      <dgm:extLst>
        <a:ext uri="{E40237B7-FDA0-4F09-8148-C483321AD2D9}">
          <dgm14:cNvPr xmlns:dgm14="http://schemas.microsoft.com/office/drawing/2010/diagram" id="0" name="" descr="Fan"/>
        </a:ext>
      </dgm:extLst>
    </dgm:pt>
    <dgm:pt modelId="{93CD2C04-B01A-4793-A8F6-6585D7CBF33F}" type="pres">
      <dgm:prSet presAssocID="{B33A8D7F-B9B0-4AE7-A109-6FC18F2D7CA5}" presName="spaceRect" presStyleCnt="0"/>
      <dgm:spPr/>
    </dgm:pt>
    <dgm:pt modelId="{0D74C621-8758-493C-97FF-D0A6AB218E1B}" type="pres">
      <dgm:prSet presAssocID="{B33A8D7F-B9B0-4AE7-A109-6FC18F2D7CA5}" presName="parTx" presStyleLbl="revTx" presStyleIdx="1" presStyleCnt="4" custScaleX="96228">
        <dgm:presLayoutVars>
          <dgm:chMax val="0"/>
          <dgm:chPref val="0"/>
        </dgm:presLayoutVars>
      </dgm:prSet>
      <dgm:spPr/>
    </dgm:pt>
    <dgm:pt modelId="{A665B8C0-1473-4578-854F-8E2987120ECC}" type="pres">
      <dgm:prSet presAssocID="{CA71119E-9F9A-4051-9676-9F625542AAC6}" presName="sibTrans" presStyleCnt="0"/>
      <dgm:spPr/>
    </dgm:pt>
    <dgm:pt modelId="{7032F453-1C73-4A22-BAA0-68D0EA80EA82}" type="pres">
      <dgm:prSet presAssocID="{2B567C27-43C3-455D-BB06-5F64C0BDA3F5}" presName="compNode" presStyleCnt="0"/>
      <dgm:spPr/>
    </dgm:pt>
    <dgm:pt modelId="{9C3AB47F-B208-4FE2-B070-CF109DED99AD}" type="pres">
      <dgm:prSet presAssocID="{2B567C27-43C3-455D-BB06-5F64C0BDA3F5}" presName="bgRect" presStyleLbl="bgShp" presStyleIdx="2" presStyleCnt="3"/>
      <dgm:spPr>
        <a:solidFill>
          <a:srgbClr val="EDF2F2"/>
        </a:solidFill>
      </dgm:spPr>
    </dgm:pt>
    <dgm:pt modelId="{C7E44FFA-65A8-4122-BD1A-0ABF637C4C02}" type="pres">
      <dgm:prSet presAssocID="{2B567C27-43C3-455D-BB06-5F64C0BDA3F5}" presName="iconRect" presStyleLbl="node1" presStyleIdx="2" presStyleCnt="3"/>
      <dgm:spPr>
        <a:noFill/>
        <a:ln>
          <a:noFill/>
        </a:ln>
      </dgm:spPr>
      <dgm:extLst>
        <a:ext uri="{E40237B7-FDA0-4F09-8148-C483321AD2D9}">
          <dgm14:cNvPr xmlns:dgm14="http://schemas.microsoft.com/office/drawing/2010/diagram" id="0" name="" descr="Irritant"/>
        </a:ext>
      </dgm:extLst>
    </dgm:pt>
    <dgm:pt modelId="{319E1F9B-E80D-466C-834E-538622E256DD}" type="pres">
      <dgm:prSet presAssocID="{2B567C27-43C3-455D-BB06-5F64C0BDA3F5}" presName="spaceRect" presStyleCnt="0"/>
      <dgm:spPr/>
    </dgm:pt>
    <dgm:pt modelId="{BE18EDCA-FAB0-43D6-8EF5-736DFAE29277}" type="pres">
      <dgm:prSet presAssocID="{2B567C27-43C3-455D-BB06-5F64C0BDA3F5}" presName="parTx" presStyleLbl="revTx" presStyleIdx="2" presStyleCnt="4" custScaleX="96193">
        <dgm:presLayoutVars>
          <dgm:chMax val="0"/>
          <dgm:chPref val="0"/>
        </dgm:presLayoutVars>
      </dgm:prSet>
      <dgm:spPr/>
    </dgm:pt>
    <dgm:pt modelId="{5ADD0381-19D0-CC41-AB80-A18AC10AF235}" type="pres">
      <dgm:prSet presAssocID="{2B567C27-43C3-455D-BB06-5F64C0BDA3F5}" presName="desTx" presStyleLbl="revTx" presStyleIdx="3" presStyleCnt="4">
        <dgm:presLayoutVars/>
      </dgm:prSet>
      <dgm:spPr/>
    </dgm:pt>
  </dgm:ptLst>
  <dgm:cxnLst>
    <dgm:cxn modelId="{453EF009-AB11-4638-8619-46CE61E17664}" srcId="{38F75653-C6E3-4A25-9E50-AF8008A0D774}" destId="{B33A8D7F-B9B0-4AE7-A109-6FC18F2D7CA5}" srcOrd="1" destOrd="0" parTransId="{E62EED54-72C7-41D9-887D-D00EB6EACF40}" sibTransId="{CA71119E-9F9A-4051-9676-9F625542AAC6}"/>
    <dgm:cxn modelId="{6456AD16-A3BF-9F44-98AF-C0FF771C312D}" type="presOf" srcId="{2B567C27-43C3-455D-BB06-5F64C0BDA3F5}" destId="{BE18EDCA-FAB0-43D6-8EF5-736DFAE29277}" srcOrd="0" destOrd="0" presId="urn:microsoft.com/office/officeart/2018/2/layout/IconVerticalSolidList"/>
    <dgm:cxn modelId="{6872BD20-4E4C-C24F-B662-21B97C685EBF}" type="presOf" srcId="{BC834063-C943-4DE9-A856-04B62A307B9E}" destId="{CD0ADB1F-835F-4531-986A-4A0E9F446A03}" srcOrd="0" destOrd="0" presId="urn:microsoft.com/office/officeart/2018/2/layout/IconVerticalSolidList"/>
    <dgm:cxn modelId="{46AA2730-BA71-4E71-8675-CAB66122313F}" type="presOf" srcId="{38F75653-C6E3-4A25-9E50-AF8008A0D774}" destId="{88F03A6F-3877-4DA3-8188-78D3F3534A93}" srcOrd="0" destOrd="0" presId="urn:microsoft.com/office/officeart/2018/2/layout/IconVerticalSolidList"/>
    <dgm:cxn modelId="{2F0A4F47-8DEC-7046-917F-61029367335E}" type="presOf" srcId="{B33A8D7F-B9B0-4AE7-A109-6FC18F2D7CA5}" destId="{0D74C621-8758-493C-97FF-D0A6AB218E1B}" srcOrd="0" destOrd="0" presId="urn:microsoft.com/office/officeart/2018/2/layout/IconVerticalSolidList"/>
    <dgm:cxn modelId="{A8617E77-DDEB-4660-AF6A-22F239C65638}" srcId="{38F75653-C6E3-4A25-9E50-AF8008A0D774}" destId="{BC834063-C943-4DE9-A856-04B62A307B9E}" srcOrd="0" destOrd="0" parTransId="{C7B87024-2B63-4441-AEC6-7B4D13FCA21A}" sibTransId="{4D1076F6-2353-4260-B032-52E80E728F81}"/>
    <dgm:cxn modelId="{17FA97C6-6C9B-4604-AFBF-29B0DB9CED5B}" srcId="{38F75653-C6E3-4A25-9E50-AF8008A0D774}" destId="{2B567C27-43C3-455D-BB06-5F64C0BDA3F5}" srcOrd="2" destOrd="0" parTransId="{7E91B3F3-7BAB-4ED7-B5C5-5CAF218CEAC5}" sibTransId="{74851F31-6796-441E-B1B3-FFCED376D319}"/>
    <dgm:cxn modelId="{767351E8-DA08-AC46-AFE3-129DE99A0112}" type="presOf" srcId="{DC3A68B1-9C03-3A4E-A052-CCFD5F26C15A}" destId="{5ADD0381-19D0-CC41-AB80-A18AC10AF235}" srcOrd="0" destOrd="0" presId="urn:microsoft.com/office/officeart/2018/2/layout/IconVerticalSolidList"/>
    <dgm:cxn modelId="{D8A42BF1-6A6A-6D4A-9D66-2F8AE2D39DA9}" srcId="{2B567C27-43C3-455D-BB06-5F64C0BDA3F5}" destId="{DC3A68B1-9C03-3A4E-A052-CCFD5F26C15A}" srcOrd="0" destOrd="0" parTransId="{E1550FCC-F07C-4549-A1E6-DF7107EE906E}" sibTransId="{3F64A968-BDF7-144E-9921-CED9C7D67529}"/>
    <dgm:cxn modelId="{84154726-5D11-6C45-AC6E-B9ED0544F730}" type="presParOf" srcId="{88F03A6F-3877-4DA3-8188-78D3F3534A93}" destId="{7E89DEEA-8684-4C5D-85D8-0AD88A3AD7A0}" srcOrd="0" destOrd="0" presId="urn:microsoft.com/office/officeart/2018/2/layout/IconVerticalSolidList"/>
    <dgm:cxn modelId="{1224C0D6-00AF-9B40-B845-0FA3E5E9F20C}" type="presParOf" srcId="{7E89DEEA-8684-4C5D-85D8-0AD88A3AD7A0}" destId="{098F21CC-DBE8-47A9-A5C3-BD242BEE6E84}" srcOrd="0" destOrd="0" presId="urn:microsoft.com/office/officeart/2018/2/layout/IconVerticalSolidList"/>
    <dgm:cxn modelId="{7957CA96-A370-5344-9DE9-8A8C40BD91DF}" type="presParOf" srcId="{7E89DEEA-8684-4C5D-85D8-0AD88A3AD7A0}" destId="{F59005E7-AD52-4D25-BDE4-FDF47E62B3B3}" srcOrd="1" destOrd="0" presId="urn:microsoft.com/office/officeart/2018/2/layout/IconVerticalSolidList"/>
    <dgm:cxn modelId="{11A648AF-C2B5-A84F-8E56-B2863B9D6D06}" type="presParOf" srcId="{7E89DEEA-8684-4C5D-85D8-0AD88A3AD7A0}" destId="{F048EF0B-BB77-4540-92DD-4C0BF0D47D2C}" srcOrd="2" destOrd="0" presId="urn:microsoft.com/office/officeart/2018/2/layout/IconVerticalSolidList"/>
    <dgm:cxn modelId="{9E9E4713-12F5-1F40-BB6A-9085D9B549BC}" type="presParOf" srcId="{7E89DEEA-8684-4C5D-85D8-0AD88A3AD7A0}" destId="{CD0ADB1F-835F-4531-986A-4A0E9F446A03}" srcOrd="3" destOrd="0" presId="urn:microsoft.com/office/officeart/2018/2/layout/IconVerticalSolidList"/>
    <dgm:cxn modelId="{62D40BD1-9492-4A49-ADAF-29EBA67F966C}" type="presParOf" srcId="{88F03A6F-3877-4DA3-8188-78D3F3534A93}" destId="{BAEC49CA-8333-45E8-BF11-58921B76DD5C}" srcOrd="1" destOrd="0" presId="urn:microsoft.com/office/officeart/2018/2/layout/IconVerticalSolidList"/>
    <dgm:cxn modelId="{6D32AC51-9EF0-E445-9F27-A693DF8D3EDD}" type="presParOf" srcId="{88F03A6F-3877-4DA3-8188-78D3F3534A93}" destId="{9B2CB629-8DE3-4CF8-A718-41B0633E9670}" srcOrd="2" destOrd="0" presId="urn:microsoft.com/office/officeart/2018/2/layout/IconVerticalSolidList"/>
    <dgm:cxn modelId="{B318A84D-9791-8F4A-B2B2-70B06BBB5B31}" type="presParOf" srcId="{9B2CB629-8DE3-4CF8-A718-41B0633E9670}" destId="{7AA065F4-F156-48F3-877C-9F47A5AD354A}" srcOrd="0" destOrd="0" presId="urn:microsoft.com/office/officeart/2018/2/layout/IconVerticalSolidList"/>
    <dgm:cxn modelId="{B8FAEAB9-46DE-2F4A-AFF7-7A56BD411E56}" type="presParOf" srcId="{9B2CB629-8DE3-4CF8-A718-41B0633E9670}" destId="{C00E4509-0DE4-4AF8-AF02-5F6A6A03F374}" srcOrd="1" destOrd="0" presId="urn:microsoft.com/office/officeart/2018/2/layout/IconVerticalSolidList"/>
    <dgm:cxn modelId="{697E1DA7-7460-424C-96C7-A47052AB0B31}" type="presParOf" srcId="{9B2CB629-8DE3-4CF8-A718-41B0633E9670}" destId="{93CD2C04-B01A-4793-A8F6-6585D7CBF33F}" srcOrd="2" destOrd="0" presId="urn:microsoft.com/office/officeart/2018/2/layout/IconVerticalSolidList"/>
    <dgm:cxn modelId="{0BDE43AE-A505-8E4D-8800-576895FA3CFE}" type="presParOf" srcId="{9B2CB629-8DE3-4CF8-A718-41B0633E9670}" destId="{0D74C621-8758-493C-97FF-D0A6AB218E1B}" srcOrd="3" destOrd="0" presId="urn:microsoft.com/office/officeart/2018/2/layout/IconVerticalSolidList"/>
    <dgm:cxn modelId="{6CC3E245-DF51-F645-A1C1-4FDD7E45AC56}" type="presParOf" srcId="{88F03A6F-3877-4DA3-8188-78D3F3534A93}" destId="{A665B8C0-1473-4578-854F-8E2987120ECC}" srcOrd="3" destOrd="0" presId="urn:microsoft.com/office/officeart/2018/2/layout/IconVerticalSolidList"/>
    <dgm:cxn modelId="{CE772946-9FEA-3946-8F9F-5EE970B258A6}" type="presParOf" srcId="{88F03A6F-3877-4DA3-8188-78D3F3534A93}" destId="{7032F453-1C73-4A22-BAA0-68D0EA80EA82}" srcOrd="4" destOrd="0" presId="urn:microsoft.com/office/officeart/2018/2/layout/IconVerticalSolidList"/>
    <dgm:cxn modelId="{C355F574-378A-1F46-97E3-DA1C2443C531}" type="presParOf" srcId="{7032F453-1C73-4A22-BAA0-68D0EA80EA82}" destId="{9C3AB47F-B208-4FE2-B070-CF109DED99AD}" srcOrd="0" destOrd="0" presId="urn:microsoft.com/office/officeart/2018/2/layout/IconVerticalSolidList"/>
    <dgm:cxn modelId="{6F3206F1-C717-CD4A-8146-FCB41854A50D}" type="presParOf" srcId="{7032F453-1C73-4A22-BAA0-68D0EA80EA82}" destId="{C7E44FFA-65A8-4122-BD1A-0ABF637C4C02}" srcOrd="1" destOrd="0" presId="urn:microsoft.com/office/officeart/2018/2/layout/IconVerticalSolidList"/>
    <dgm:cxn modelId="{399056C8-F672-FC40-8360-38B86C9E47CE}" type="presParOf" srcId="{7032F453-1C73-4A22-BAA0-68D0EA80EA82}" destId="{319E1F9B-E80D-466C-834E-538622E256DD}" srcOrd="2" destOrd="0" presId="urn:microsoft.com/office/officeart/2018/2/layout/IconVerticalSolidList"/>
    <dgm:cxn modelId="{D9BD9977-1099-5547-9AFA-F2ED0862D881}" type="presParOf" srcId="{7032F453-1C73-4A22-BAA0-68D0EA80EA82}" destId="{BE18EDCA-FAB0-43D6-8EF5-736DFAE29277}" srcOrd="3" destOrd="0" presId="urn:microsoft.com/office/officeart/2018/2/layout/IconVerticalSolidList"/>
    <dgm:cxn modelId="{27CCEFE7-68FD-074D-A957-1494EBAFCB3B}" type="presParOf" srcId="{7032F453-1C73-4A22-BAA0-68D0EA80EA82}" destId="{5ADD0381-19D0-CC41-AB80-A18AC10AF23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834063-C943-4DE9-A856-04B62A307B9E}">
      <dgm:prSet custT="1"/>
      <dgm:spPr/>
      <dgm:t>
        <a:bodyPr/>
        <a:lstStyle/>
        <a:p>
          <a:pPr>
            <a:lnSpc>
              <a:spcPct val="100000"/>
            </a:lnSpc>
          </a:pPr>
          <a:r>
            <a:rPr lang="en-US" sz="2400" dirty="0"/>
            <a:t>Comment </a:t>
          </a:r>
          <a:r>
            <a:rPr lang="en-US" sz="2400" dirty="0" err="1"/>
            <a:t>cette</a:t>
          </a:r>
          <a:r>
            <a:rPr lang="en-US" sz="2400" dirty="0"/>
            <a:t> pensée me fait‑</a:t>
          </a:r>
          <a:r>
            <a:rPr lang="en-US" sz="2400" dirty="0" err="1"/>
            <a:t>elle</a:t>
          </a:r>
          <a:r>
            <a:rPr lang="en-US" sz="2400" dirty="0"/>
            <a:t> </a:t>
          </a:r>
          <a:r>
            <a:rPr lang="en-US" sz="2400" dirty="0" err="1"/>
            <a:t>sentir</a:t>
          </a:r>
          <a:r>
            <a:rPr lang="en-US" sz="2400" dirty="0"/>
            <a:t>?</a:t>
          </a:r>
        </a:p>
      </dgm:t>
    </dgm:pt>
    <dgm:pt modelId="{C7B87024-2B63-4441-AEC6-7B4D13FCA21A}" type="parTrans" cxnId="{A8617E77-DDEB-4660-AF6A-22F239C65638}">
      <dgm:prSet/>
      <dgm:spPr/>
      <dgm:t>
        <a:bodyPr/>
        <a:lstStyle/>
        <a:p>
          <a:endParaRPr lang="en-US" sz="2400"/>
        </a:p>
      </dgm:t>
    </dgm:pt>
    <dgm:pt modelId="{4D1076F6-2353-4260-B032-52E80E728F81}" type="sibTrans" cxnId="{A8617E77-DDEB-4660-AF6A-22F239C65638}">
      <dgm:prSet/>
      <dgm:spPr/>
      <dgm:t>
        <a:bodyPr/>
        <a:lstStyle/>
        <a:p>
          <a:endParaRPr lang="en-US" sz="2400"/>
        </a:p>
      </dgm:t>
    </dgm:pt>
    <dgm:pt modelId="{B33A8D7F-B9B0-4AE7-A109-6FC18F2D7CA5}">
      <dgm:prSet custT="1"/>
      <dgm:spPr/>
      <dgm:t>
        <a:bodyPr/>
        <a:lstStyle/>
        <a:p>
          <a:pPr>
            <a:lnSpc>
              <a:spcPct val="100000"/>
            </a:lnSpc>
          </a:pPr>
          <a:r>
            <a:rPr lang="en-US" sz="2400" dirty="0"/>
            <a:t>Quelle </a:t>
          </a:r>
          <a:r>
            <a:rPr lang="en-US" sz="2400" dirty="0" err="1"/>
            <a:t>est</a:t>
          </a:r>
          <a:r>
            <a:rPr lang="en-US" sz="2400" dirty="0"/>
            <a:t> </a:t>
          </a:r>
          <a:r>
            <a:rPr lang="en-US" sz="2400" dirty="0" err="1"/>
            <a:t>l’intensité</a:t>
          </a:r>
          <a:r>
            <a:rPr lang="en-US" sz="2400" dirty="0"/>
            <a:t> de </a:t>
          </a:r>
          <a:r>
            <a:rPr lang="en-US" sz="2400" dirty="0" err="1"/>
            <a:t>ce</a:t>
          </a:r>
          <a:r>
            <a:rPr lang="en-US" sz="2400" dirty="0"/>
            <a:t> sentiment?</a:t>
          </a:r>
        </a:p>
      </dgm:t>
    </dgm:pt>
    <dgm:pt modelId="{E62EED54-72C7-41D9-887D-D00EB6EACF40}" type="parTrans" cxnId="{453EF009-AB11-4638-8619-46CE61E17664}">
      <dgm:prSet/>
      <dgm:spPr/>
      <dgm:t>
        <a:bodyPr/>
        <a:lstStyle/>
        <a:p>
          <a:endParaRPr lang="en-US" sz="2400"/>
        </a:p>
      </dgm:t>
    </dgm:pt>
    <dgm:pt modelId="{CA71119E-9F9A-4051-9676-9F625542AAC6}" type="sibTrans" cxnId="{453EF009-AB11-4638-8619-46CE61E17664}">
      <dgm:prSet/>
      <dgm:spPr/>
      <dgm:t>
        <a:bodyPr/>
        <a:lstStyle/>
        <a:p>
          <a:endParaRPr lang="en-US" sz="2400"/>
        </a:p>
      </dgm:t>
    </dgm:pt>
    <dgm:pt modelId="{5B4549ED-1775-E04E-8614-FC0419302BC3}">
      <dgm:prSet/>
      <dgm:spPr/>
      <dgm:t>
        <a:bodyPr/>
        <a:lstStyle/>
        <a:p>
          <a:pPr>
            <a:lnSpc>
              <a:spcPct val="100000"/>
            </a:lnSpc>
          </a:pPr>
          <a:r>
            <a:rPr lang="en-US" dirty="0" err="1"/>
            <a:t>faible</a:t>
          </a:r>
          <a:r>
            <a:rPr lang="en-US" dirty="0"/>
            <a:t>, </a:t>
          </a:r>
          <a:r>
            <a:rPr lang="en-US" dirty="0" err="1"/>
            <a:t>moyenne</a:t>
          </a:r>
          <a:r>
            <a:rPr lang="en-US" dirty="0"/>
            <a:t>, très forte (</a:t>
          </a:r>
          <a:r>
            <a:rPr lang="en-US" dirty="0" err="1"/>
            <a:t>ou</a:t>
          </a:r>
          <a:r>
            <a:rPr lang="en-US" dirty="0"/>
            <a:t> </a:t>
          </a:r>
          <a:r>
            <a:rPr lang="en-US" dirty="0" err="1"/>
            <a:t>attribuer</a:t>
          </a:r>
          <a:r>
            <a:rPr lang="en-US" dirty="0"/>
            <a:t> </a:t>
          </a:r>
          <a:r>
            <a:rPr lang="en-US" dirty="0" err="1"/>
            <a:t>une</a:t>
          </a:r>
          <a:r>
            <a:rPr lang="en-US" dirty="0"/>
            <a:t> cote de 0 </a:t>
          </a:r>
          <a:r>
            <a:rPr lang="en-US" dirty="0" err="1"/>
            <a:t>à</a:t>
          </a:r>
          <a:r>
            <a:rPr lang="en-US" dirty="0"/>
            <a:t> 100)</a:t>
          </a:r>
        </a:p>
      </dgm:t>
    </dgm:pt>
    <dgm:pt modelId="{EE07FEA7-47C9-AE43-B734-7AEE5FB0E9CD}" type="parTrans" cxnId="{85F80C7C-E87F-5047-BCB8-E513B5967DE9}">
      <dgm:prSet/>
      <dgm:spPr/>
      <dgm:t>
        <a:bodyPr/>
        <a:lstStyle/>
        <a:p>
          <a:endParaRPr lang="en-US"/>
        </a:p>
      </dgm:t>
    </dgm:pt>
    <dgm:pt modelId="{AF21C31A-2E65-3D4C-8A7F-26AB45621797}" type="sibTrans" cxnId="{85F80C7C-E87F-5047-BCB8-E513B5967DE9}">
      <dgm:prSet/>
      <dgm:spPr/>
      <dgm:t>
        <a:bodyPr/>
        <a:lstStyle/>
        <a:p>
          <a:endParaRPr lang="en-US"/>
        </a:p>
      </dgm:t>
    </dgm:pt>
    <dgm:pt modelId="{1F5D8E16-F83A-5742-BD73-7B085BCDB6A2}">
      <dgm:prSet/>
      <dgm:spPr/>
      <dgm:t>
        <a:bodyPr/>
        <a:lstStyle/>
        <a:p>
          <a:pPr>
            <a:lnSpc>
              <a:spcPct val="100000"/>
            </a:lnSpc>
          </a:pPr>
          <a:r>
            <a:rPr lang="en-US" dirty="0" err="1"/>
            <a:t>En</a:t>
          </a:r>
          <a:r>
            <a:rPr lang="en-US" dirty="0"/>
            <a:t> </a:t>
          </a:r>
          <a:r>
            <a:rPr lang="en-US" dirty="0" err="1"/>
            <a:t>colère</a:t>
          </a:r>
          <a:r>
            <a:rPr lang="en-US" dirty="0"/>
            <a:t>, triste, </a:t>
          </a:r>
          <a:r>
            <a:rPr lang="en-US" dirty="0" err="1"/>
            <a:t>nerveux</a:t>
          </a:r>
          <a:r>
            <a:rPr lang="en-US" dirty="0"/>
            <a:t>, </a:t>
          </a:r>
          <a:r>
            <a:rPr lang="en-US" dirty="0" err="1"/>
            <a:t>autre</a:t>
          </a:r>
          <a:r>
            <a:rPr lang="en-US" dirty="0"/>
            <a:t>...</a:t>
          </a:r>
        </a:p>
      </dgm:t>
    </dgm:pt>
    <dgm:pt modelId="{F25E598B-E64C-A44B-B405-F8F5835E0B38}" type="parTrans" cxnId="{FB0B7054-1389-204E-AF50-332F950DD0E6}">
      <dgm:prSet/>
      <dgm:spPr/>
      <dgm:t>
        <a:bodyPr/>
        <a:lstStyle/>
        <a:p>
          <a:endParaRPr lang="en-US"/>
        </a:p>
      </dgm:t>
    </dgm:pt>
    <dgm:pt modelId="{5D5FB0B0-0584-5342-BDAF-89C7969EDB9E}" type="sibTrans" cxnId="{FB0B7054-1389-204E-AF50-332F950DD0E6}">
      <dgm:prSet/>
      <dgm:spPr/>
      <dgm:t>
        <a:bodyPr/>
        <a:lstStyle/>
        <a:p>
          <a:endParaRPr lang="en-US"/>
        </a:p>
      </dgm:t>
    </dgm:pt>
    <dgm:pt modelId="{88F03A6F-3877-4DA3-8188-78D3F3534A93}" type="pres">
      <dgm:prSet presAssocID="{38F75653-C6E3-4A25-9E50-AF8008A0D774}" presName="root" presStyleCnt="0">
        <dgm:presLayoutVars>
          <dgm:dir/>
          <dgm:resizeHandles val="exact"/>
        </dgm:presLayoutVars>
      </dgm:prSet>
      <dgm:spPr/>
    </dgm:pt>
    <dgm:pt modelId="{7E89DEEA-8684-4C5D-85D8-0AD88A3AD7A0}" type="pres">
      <dgm:prSet presAssocID="{BC834063-C943-4DE9-A856-04B62A307B9E}" presName="compNode" presStyleCnt="0"/>
      <dgm:spPr/>
    </dgm:pt>
    <dgm:pt modelId="{098F21CC-DBE8-47A9-A5C3-BD242BEE6E84}" type="pres">
      <dgm:prSet presAssocID="{BC834063-C943-4DE9-A856-04B62A307B9E}" presName="bgRect" presStyleLbl="bgShp" presStyleIdx="0" presStyleCnt="2"/>
      <dgm:spPr>
        <a:solidFill>
          <a:srgbClr val="EDF2F2"/>
        </a:solidFill>
      </dgm:spPr>
    </dgm:pt>
    <dgm:pt modelId="{F59005E7-AD52-4D25-BDE4-FDF47E62B3B3}" type="pres">
      <dgm:prSet presAssocID="{BC834063-C943-4DE9-A856-04B62A307B9E}" presName="iconRect" presStyleLbl="node1" presStyleIdx="0" presStyleCnt="2"/>
      <dgm:spPr>
        <a:noFill/>
        <a:ln>
          <a:noFill/>
        </a:ln>
      </dgm:spPr>
    </dgm:pt>
    <dgm:pt modelId="{F048EF0B-BB77-4540-92DD-4C0BF0D47D2C}" type="pres">
      <dgm:prSet presAssocID="{BC834063-C943-4DE9-A856-04B62A307B9E}" presName="spaceRect" presStyleCnt="0"/>
      <dgm:spPr/>
    </dgm:pt>
    <dgm:pt modelId="{CD0ADB1F-835F-4531-986A-4A0E9F446A03}" type="pres">
      <dgm:prSet presAssocID="{BC834063-C943-4DE9-A856-04B62A307B9E}" presName="parTx" presStyleLbl="revTx" presStyleIdx="0" presStyleCnt="4" custScaleX="96193">
        <dgm:presLayoutVars>
          <dgm:chMax val="0"/>
          <dgm:chPref val="0"/>
        </dgm:presLayoutVars>
      </dgm:prSet>
      <dgm:spPr/>
    </dgm:pt>
    <dgm:pt modelId="{E81B0D43-8F68-0041-8509-E038BDABF404}" type="pres">
      <dgm:prSet presAssocID="{BC834063-C943-4DE9-A856-04B62A307B9E}" presName="desTx" presStyleLbl="revTx" presStyleIdx="1" presStyleCnt="4">
        <dgm:presLayoutVars/>
      </dgm:prSet>
      <dgm:spPr/>
    </dgm:pt>
    <dgm:pt modelId="{BAEC49CA-8333-45E8-BF11-58921B76DD5C}" type="pres">
      <dgm:prSet presAssocID="{4D1076F6-2353-4260-B032-52E80E728F81}" presName="sibTrans" presStyleCnt="0"/>
      <dgm:spPr/>
    </dgm:pt>
    <dgm:pt modelId="{9B2CB629-8DE3-4CF8-A718-41B0633E9670}" type="pres">
      <dgm:prSet presAssocID="{B33A8D7F-B9B0-4AE7-A109-6FC18F2D7CA5}" presName="compNode" presStyleCnt="0"/>
      <dgm:spPr/>
    </dgm:pt>
    <dgm:pt modelId="{7AA065F4-F156-48F3-877C-9F47A5AD354A}" type="pres">
      <dgm:prSet presAssocID="{B33A8D7F-B9B0-4AE7-A109-6FC18F2D7CA5}" presName="bgRect" presStyleLbl="bgShp" presStyleIdx="1" presStyleCnt="2"/>
      <dgm:spPr>
        <a:solidFill>
          <a:srgbClr val="EDF2F2"/>
        </a:solidFill>
      </dgm:spPr>
    </dgm:pt>
    <dgm:pt modelId="{C00E4509-0DE4-4AF8-AF02-5F6A6A03F374}" type="pres">
      <dgm:prSet presAssocID="{B33A8D7F-B9B0-4AE7-A109-6FC18F2D7CA5}" presName="iconRect" presStyleLbl="node1" presStyleIdx="1" presStyleCnt="2"/>
      <dgm:spPr>
        <a:noFill/>
        <a:ln>
          <a:noFill/>
        </a:ln>
      </dgm:spPr>
      <dgm:extLst>
        <a:ext uri="{E40237B7-FDA0-4F09-8148-C483321AD2D9}">
          <dgm14:cNvPr xmlns:dgm14="http://schemas.microsoft.com/office/drawing/2010/diagram" id="0" name="" descr="Fan"/>
        </a:ext>
      </dgm:extLst>
    </dgm:pt>
    <dgm:pt modelId="{93CD2C04-B01A-4793-A8F6-6585D7CBF33F}" type="pres">
      <dgm:prSet presAssocID="{B33A8D7F-B9B0-4AE7-A109-6FC18F2D7CA5}" presName="spaceRect" presStyleCnt="0"/>
      <dgm:spPr/>
    </dgm:pt>
    <dgm:pt modelId="{0D74C621-8758-493C-97FF-D0A6AB218E1B}" type="pres">
      <dgm:prSet presAssocID="{B33A8D7F-B9B0-4AE7-A109-6FC18F2D7CA5}" presName="parTx" presStyleLbl="revTx" presStyleIdx="2" presStyleCnt="4" custScaleX="96228">
        <dgm:presLayoutVars>
          <dgm:chMax val="0"/>
          <dgm:chPref val="0"/>
        </dgm:presLayoutVars>
      </dgm:prSet>
      <dgm:spPr/>
    </dgm:pt>
    <dgm:pt modelId="{9B4BCD7F-A763-5946-8B12-0374691AC507}" type="pres">
      <dgm:prSet presAssocID="{B33A8D7F-B9B0-4AE7-A109-6FC18F2D7CA5}" presName="desTx" presStyleLbl="revTx" presStyleIdx="3" presStyleCnt="4">
        <dgm:presLayoutVars/>
      </dgm:prSet>
      <dgm:spPr/>
    </dgm:pt>
  </dgm:ptLst>
  <dgm:cxnLst>
    <dgm:cxn modelId="{BF83C807-34DF-5444-8708-613207D749DB}" type="presOf" srcId="{BC834063-C943-4DE9-A856-04B62A307B9E}" destId="{CD0ADB1F-835F-4531-986A-4A0E9F446A03}" srcOrd="0" destOrd="0" presId="urn:microsoft.com/office/officeart/2018/2/layout/IconVerticalSolidList"/>
    <dgm:cxn modelId="{453EF009-AB11-4638-8619-46CE61E17664}" srcId="{38F75653-C6E3-4A25-9E50-AF8008A0D774}" destId="{B33A8D7F-B9B0-4AE7-A109-6FC18F2D7CA5}" srcOrd="1" destOrd="0" parTransId="{E62EED54-72C7-41D9-887D-D00EB6EACF40}" sibTransId="{CA71119E-9F9A-4051-9676-9F625542AAC6}"/>
    <dgm:cxn modelId="{A5878E1E-4100-C34A-BEDC-0A4C579E3A59}" type="presOf" srcId="{5B4549ED-1775-E04E-8614-FC0419302BC3}" destId="{9B4BCD7F-A763-5946-8B12-0374691AC507}" srcOrd="0" destOrd="0" presId="urn:microsoft.com/office/officeart/2018/2/layout/IconVerticalSolidList"/>
    <dgm:cxn modelId="{46AA2730-BA71-4E71-8675-CAB66122313F}" type="presOf" srcId="{38F75653-C6E3-4A25-9E50-AF8008A0D774}" destId="{88F03A6F-3877-4DA3-8188-78D3F3534A93}" srcOrd="0" destOrd="0" presId="urn:microsoft.com/office/officeart/2018/2/layout/IconVerticalSolidList"/>
    <dgm:cxn modelId="{FB0B7054-1389-204E-AF50-332F950DD0E6}" srcId="{BC834063-C943-4DE9-A856-04B62A307B9E}" destId="{1F5D8E16-F83A-5742-BD73-7B085BCDB6A2}" srcOrd="0" destOrd="0" parTransId="{F25E598B-E64C-A44B-B405-F8F5835E0B38}" sibTransId="{5D5FB0B0-0584-5342-BDAF-89C7969EDB9E}"/>
    <dgm:cxn modelId="{A8617E77-DDEB-4660-AF6A-22F239C65638}" srcId="{38F75653-C6E3-4A25-9E50-AF8008A0D774}" destId="{BC834063-C943-4DE9-A856-04B62A307B9E}" srcOrd="0" destOrd="0" parTransId="{C7B87024-2B63-4441-AEC6-7B4D13FCA21A}" sibTransId="{4D1076F6-2353-4260-B032-52E80E728F81}"/>
    <dgm:cxn modelId="{85F80C7C-E87F-5047-BCB8-E513B5967DE9}" srcId="{B33A8D7F-B9B0-4AE7-A109-6FC18F2D7CA5}" destId="{5B4549ED-1775-E04E-8614-FC0419302BC3}" srcOrd="0" destOrd="0" parTransId="{EE07FEA7-47C9-AE43-B734-7AEE5FB0E9CD}" sibTransId="{AF21C31A-2E65-3D4C-8A7F-26AB45621797}"/>
    <dgm:cxn modelId="{29D492B0-44A4-3A4F-AAC0-F20758A2DCA1}" type="presOf" srcId="{B33A8D7F-B9B0-4AE7-A109-6FC18F2D7CA5}" destId="{0D74C621-8758-493C-97FF-D0A6AB218E1B}" srcOrd="0" destOrd="0" presId="urn:microsoft.com/office/officeart/2018/2/layout/IconVerticalSolidList"/>
    <dgm:cxn modelId="{616E3DF7-0955-724B-9B75-8CE5D46D9A6F}" type="presOf" srcId="{1F5D8E16-F83A-5742-BD73-7B085BCDB6A2}" destId="{E81B0D43-8F68-0041-8509-E038BDABF404}" srcOrd="0" destOrd="0" presId="urn:microsoft.com/office/officeart/2018/2/layout/IconVerticalSolidList"/>
    <dgm:cxn modelId="{84154726-5D11-6C45-AC6E-B9ED0544F730}" type="presParOf" srcId="{88F03A6F-3877-4DA3-8188-78D3F3534A93}" destId="{7E89DEEA-8684-4C5D-85D8-0AD88A3AD7A0}" srcOrd="0" destOrd="0" presId="urn:microsoft.com/office/officeart/2018/2/layout/IconVerticalSolidList"/>
    <dgm:cxn modelId="{92F19C2A-981F-934D-93F3-E5F6C3D20560}" type="presParOf" srcId="{7E89DEEA-8684-4C5D-85D8-0AD88A3AD7A0}" destId="{098F21CC-DBE8-47A9-A5C3-BD242BEE6E84}" srcOrd="0" destOrd="0" presId="urn:microsoft.com/office/officeart/2018/2/layout/IconVerticalSolidList"/>
    <dgm:cxn modelId="{8955CA7E-C301-C949-8F13-AB502789928E}" type="presParOf" srcId="{7E89DEEA-8684-4C5D-85D8-0AD88A3AD7A0}" destId="{F59005E7-AD52-4D25-BDE4-FDF47E62B3B3}" srcOrd="1" destOrd="0" presId="urn:microsoft.com/office/officeart/2018/2/layout/IconVerticalSolidList"/>
    <dgm:cxn modelId="{CD04F171-5D76-584A-8841-4DA96460BD88}" type="presParOf" srcId="{7E89DEEA-8684-4C5D-85D8-0AD88A3AD7A0}" destId="{F048EF0B-BB77-4540-92DD-4C0BF0D47D2C}" srcOrd="2" destOrd="0" presId="urn:microsoft.com/office/officeart/2018/2/layout/IconVerticalSolidList"/>
    <dgm:cxn modelId="{B0873AC9-879E-D744-A8C0-0D4F1F9801BD}" type="presParOf" srcId="{7E89DEEA-8684-4C5D-85D8-0AD88A3AD7A0}" destId="{CD0ADB1F-835F-4531-986A-4A0E9F446A03}" srcOrd="3" destOrd="0" presId="urn:microsoft.com/office/officeart/2018/2/layout/IconVerticalSolidList"/>
    <dgm:cxn modelId="{A315CC06-313C-A44A-B5BC-90470E38E23D}" type="presParOf" srcId="{7E89DEEA-8684-4C5D-85D8-0AD88A3AD7A0}" destId="{E81B0D43-8F68-0041-8509-E038BDABF404}" srcOrd="4" destOrd="0" presId="urn:microsoft.com/office/officeart/2018/2/layout/IconVerticalSolidList"/>
    <dgm:cxn modelId="{62D40BD1-9492-4A49-ADAF-29EBA67F966C}" type="presParOf" srcId="{88F03A6F-3877-4DA3-8188-78D3F3534A93}" destId="{BAEC49CA-8333-45E8-BF11-58921B76DD5C}" srcOrd="1" destOrd="0" presId="urn:microsoft.com/office/officeart/2018/2/layout/IconVerticalSolidList"/>
    <dgm:cxn modelId="{6D32AC51-9EF0-E445-9F27-A693DF8D3EDD}" type="presParOf" srcId="{88F03A6F-3877-4DA3-8188-78D3F3534A93}" destId="{9B2CB629-8DE3-4CF8-A718-41B0633E9670}" srcOrd="2" destOrd="0" presId="urn:microsoft.com/office/officeart/2018/2/layout/IconVerticalSolidList"/>
    <dgm:cxn modelId="{0753CFA3-E33F-9646-82BD-87DBCCF47BF2}" type="presParOf" srcId="{9B2CB629-8DE3-4CF8-A718-41B0633E9670}" destId="{7AA065F4-F156-48F3-877C-9F47A5AD354A}" srcOrd="0" destOrd="0" presId="urn:microsoft.com/office/officeart/2018/2/layout/IconVerticalSolidList"/>
    <dgm:cxn modelId="{A55311B2-AF1E-DC47-A8E0-568F5BEEB565}" type="presParOf" srcId="{9B2CB629-8DE3-4CF8-A718-41B0633E9670}" destId="{C00E4509-0DE4-4AF8-AF02-5F6A6A03F374}" srcOrd="1" destOrd="0" presId="urn:microsoft.com/office/officeart/2018/2/layout/IconVerticalSolidList"/>
    <dgm:cxn modelId="{803C4E10-92CC-954A-BF0A-5C54B4FD282E}" type="presParOf" srcId="{9B2CB629-8DE3-4CF8-A718-41B0633E9670}" destId="{93CD2C04-B01A-4793-A8F6-6585D7CBF33F}" srcOrd="2" destOrd="0" presId="urn:microsoft.com/office/officeart/2018/2/layout/IconVerticalSolidList"/>
    <dgm:cxn modelId="{E6F1E812-EB0D-D540-9166-C57C976E8A99}" type="presParOf" srcId="{9B2CB629-8DE3-4CF8-A718-41B0633E9670}" destId="{0D74C621-8758-493C-97FF-D0A6AB218E1B}" srcOrd="3" destOrd="0" presId="urn:microsoft.com/office/officeart/2018/2/layout/IconVerticalSolidList"/>
    <dgm:cxn modelId="{26B483B7-4819-384B-9D30-4856AD84C11A}" type="presParOf" srcId="{9B2CB629-8DE3-4CF8-A718-41B0633E9670}" destId="{9B4BCD7F-A763-5946-8B12-0374691AC50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834063-C943-4DE9-A856-04B62A307B9E}">
      <dgm:prSet custT="1"/>
      <dgm:spPr/>
      <dgm:t>
        <a:bodyPr/>
        <a:lstStyle/>
        <a:p>
          <a:pPr>
            <a:lnSpc>
              <a:spcPct val="100000"/>
            </a:lnSpc>
          </a:pPr>
          <a:r>
            <a:rPr lang="en-US" sz="2400" dirty="0" err="1"/>
            <a:t>Qu’est‑ce</a:t>
          </a:r>
          <a:r>
            <a:rPr lang="en-US" sz="2400" dirty="0"/>
            <a:t> qui me fait </a:t>
          </a:r>
          <a:r>
            <a:rPr lang="en-US" sz="2400" dirty="0" err="1"/>
            <a:t>croire</a:t>
          </a:r>
          <a:r>
            <a:rPr lang="en-US" sz="2400" dirty="0"/>
            <a:t> que </a:t>
          </a:r>
          <a:r>
            <a:rPr lang="en-US" sz="2400" dirty="0" err="1"/>
            <a:t>cette</a:t>
          </a:r>
          <a:r>
            <a:rPr lang="en-US" sz="2400" dirty="0"/>
            <a:t> pensée </a:t>
          </a:r>
          <a:r>
            <a:rPr lang="en-US" sz="2400" dirty="0" err="1"/>
            <a:t>est</a:t>
          </a:r>
          <a:r>
            <a:rPr lang="en-US" sz="2400" dirty="0"/>
            <a:t> </a:t>
          </a:r>
          <a:r>
            <a:rPr lang="en-US" sz="2400" dirty="0" err="1"/>
            <a:t>vraie</a:t>
          </a:r>
          <a:r>
            <a:rPr lang="en-US" sz="2400" dirty="0"/>
            <a:t>?</a:t>
          </a:r>
        </a:p>
      </dgm:t>
    </dgm:pt>
    <dgm:pt modelId="{C7B87024-2B63-4441-AEC6-7B4D13FCA21A}" type="parTrans" cxnId="{A8617E77-DDEB-4660-AF6A-22F239C65638}">
      <dgm:prSet/>
      <dgm:spPr/>
      <dgm:t>
        <a:bodyPr/>
        <a:lstStyle/>
        <a:p>
          <a:endParaRPr lang="en-US" sz="2400"/>
        </a:p>
      </dgm:t>
    </dgm:pt>
    <dgm:pt modelId="{4D1076F6-2353-4260-B032-52E80E728F81}" type="sibTrans" cxnId="{A8617E77-DDEB-4660-AF6A-22F239C65638}">
      <dgm:prSet/>
      <dgm:spPr/>
      <dgm:t>
        <a:bodyPr/>
        <a:lstStyle/>
        <a:p>
          <a:endParaRPr lang="en-US" sz="2400"/>
        </a:p>
      </dgm:t>
    </dgm:pt>
    <dgm:pt modelId="{B33A8D7F-B9B0-4AE7-A109-6FC18F2D7CA5}">
      <dgm:prSet custT="1"/>
      <dgm:spPr/>
      <dgm:t>
        <a:bodyPr/>
        <a:lstStyle/>
        <a:p>
          <a:pPr>
            <a:lnSpc>
              <a:spcPct val="100000"/>
            </a:lnSpc>
          </a:pPr>
          <a:r>
            <a:rPr lang="en-US" sz="2400" dirty="0" err="1"/>
            <a:t>Qu’est‑ce</a:t>
          </a:r>
          <a:r>
            <a:rPr lang="en-US" sz="2400" dirty="0"/>
            <a:t> qui me fait </a:t>
          </a:r>
          <a:r>
            <a:rPr lang="en-US" sz="2400" dirty="0" err="1"/>
            <a:t>croire</a:t>
          </a:r>
          <a:r>
            <a:rPr lang="en-US" sz="2400" dirty="0"/>
            <a:t> que </a:t>
          </a:r>
          <a:r>
            <a:rPr lang="en-US" sz="2400" dirty="0" err="1"/>
            <a:t>cette</a:t>
          </a:r>
          <a:r>
            <a:rPr lang="en-US" sz="2400" dirty="0"/>
            <a:t> pensée </a:t>
          </a:r>
          <a:r>
            <a:rPr lang="en-US" sz="2400" dirty="0" err="1"/>
            <a:t>n’est</a:t>
          </a:r>
          <a:r>
            <a:rPr lang="en-US" sz="2400" dirty="0"/>
            <a:t> pas </a:t>
          </a:r>
          <a:r>
            <a:rPr lang="en-US" sz="2400" dirty="0" err="1"/>
            <a:t>vraie</a:t>
          </a:r>
          <a:r>
            <a:rPr lang="en-US" sz="2400" dirty="0"/>
            <a:t> </a:t>
          </a:r>
          <a:r>
            <a:rPr lang="en-US" sz="2400" dirty="0" err="1"/>
            <a:t>ou</a:t>
          </a:r>
          <a:r>
            <a:rPr lang="en-US" sz="2400" dirty="0"/>
            <a:t> pas tout </a:t>
          </a:r>
          <a:r>
            <a:rPr lang="en-US" sz="2400" dirty="0" err="1"/>
            <a:t>à</a:t>
          </a:r>
          <a:r>
            <a:rPr lang="en-US" sz="2400" dirty="0"/>
            <a:t> fait </a:t>
          </a:r>
          <a:r>
            <a:rPr lang="en-US" sz="2400" dirty="0" err="1"/>
            <a:t>vraie</a:t>
          </a:r>
          <a:r>
            <a:rPr lang="en-US" sz="2400" dirty="0"/>
            <a:t>?</a:t>
          </a:r>
        </a:p>
      </dgm:t>
    </dgm:pt>
    <dgm:pt modelId="{E62EED54-72C7-41D9-887D-D00EB6EACF40}" type="parTrans" cxnId="{453EF009-AB11-4638-8619-46CE61E17664}">
      <dgm:prSet/>
      <dgm:spPr/>
      <dgm:t>
        <a:bodyPr/>
        <a:lstStyle/>
        <a:p>
          <a:endParaRPr lang="en-US" sz="2400"/>
        </a:p>
      </dgm:t>
    </dgm:pt>
    <dgm:pt modelId="{CA71119E-9F9A-4051-9676-9F625542AAC6}" type="sibTrans" cxnId="{453EF009-AB11-4638-8619-46CE61E17664}">
      <dgm:prSet/>
      <dgm:spPr/>
      <dgm:t>
        <a:bodyPr/>
        <a:lstStyle/>
        <a:p>
          <a:endParaRPr lang="en-US" sz="2400"/>
        </a:p>
      </dgm:t>
    </dgm:pt>
    <dgm:pt modelId="{2B567C27-43C3-455D-BB06-5F64C0BDA3F5}">
      <dgm:prSet custT="1"/>
      <dgm:spPr/>
      <dgm:t>
        <a:bodyPr/>
        <a:lstStyle/>
        <a:p>
          <a:pPr>
            <a:lnSpc>
              <a:spcPct val="100000"/>
            </a:lnSpc>
          </a:pPr>
          <a:r>
            <a:rPr lang="en-US" sz="2400" dirty="0"/>
            <a:t>De quelle </a:t>
          </a:r>
          <a:r>
            <a:rPr lang="en-US" sz="2400" dirty="0" err="1"/>
            <a:t>autre</a:t>
          </a:r>
          <a:r>
            <a:rPr lang="en-US" sz="2400" dirty="0"/>
            <a:t> </a:t>
          </a:r>
          <a:r>
            <a:rPr lang="en-US" sz="2400" dirty="0" err="1"/>
            <a:t>façon</a:t>
          </a:r>
          <a:r>
            <a:rPr lang="en-US" sz="2400" dirty="0"/>
            <a:t> </a:t>
          </a:r>
          <a:r>
            <a:rPr lang="en-US" sz="2400" dirty="0" err="1"/>
            <a:t>pourrais</a:t>
          </a:r>
          <a:r>
            <a:rPr lang="en-US" sz="2400" dirty="0"/>
            <a:t>‑je </a:t>
          </a:r>
          <a:r>
            <a:rPr lang="en-US" sz="2400" dirty="0" err="1"/>
            <a:t>voir</a:t>
          </a:r>
          <a:r>
            <a:rPr lang="en-US" sz="2400" dirty="0"/>
            <a:t> la situation?</a:t>
          </a:r>
        </a:p>
      </dgm:t>
    </dgm:pt>
    <dgm:pt modelId="{7E91B3F3-7BAB-4ED7-B5C5-5CAF218CEAC5}" type="parTrans" cxnId="{17FA97C6-6C9B-4604-AFBF-29B0DB9CED5B}">
      <dgm:prSet/>
      <dgm:spPr/>
      <dgm:t>
        <a:bodyPr/>
        <a:lstStyle/>
        <a:p>
          <a:endParaRPr lang="en-US" sz="2400"/>
        </a:p>
      </dgm:t>
    </dgm:pt>
    <dgm:pt modelId="{74851F31-6796-441E-B1B3-FFCED376D319}" type="sibTrans" cxnId="{17FA97C6-6C9B-4604-AFBF-29B0DB9CED5B}">
      <dgm:prSet/>
      <dgm:spPr/>
      <dgm:t>
        <a:bodyPr/>
        <a:lstStyle/>
        <a:p>
          <a:endParaRPr lang="en-US" sz="2400"/>
        </a:p>
      </dgm:t>
    </dgm:pt>
    <dgm:pt modelId="{88F03A6F-3877-4DA3-8188-78D3F3534A93}" type="pres">
      <dgm:prSet presAssocID="{38F75653-C6E3-4A25-9E50-AF8008A0D774}" presName="root" presStyleCnt="0">
        <dgm:presLayoutVars>
          <dgm:dir/>
          <dgm:resizeHandles val="exact"/>
        </dgm:presLayoutVars>
      </dgm:prSet>
      <dgm:spPr/>
    </dgm:pt>
    <dgm:pt modelId="{7E89DEEA-8684-4C5D-85D8-0AD88A3AD7A0}" type="pres">
      <dgm:prSet presAssocID="{BC834063-C943-4DE9-A856-04B62A307B9E}" presName="compNode" presStyleCnt="0"/>
      <dgm:spPr/>
    </dgm:pt>
    <dgm:pt modelId="{098F21CC-DBE8-47A9-A5C3-BD242BEE6E84}" type="pres">
      <dgm:prSet presAssocID="{BC834063-C943-4DE9-A856-04B62A307B9E}" presName="bgRect" presStyleLbl="bgShp" presStyleIdx="0" presStyleCnt="3"/>
      <dgm:spPr>
        <a:solidFill>
          <a:srgbClr val="EDF2F2"/>
        </a:solidFill>
      </dgm:spPr>
    </dgm:pt>
    <dgm:pt modelId="{F59005E7-AD52-4D25-BDE4-FDF47E62B3B3}" type="pres">
      <dgm:prSet presAssocID="{BC834063-C943-4DE9-A856-04B62A307B9E}" presName="iconRect" presStyleLbl="node1" presStyleIdx="0" presStyleCnt="3"/>
      <dgm:spPr>
        <a:noFill/>
        <a:ln>
          <a:noFill/>
        </a:ln>
      </dgm:spPr>
    </dgm:pt>
    <dgm:pt modelId="{F048EF0B-BB77-4540-92DD-4C0BF0D47D2C}" type="pres">
      <dgm:prSet presAssocID="{BC834063-C943-4DE9-A856-04B62A307B9E}" presName="spaceRect" presStyleCnt="0"/>
      <dgm:spPr/>
    </dgm:pt>
    <dgm:pt modelId="{CD0ADB1F-835F-4531-986A-4A0E9F446A03}" type="pres">
      <dgm:prSet presAssocID="{BC834063-C943-4DE9-A856-04B62A307B9E}" presName="parTx" presStyleLbl="revTx" presStyleIdx="0" presStyleCnt="3" custScaleX="96193">
        <dgm:presLayoutVars>
          <dgm:chMax val="0"/>
          <dgm:chPref val="0"/>
        </dgm:presLayoutVars>
      </dgm:prSet>
      <dgm:spPr/>
    </dgm:pt>
    <dgm:pt modelId="{BAEC49CA-8333-45E8-BF11-58921B76DD5C}" type="pres">
      <dgm:prSet presAssocID="{4D1076F6-2353-4260-B032-52E80E728F81}" presName="sibTrans" presStyleCnt="0"/>
      <dgm:spPr/>
    </dgm:pt>
    <dgm:pt modelId="{9B2CB629-8DE3-4CF8-A718-41B0633E9670}" type="pres">
      <dgm:prSet presAssocID="{B33A8D7F-B9B0-4AE7-A109-6FC18F2D7CA5}" presName="compNode" presStyleCnt="0"/>
      <dgm:spPr/>
    </dgm:pt>
    <dgm:pt modelId="{7AA065F4-F156-48F3-877C-9F47A5AD354A}" type="pres">
      <dgm:prSet presAssocID="{B33A8D7F-B9B0-4AE7-A109-6FC18F2D7CA5}" presName="bgRect" presStyleLbl="bgShp" presStyleIdx="1" presStyleCnt="3"/>
      <dgm:spPr>
        <a:solidFill>
          <a:srgbClr val="EDF2F2"/>
        </a:solidFill>
      </dgm:spPr>
    </dgm:pt>
    <dgm:pt modelId="{C00E4509-0DE4-4AF8-AF02-5F6A6A03F374}" type="pres">
      <dgm:prSet presAssocID="{B33A8D7F-B9B0-4AE7-A109-6FC18F2D7CA5}" presName="iconRect" presStyleLbl="node1" presStyleIdx="1" presStyleCnt="3"/>
      <dgm:spPr>
        <a:noFill/>
        <a:ln>
          <a:noFill/>
        </a:ln>
      </dgm:spPr>
      <dgm:extLst>
        <a:ext uri="{E40237B7-FDA0-4F09-8148-C483321AD2D9}">
          <dgm14:cNvPr xmlns:dgm14="http://schemas.microsoft.com/office/drawing/2010/diagram" id="0" name="" descr="Fan"/>
        </a:ext>
      </dgm:extLst>
    </dgm:pt>
    <dgm:pt modelId="{93CD2C04-B01A-4793-A8F6-6585D7CBF33F}" type="pres">
      <dgm:prSet presAssocID="{B33A8D7F-B9B0-4AE7-A109-6FC18F2D7CA5}" presName="spaceRect" presStyleCnt="0"/>
      <dgm:spPr/>
    </dgm:pt>
    <dgm:pt modelId="{0D74C621-8758-493C-97FF-D0A6AB218E1B}" type="pres">
      <dgm:prSet presAssocID="{B33A8D7F-B9B0-4AE7-A109-6FC18F2D7CA5}" presName="parTx" presStyleLbl="revTx" presStyleIdx="1" presStyleCnt="3" custScaleX="96228">
        <dgm:presLayoutVars>
          <dgm:chMax val="0"/>
          <dgm:chPref val="0"/>
        </dgm:presLayoutVars>
      </dgm:prSet>
      <dgm:spPr/>
    </dgm:pt>
    <dgm:pt modelId="{A665B8C0-1473-4578-854F-8E2987120ECC}" type="pres">
      <dgm:prSet presAssocID="{CA71119E-9F9A-4051-9676-9F625542AAC6}" presName="sibTrans" presStyleCnt="0"/>
      <dgm:spPr/>
    </dgm:pt>
    <dgm:pt modelId="{7032F453-1C73-4A22-BAA0-68D0EA80EA82}" type="pres">
      <dgm:prSet presAssocID="{2B567C27-43C3-455D-BB06-5F64C0BDA3F5}" presName="compNode" presStyleCnt="0"/>
      <dgm:spPr/>
    </dgm:pt>
    <dgm:pt modelId="{9C3AB47F-B208-4FE2-B070-CF109DED99AD}" type="pres">
      <dgm:prSet presAssocID="{2B567C27-43C3-455D-BB06-5F64C0BDA3F5}" presName="bgRect" presStyleLbl="bgShp" presStyleIdx="2" presStyleCnt="3"/>
      <dgm:spPr>
        <a:solidFill>
          <a:srgbClr val="EDF2F2"/>
        </a:solidFill>
      </dgm:spPr>
    </dgm:pt>
    <dgm:pt modelId="{C7E44FFA-65A8-4122-BD1A-0ABF637C4C02}" type="pres">
      <dgm:prSet presAssocID="{2B567C27-43C3-455D-BB06-5F64C0BDA3F5}" presName="iconRect" presStyleLbl="node1" presStyleIdx="2" presStyleCnt="3"/>
      <dgm:spPr>
        <a:noFill/>
        <a:ln>
          <a:noFill/>
        </a:ln>
      </dgm:spPr>
      <dgm:extLst>
        <a:ext uri="{E40237B7-FDA0-4F09-8148-C483321AD2D9}">
          <dgm14:cNvPr xmlns:dgm14="http://schemas.microsoft.com/office/drawing/2010/diagram" id="0" name="" descr="Irritant"/>
        </a:ext>
      </dgm:extLst>
    </dgm:pt>
    <dgm:pt modelId="{319E1F9B-E80D-466C-834E-538622E256DD}" type="pres">
      <dgm:prSet presAssocID="{2B567C27-43C3-455D-BB06-5F64C0BDA3F5}" presName="spaceRect" presStyleCnt="0"/>
      <dgm:spPr/>
    </dgm:pt>
    <dgm:pt modelId="{BE18EDCA-FAB0-43D6-8EF5-736DFAE29277}" type="pres">
      <dgm:prSet presAssocID="{2B567C27-43C3-455D-BB06-5F64C0BDA3F5}" presName="parTx" presStyleLbl="revTx" presStyleIdx="2" presStyleCnt="3" custScaleX="96193">
        <dgm:presLayoutVars>
          <dgm:chMax val="0"/>
          <dgm:chPref val="0"/>
        </dgm:presLayoutVars>
      </dgm:prSet>
      <dgm:spPr/>
    </dgm:pt>
  </dgm:ptLst>
  <dgm:cxnLst>
    <dgm:cxn modelId="{BF83C807-34DF-5444-8708-613207D749DB}" type="presOf" srcId="{BC834063-C943-4DE9-A856-04B62A307B9E}" destId="{CD0ADB1F-835F-4531-986A-4A0E9F446A03}" srcOrd="0" destOrd="0" presId="urn:microsoft.com/office/officeart/2018/2/layout/IconVerticalSolidList"/>
    <dgm:cxn modelId="{453EF009-AB11-4638-8619-46CE61E17664}" srcId="{38F75653-C6E3-4A25-9E50-AF8008A0D774}" destId="{B33A8D7F-B9B0-4AE7-A109-6FC18F2D7CA5}" srcOrd="1" destOrd="0" parTransId="{E62EED54-72C7-41D9-887D-D00EB6EACF40}" sibTransId="{CA71119E-9F9A-4051-9676-9F625542AAC6}"/>
    <dgm:cxn modelId="{46AA2730-BA71-4E71-8675-CAB66122313F}" type="presOf" srcId="{38F75653-C6E3-4A25-9E50-AF8008A0D774}" destId="{88F03A6F-3877-4DA3-8188-78D3F3534A93}" srcOrd="0" destOrd="0" presId="urn:microsoft.com/office/officeart/2018/2/layout/IconVerticalSolidList"/>
    <dgm:cxn modelId="{A8617E77-DDEB-4660-AF6A-22F239C65638}" srcId="{38F75653-C6E3-4A25-9E50-AF8008A0D774}" destId="{BC834063-C943-4DE9-A856-04B62A307B9E}" srcOrd="0" destOrd="0" parTransId="{C7B87024-2B63-4441-AEC6-7B4D13FCA21A}" sibTransId="{4D1076F6-2353-4260-B032-52E80E728F81}"/>
    <dgm:cxn modelId="{29D492B0-44A4-3A4F-AAC0-F20758A2DCA1}" type="presOf" srcId="{B33A8D7F-B9B0-4AE7-A109-6FC18F2D7CA5}" destId="{0D74C621-8758-493C-97FF-D0A6AB218E1B}" srcOrd="0" destOrd="0" presId="urn:microsoft.com/office/officeart/2018/2/layout/IconVerticalSolidList"/>
    <dgm:cxn modelId="{6A14F4C5-CFBA-CB4D-8267-86463B41BA6E}" type="presOf" srcId="{2B567C27-43C3-455D-BB06-5F64C0BDA3F5}" destId="{BE18EDCA-FAB0-43D6-8EF5-736DFAE29277}" srcOrd="0" destOrd="0" presId="urn:microsoft.com/office/officeart/2018/2/layout/IconVerticalSolidList"/>
    <dgm:cxn modelId="{17FA97C6-6C9B-4604-AFBF-29B0DB9CED5B}" srcId="{38F75653-C6E3-4A25-9E50-AF8008A0D774}" destId="{2B567C27-43C3-455D-BB06-5F64C0BDA3F5}" srcOrd="2" destOrd="0" parTransId="{7E91B3F3-7BAB-4ED7-B5C5-5CAF218CEAC5}" sibTransId="{74851F31-6796-441E-B1B3-FFCED376D319}"/>
    <dgm:cxn modelId="{84154726-5D11-6C45-AC6E-B9ED0544F730}" type="presParOf" srcId="{88F03A6F-3877-4DA3-8188-78D3F3534A93}" destId="{7E89DEEA-8684-4C5D-85D8-0AD88A3AD7A0}" srcOrd="0" destOrd="0" presId="urn:microsoft.com/office/officeart/2018/2/layout/IconVerticalSolidList"/>
    <dgm:cxn modelId="{92F19C2A-981F-934D-93F3-E5F6C3D20560}" type="presParOf" srcId="{7E89DEEA-8684-4C5D-85D8-0AD88A3AD7A0}" destId="{098F21CC-DBE8-47A9-A5C3-BD242BEE6E84}" srcOrd="0" destOrd="0" presId="urn:microsoft.com/office/officeart/2018/2/layout/IconVerticalSolidList"/>
    <dgm:cxn modelId="{8955CA7E-C301-C949-8F13-AB502789928E}" type="presParOf" srcId="{7E89DEEA-8684-4C5D-85D8-0AD88A3AD7A0}" destId="{F59005E7-AD52-4D25-BDE4-FDF47E62B3B3}" srcOrd="1" destOrd="0" presId="urn:microsoft.com/office/officeart/2018/2/layout/IconVerticalSolidList"/>
    <dgm:cxn modelId="{CD04F171-5D76-584A-8841-4DA96460BD88}" type="presParOf" srcId="{7E89DEEA-8684-4C5D-85D8-0AD88A3AD7A0}" destId="{F048EF0B-BB77-4540-92DD-4C0BF0D47D2C}" srcOrd="2" destOrd="0" presId="urn:microsoft.com/office/officeart/2018/2/layout/IconVerticalSolidList"/>
    <dgm:cxn modelId="{B0873AC9-879E-D744-A8C0-0D4F1F9801BD}" type="presParOf" srcId="{7E89DEEA-8684-4C5D-85D8-0AD88A3AD7A0}" destId="{CD0ADB1F-835F-4531-986A-4A0E9F446A03}" srcOrd="3" destOrd="0" presId="urn:microsoft.com/office/officeart/2018/2/layout/IconVerticalSolidList"/>
    <dgm:cxn modelId="{62D40BD1-9492-4A49-ADAF-29EBA67F966C}" type="presParOf" srcId="{88F03A6F-3877-4DA3-8188-78D3F3534A93}" destId="{BAEC49CA-8333-45E8-BF11-58921B76DD5C}" srcOrd="1" destOrd="0" presId="urn:microsoft.com/office/officeart/2018/2/layout/IconVerticalSolidList"/>
    <dgm:cxn modelId="{6D32AC51-9EF0-E445-9F27-A693DF8D3EDD}" type="presParOf" srcId="{88F03A6F-3877-4DA3-8188-78D3F3534A93}" destId="{9B2CB629-8DE3-4CF8-A718-41B0633E9670}" srcOrd="2" destOrd="0" presId="urn:microsoft.com/office/officeart/2018/2/layout/IconVerticalSolidList"/>
    <dgm:cxn modelId="{0753CFA3-E33F-9646-82BD-87DBCCF47BF2}" type="presParOf" srcId="{9B2CB629-8DE3-4CF8-A718-41B0633E9670}" destId="{7AA065F4-F156-48F3-877C-9F47A5AD354A}" srcOrd="0" destOrd="0" presId="urn:microsoft.com/office/officeart/2018/2/layout/IconVerticalSolidList"/>
    <dgm:cxn modelId="{A55311B2-AF1E-DC47-A8E0-568F5BEEB565}" type="presParOf" srcId="{9B2CB629-8DE3-4CF8-A718-41B0633E9670}" destId="{C00E4509-0DE4-4AF8-AF02-5F6A6A03F374}" srcOrd="1" destOrd="0" presId="urn:microsoft.com/office/officeart/2018/2/layout/IconVerticalSolidList"/>
    <dgm:cxn modelId="{803C4E10-92CC-954A-BF0A-5C54B4FD282E}" type="presParOf" srcId="{9B2CB629-8DE3-4CF8-A718-41B0633E9670}" destId="{93CD2C04-B01A-4793-A8F6-6585D7CBF33F}" srcOrd="2" destOrd="0" presId="urn:microsoft.com/office/officeart/2018/2/layout/IconVerticalSolidList"/>
    <dgm:cxn modelId="{E6F1E812-EB0D-D540-9166-C57C976E8A99}" type="presParOf" srcId="{9B2CB629-8DE3-4CF8-A718-41B0633E9670}" destId="{0D74C621-8758-493C-97FF-D0A6AB218E1B}" srcOrd="3" destOrd="0" presId="urn:microsoft.com/office/officeart/2018/2/layout/IconVerticalSolidList"/>
    <dgm:cxn modelId="{6CC3E245-DF51-F645-A1C1-4FDD7E45AC56}" type="presParOf" srcId="{88F03A6F-3877-4DA3-8188-78D3F3534A93}" destId="{A665B8C0-1473-4578-854F-8E2987120ECC}" srcOrd="3" destOrd="0" presId="urn:microsoft.com/office/officeart/2018/2/layout/IconVerticalSolidList"/>
    <dgm:cxn modelId="{CE772946-9FEA-3946-8F9F-5EE970B258A6}" type="presParOf" srcId="{88F03A6F-3877-4DA3-8188-78D3F3534A93}" destId="{7032F453-1C73-4A22-BAA0-68D0EA80EA82}" srcOrd="4" destOrd="0" presId="urn:microsoft.com/office/officeart/2018/2/layout/IconVerticalSolidList"/>
    <dgm:cxn modelId="{67886EEF-FE9F-D14D-A59F-369F8B9245B2}" type="presParOf" srcId="{7032F453-1C73-4A22-BAA0-68D0EA80EA82}" destId="{9C3AB47F-B208-4FE2-B070-CF109DED99AD}" srcOrd="0" destOrd="0" presId="urn:microsoft.com/office/officeart/2018/2/layout/IconVerticalSolidList"/>
    <dgm:cxn modelId="{E1AEAB44-3BB8-8E44-BB52-3A3A33C58CCC}" type="presParOf" srcId="{7032F453-1C73-4A22-BAA0-68D0EA80EA82}" destId="{C7E44FFA-65A8-4122-BD1A-0ABF637C4C02}" srcOrd="1" destOrd="0" presId="urn:microsoft.com/office/officeart/2018/2/layout/IconVerticalSolidList"/>
    <dgm:cxn modelId="{D061E5DD-8632-E04B-991C-C4284FFD0D30}" type="presParOf" srcId="{7032F453-1C73-4A22-BAA0-68D0EA80EA82}" destId="{319E1F9B-E80D-466C-834E-538622E256DD}" srcOrd="2" destOrd="0" presId="urn:microsoft.com/office/officeart/2018/2/layout/IconVerticalSolidList"/>
    <dgm:cxn modelId="{2668ACAA-98BD-454A-8085-75976BD70FC1}" type="presParOf" srcId="{7032F453-1C73-4A22-BAA0-68D0EA80EA82}" destId="{BE18EDCA-FAB0-43D6-8EF5-736DFAE292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834063-C943-4DE9-A856-04B62A307B9E}">
      <dgm:prSet custT="1"/>
      <dgm:spPr/>
      <dgm:t>
        <a:bodyPr/>
        <a:lstStyle/>
        <a:p>
          <a:pPr>
            <a:lnSpc>
              <a:spcPct val="100000"/>
            </a:lnSpc>
          </a:pPr>
          <a:r>
            <a:rPr lang="en-US" sz="2400" dirty="0" err="1"/>
            <a:t>Quel</a:t>
          </a:r>
          <a:r>
            <a:rPr lang="en-US" sz="2400" dirty="0"/>
            <a:t> </a:t>
          </a:r>
          <a:r>
            <a:rPr lang="en-US" sz="2400" dirty="0" err="1"/>
            <a:t>est</a:t>
          </a:r>
          <a:r>
            <a:rPr lang="en-US" sz="2400" dirty="0"/>
            <a:t> le </a:t>
          </a:r>
          <a:r>
            <a:rPr lang="en-US" sz="2400" dirty="0" err="1"/>
            <a:t>pire</a:t>
          </a:r>
          <a:r>
            <a:rPr lang="en-US" sz="2400" dirty="0"/>
            <a:t> qui </a:t>
          </a:r>
          <a:r>
            <a:rPr lang="en-US" sz="2400" dirty="0" err="1"/>
            <a:t>puisse</a:t>
          </a:r>
          <a:r>
            <a:rPr lang="en-US" sz="2400" dirty="0"/>
            <a:t> arriver? </a:t>
          </a:r>
        </a:p>
      </dgm:t>
    </dgm:pt>
    <dgm:pt modelId="{C7B87024-2B63-4441-AEC6-7B4D13FCA21A}" type="parTrans" cxnId="{A8617E77-DDEB-4660-AF6A-22F239C65638}">
      <dgm:prSet/>
      <dgm:spPr/>
      <dgm:t>
        <a:bodyPr/>
        <a:lstStyle/>
        <a:p>
          <a:endParaRPr lang="en-US" sz="2400"/>
        </a:p>
      </dgm:t>
    </dgm:pt>
    <dgm:pt modelId="{4D1076F6-2353-4260-B032-52E80E728F81}" type="sibTrans" cxnId="{A8617E77-DDEB-4660-AF6A-22F239C65638}">
      <dgm:prSet/>
      <dgm:spPr/>
      <dgm:t>
        <a:bodyPr/>
        <a:lstStyle/>
        <a:p>
          <a:endParaRPr lang="en-US" sz="2400"/>
        </a:p>
      </dgm:t>
    </dgm:pt>
    <dgm:pt modelId="{B8670718-7258-4938-8EE8-9C58608952FA}">
      <dgm:prSet custT="1"/>
      <dgm:spPr/>
      <dgm:t>
        <a:bodyPr/>
        <a:lstStyle/>
        <a:p>
          <a:pPr>
            <a:lnSpc>
              <a:spcPct val="100000"/>
            </a:lnSpc>
          </a:pPr>
          <a:r>
            <a:rPr lang="en-US" sz="2400" dirty="0"/>
            <a:t>Quelle </a:t>
          </a:r>
          <a:r>
            <a:rPr lang="en-US" sz="2400" dirty="0" err="1"/>
            <a:t>est</a:t>
          </a:r>
          <a:r>
            <a:rPr lang="en-US" sz="2400" dirty="0"/>
            <a:t> la </a:t>
          </a:r>
          <a:r>
            <a:rPr lang="en-US" sz="2400" dirty="0" err="1"/>
            <a:t>meilleure</a:t>
          </a:r>
          <a:r>
            <a:rPr lang="en-US" sz="2400" dirty="0"/>
            <a:t> chose qui </a:t>
          </a:r>
          <a:r>
            <a:rPr lang="en-US" sz="2400" dirty="0" err="1"/>
            <a:t>puisse</a:t>
          </a:r>
          <a:r>
            <a:rPr lang="en-US" sz="2400" dirty="0"/>
            <a:t> arriver?</a:t>
          </a:r>
        </a:p>
      </dgm:t>
    </dgm:pt>
    <dgm:pt modelId="{51B9ADA6-1A9D-463F-909B-4E5B0EB398DA}" type="parTrans" cxnId="{D18E91B1-EBD4-4096-8EB8-7B65AE0FEF60}">
      <dgm:prSet/>
      <dgm:spPr/>
      <dgm:t>
        <a:bodyPr/>
        <a:lstStyle/>
        <a:p>
          <a:endParaRPr lang="en-US" sz="2400"/>
        </a:p>
      </dgm:t>
    </dgm:pt>
    <dgm:pt modelId="{197FB473-93FB-4489-97CD-884745ECEBF4}" type="sibTrans" cxnId="{D18E91B1-EBD4-4096-8EB8-7B65AE0FEF60}">
      <dgm:prSet/>
      <dgm:spPr/>
      <dgm:t>
        <a:bodyPr/>
        <a:lstStyle/>
        <a:p>
          <a:endParaRPr lang="en-US" sz="2400"/>
        </a:p>
      </dgm:t>
    </dgm:pt>
    <dgm:pt modelId="{9B1E34C8-D467-4E88-AFA8-5E7C32237145}">
      <dgm:prSet custT="1"/>
      <dgm:spPr/>
      <dgm:t>
        <a:bodyPr/>
        <a:lstStyle/>
        <a:p>
          <a:pPr>
            <a:lnSpc>
              <a:spcPct val="100000"/>
            </a:lnSpc>
          </a:pPr>
          <a:r>
            <a:rPr lang="en-US" sz="2400" dirty="0"/>
            <a:t>Que se </a:t>
          </a:r>
          <a:r>
            <a:rPr lang="en-US" sz="2400" dirty="0" err="1"/>
            <a:t>passera</a:t>
          </a:r>
          <a:r>
            <a:rPr lang="en-US" sz="2400" dirty="0"/>
            <a:t>‑t‑il </a:t>
          </a:r>
          <a:r>
            <a:rPr lang="en-US" sz="2400" dirty="0" err="1"/>
            <a:t>probablement</a:t>
          </a:r>
          <a:r>
            <a:rPr lang="en-US" sz="2400" dirty="0"/>
            <a:t>?</a:t>
          </a:r>
        </a:p>
      </dgm:t>
    </dgm:pt>
    <dgm:pt modelId="{ADC9DAFE-4E06-469E-9304-261ED22BFE09}" type="parTrans" cxnId="{3FFA4319-21C5-4B44-A40B-7F5119634707}">
      <dgm:prSet/>
      <dgm:spPr/>
      <dgm:t>
        <a:bodyPr/>
        <a:lstStyle/>
        <a:p>
          <a:endParaRPr lang="en-US" sz="2400"/>
        </a:p>
      </dgm:t>
    </dgm:pt>
    <dgm:pt modelId="{C1040852-7E77-4E41-B6CF-D89DA3B7EC04}" type="sibTrans" cxnId="{3FFA4319-21C5-4B44-A40B-7F5119634707}">
      <dgm:prSet/>
      <dgm:spPr/>
      <dgm:t>
        <a:bodyPr/>
        <a:lstStyle/>
        <a:p>
          <a:endParaRPr lang="en-US" sz="2400"/>
        </a:p>
      </dgm:t>
    </dgm:pt>
    <dgm:pt modelId="{2B567C27-43C3-455D-BB06-5F64C0BDA3F5}">
      <dgm:prSet custT="1"/>
      <dgm:spPr/>
      <dgm:t>
        <a:bodyPr/>
        <a:lstStyle/>
        <a:p>
          <a:pPr>
            <a:lnSpc>
              <a:spcPct val="100000"/>
            </a:lnSpc>
          </a:pPr>
          <a:r>
            <a:rPr lang="en-US" sz="2400" dirty="0"/>
            <a:t>Est-</a:t>
          </a:r>
          <a:r>
            <a:rPr lang="en-US" sz="2400" dirty="0" err="1"/>
            <a:t>ce</a:t>
          </a:r>
          <a:r>
            <a:rPr lang="en-US" sz="2400" dirty="0"/>
            <a:t> que je </a:t>
          </a:r>
          <a:r>
            <a:rPr lang="en-US" sz="2400" dirty="0" err="1"/>
            <a:t>survivrais</a:t>
          </a:r>
          <a:r>
            <a:rPr lang="en-US" sz="2400" dirty="0"/>
            <a:t> </a:t>
          </a:r>
          <a:r>
            <a:rPr lang="en-US" sz="2400" dirty="0" err="1"/>
            <a:t>quand</a:t>
          </a:r>
          <a:r>
            <a:rPr lang="en-US" sz="2400" dirty="0"/>
            <a:t> </a:t>
          </a:r>
          <a:r>
            <a:rPr lang="en-US" sz="2400" dirty="0" err="1"/>
            <a:t>même</a:t>
          </a:r>
          <a:r>
            <a:rPr lang="en-US" sz="2400" dirty="0"/>
            <a:t>?</a:t>
          </a:r>
        </a:p>
      </dgm:t>
    </dgm:pt>
    <dgm:pt modelId="{74851F31-6796-441E-B1B3-FFCED376D319}" type="sibTrans" cxnId="{17FA97C6-6C9B-4604-AFBF-29B0DB9CED5B}">
      <dgm:prSet/>
      <dgm:spPr/>
      <dgm:t>
        <a:bodyPr/>
        <a:lstStyle/>
        <a:p>
          <a:endParaRPr lang="en-US" sz="2400"/>
        </a:p>
      </dgm:t>
    </dgm:pt>
    <dgm:pt modelId="{7E91B3F3-7BAB-4ED7-B5C5-5CAF218CEAC5}" type="parTrans" cxnId="{17FA97C6-6C9B-4604-AFBF-29B0DB9CED5B}">
      <dgm:prSet/>
      <dgm:spPr/>
      <dgm:t>
        <a:bodyPr/>
        <a:lstStyle/>
        <a:p>
          <a:endParaRPr lang="en-US" sz="2400"/>
        </a:p>
      </dgm:t>
    </dgm:pt>
    <dgm:pt modelId="{88F03A6F-3877-4DA3-8188-78D3F3534A93}" type="pres">
      <dgm:prSet presAssocID="{38F75653-C6E3-4A25-9E50-AF8008A0D774}" presName="root" presStyleCnt="0">
        <dgm:presLayoutVars>
          <dgm:dir/>
          <dgm:resizeHandles val="exact"/>
        </dgm:presLayoutVars>
      </dgm:prSet>
      <dgm:spPr/>
    </dgm:pt>
    <dgm:pt modelId="{7E89DEEA-8684-4C5D-85D8-0AD88A3AD7A0}" type="pres">
      <dgm:prSet presAssocID="{BC834063-C943-4DE9-A856-04B62A307B9E}" presName="compNode" presStyleCnt="0"/>
      <dgm:spPr/>
    </dgm:pt>
    <dgm:pt modelId="{098F21CC-DBE8-47A9-A5C3-BD242BEE6E84}" type="pres">
      <dgm:prSet presAssocID="{BC834063-C943-4DE9-A856-04B62A307B9E}" presName="bgRect" presStyleLbl="bgShp" presStyleIdx="0" presStyleCnt="4"/>
      <dgm:spPr>
        <a:solidFill>
          <a:srgbClr val="EDF2F2"/>
        </a:solidFill>
      </dgm:spPr>
    </dgm:pt>
    <dgm:pt modelId="{F59005E7-AD52-4D25-BDE4-FDF47E62B3B3}" type="pres">
      <dgm:prSet presAssocID="{BC834063-C943-4DE9-A856-04B62A307B9E}" presName="iconRect" presStyleLbl="node1" presStyleIdx="0" presStyleCnt="4"/>
      <dgm:spPr>
        <a:noFill/>
        <a:ln>
          <a:noFill/>
        </a:ln>
      </dgm:spPr>
    </dgm:pt>
    <dgm:pt modelId="{F048EF0B-BB77-4540-92DD-4C0BF0D47D2C}" type="pres">
      <dgm:prSet presAssocID="{BC834063-C943-4DE9-A856-04B62A307B9E}" presName="spaceRect" presStyleCnt="0"/>
      <dgm:spPr/>
    </dgm:pt>
    <dgm:pt modelId="{CD0ADB1F-835F-4531-986A-4A0E9F446A03}" type="pres">
      <dgm:prSet presAssocID="{BC834063-C943-4DE9-A856-04B62A307B9E}" presName="parTx" presStyleLbl="revTx" presStyleIdx="0" presStyleCnt="4" custScaleX="96193">
        <dgm:presLayoutVars>
          <dgm:chMax val="0"/>
          <dgm:chPref val="0"/>
        </dgm:presLayoutVars>
      </dgm:prSet>
      <dgm:spPr/>
    </dgm:pt>
    <dgm:pt modelId="{BAEC49CA-8333-45E8-BF11-58921B76DD5C}" type="pres">
      <dgm:prSet presAssocID="{4D1076F6-2353-4260-B032-52E80E728F81}" presName="sibTrans" presStyleCnt="0"/>
      <dgm:spPr/>
    </dgm:pt>
    <dgm:pt modelId="{7032F453-1C73-4A22-BAA0-68D0EA80EA82}" type="pres">
      <dgm:prSet presAssocID="{2B567C27-43C3-455D-BB06-5F64C0BDA3F5}" presName="compNode" presStyleCnt="0"/>
      <dgm:spPr/>
    </dgm:pt>
    <dgm:pt modelId="{9C3AB47F-B208-4FE2-B070-CF109DED99AD}" type="pres">
      <dgm:prSet presAssocID="{2B567C27-43C3-455D-BB06-5F64C0BDA3F5}" presName="bgRect" presStyleLbl="bgShp" presStyleIdx="1" presStyleCnt="4"/>
      <dgm:spPr>
        <a:solidFill>
          <a:srgbClr val="EDF2F2"/>
        </a:solidFill>
      </dgm:spPr>
    </dgm:pt>
    <dgm:pt modelId="{C7E44FFA-65A8-4122-BD1A-0ABF637C4C02}" type="pres">
      <dgm:prSet presAssocID="{2B567C27-43C3-455D-BB06-5F64C0BDA3F5}" presName="iconRect" presStyleLbl="node1" presStyleIdx="1" presStyleCnt="4"/>
      <dgm:spPr>
        <a:noFill/>
        <a:ln>
          <a:noFill/>
        </a:ln>
      </dgm:spPr>
      <dgm:extLst>
        <a:ext uri="{E40237B7-FDA0-4F09-8148-C483321AD2D9}">
          <dgm14:cNvPr xmlns:dgm14="http://schemas.microsoft.com/office/drawing/2010/diagram" id="0" name="" descr="Irritant"/>
        </a:ext>
      </dgm:extLst>
    </dgm:pt>
    <dgm:pt modelId="{319E1F9B-E80D-466C-834E-538622E256DD}" type="pres">
      <dgm:prSet presAssocID="{2B567C27-43C3-455D-BB06-5F64C0BDA3F5}" presName="spaceRect" presStyleCnt="0"/>
      <dgm:spPr/>
    </dgm:pt>
    <dgm:pt modelId="{BE18EDCA-FAB0-43D6-8EF5-736DFAE29277}" type="pres">
      <dgm:prSet presAssocID="{2B567C27-43C3-455D-BB06-5F64C0BDA3F5}" presName="parTx" presStyleLbl="revTx" presStyleIdx="1" presStyleCnt="4" custScaleX="96193">
        <dgm:presLayoutVars>
          <dgm:chMax val="0"/>
          <dgm:chPref val="0"/>
        </dgm:presLayoutVars>
      </dgm:prSet>
      <dgm:spPr/>
    </dgm:pt>
    <dgm:pt modelId="{03B11954-8970-4257-BD00-688D85370369}" type="pres">
      <dgm:prSet presAssocID="{74851F31-6796-441E-B1B3-FFCED376D319}" presName="sibTrans" presStyleCnt="0"/>
      <dgm:spPr/>
    </dgm:pt>
    <dgm:pt modelId="{EF707838-F45C-450B-B7F9-512AF65BAF7D}" type="pres">
      <dgm:prSet presAssocID="{B8670718-7258-4938-8EE8-9C58608952FA}" presName="compNode" presStyleCnt="0"/>
      <dgm:spPr/>
    </dgm:pt>
    <dgm:pt modelId="{90C6CCC9-2E60-452B-9377-B686B6F5CF9A}" type="pres">
      <dgm:prSet presAssocID="{B8670718-7258-4938-8EE8-9C58608952FA}" presName="bgRect" presStyleLbl="bgShp" presStyleIdx="2" presStyleCnt="4"/>
      <dgm:spPr>
        <a:solidFill>
          <a:srgbClr val="EDF2F2"/>
        </a:solidFill>
      </dgm:spPr>
    </dgm:pt>
    <dgm:pt modelId="{2E30EA3D-48FB-46FE-9261-1627099C7A29}" type="pres">
      <dgm:prSet presAssocID="{B8670718-7258-4938-8EE8-9C58608952FA}" presName="iconRect" presStyleLbl="node1" presStyleIdx="2" presStyleCnt="4"/>
      <dgm:spPr>
        <a:noFill/>
        <a:ln>
          <a:noFill/>
        </a:ln>
      </dgm:spPr>
      <dgm:extLst>
        <a:ext uri="{E40237B7-FDA0-4F09-8148-C483321AD2D9}">
          <dgm14:cNvPr xmlns:dgm14="http://schemas.microsoft.com/office/drawing/2010/diagram" id="0" name="" descr="Question mark"/>
        </a:ext>
      </dgm:extLst>
    </dgm:pt>
    <dgm:pt modelId="{EA993C44-F0E3-4486-B566-3F2271E35A15}" type="pres">
      <dgm:prSet presAssocID="{B8670718-7258-4938-8EE8-9C58608952FA}" presName="spaceRect" presStyleCnt="0"/>
      <dgm:spPr/>
    </dgm:pt>
    <dgm:pt modelId="{570D5C25-CFBB-4261-8CBC-498926A0574A}" type="pres">
      <dgm:prSet presAssocID="{B8670718-7258-4938-8EE8-9C58608952FA}" presName="parTx" presStyleLbl="revTx" presStyleIdx="2" presStyleCnt="4" custScaleX="96199">
        <dgm:presLayoutVars>
          <dgm:chMax val="0"/>
          <dgm:chPref val="0"/>
        </dgm:presLayoutVars>
      </dgm:prSet>
      <dgm:spPr/>
    </dgm:pt>
    <dgm:pt modelId="{204CA1E3-2E2A-455C-AA5C-4848CE16810A}" type="pres">
      <dgm:prSet presAssocID="{197FB473-93FB-4489-97CD-884745ECEBF4}" presName="sibTrans" presStyleCnt="0"/>
      <dgm:spPr/>
    </dgm:pt>
    <dgm:pt modelId="{5A339456-D314-4D1E-8B78-0E31224B3A11}" type="pres">
      <dgm:prSet presAssocID="{9B1E34C8-D467-4E88-AFA8-5E7C32237145}" presName="compNode" presStyleCnt="0"/>
      <dgm:spPr/>
    </dgm:pt>
    <dgm:pt modelId="{91EEE77F-E498-4C97-AA15-A2536F491794}" type="pres">
      <dgm:prSet presAssocID="{9B1E34C8-D467-4E88-AFA8-5E7C32237145}" presName="bgRect" presStyleLbl="bgShp" presStyleIdx="3" presStyleCnt="4"/>
      <dgm:spPr>
        <a:solidFill>
          <a:srgbClr val="EDF2F2"/>
        </a:solidFill>
      </dgm:spPr>
    </dgm:pt>
    <dgm:pt modelId="{BFA9F0D9-F866-441F-A09E-E0FB40C8F589}" type="pres">
      <dgm:prSet presAssocID="{9B1E34C8-D467-4E88-AFA8-5E7C32237145}" presName="iconRect" presStyleLbl="node1" presStyleIdx="3" presStyleCnt="4"/>
      <dgm:spPr>
        <a:noFill/>
        <a:ln>
          <a:noFill/>
        </a:ln>
      </dgm:spPr>
      <dgm:extLst>
        <a:ext uri="{E40237B7-FDA0-4F09-8148-C483321AD2D9}">
          <dgm14:cNvPr xmlns:dgm14="http://schemas.microsoft.com/office/drawing/2010/diagram" id="0" name="" descr="Thought bubble"/>
        </a:ext>
      </dgm:extLst>
    </dgm:pt>
    <dgm:pt modelId="{6F708DD0-42E2-4D89-BFAD-D8B4700E8DC5}" type="pres">
      <dgm:prSet presAssocID="{9B1E34C8-D467-4E88-AFA8-5E7C32237145}" presName="spaceRect" presStyleCnt="0"/>
      <dgm:spPr/>
    </dgm:pt>
    <dgm:pt modelId="{58DC2167-5A59-4559-8BCF-D954F22FDB36}" type="pres">
      <dgm:prSet presAssocID="{9B1E34C8-D467-4E88-AFA8-5E7C32237145}" presName="parTx" presStyleLbl="revTx" presStyleIdx="3" presStyleCnt="4" custScaleX="96254">
        <dgm:presLayoutVars>
          <dgm:chMax val="0"/>
          <dgm:chPref val="0"/>
        </dgm:presLayoutVars>
      </dgm:prSet>
      <dgm:spPr/>
    </dgm:pt>
  </dgm:ptLst>
  <dgm:cxnLst>
    <dgm:cxn modelId="{3FFA4319-21C5-4B44-A40B-7F5119634707}" srcId="{38F75653-C6E3-4A25-9E50-AF8008A0D774}" destId="{9B1E34C8-D467-4E88-AFA8-5E7C32237145}" srcOrd="3" destOrd="0" parTransId="{ADC9DAFE-4E06-469E-9304-261ED22BFE09}" sibTransId="{C1040852-7E77-4E41-B6CF-D89DA3B7EC04}"/>
    <dgm:cxn modelId="{46AA2730-BA71-4E71-8675-CAB66122313F}" type="presOf" srcId="{38F75653-C6E3-4A25-9E50-AF8008A0D774}" destId="{88F03A6F-3877-4DA3-8188-78D3F3534A93}" srcOrd="0" destOrd="0" presId="urn:microsoft.com/office/officeart/2018/2/layout/IconVerticalSolidList"/>
    <dgm:cxn modelId="{89BD9870-4155-7A4C-9CD5-DACDF9834F1D}" type="presOf" srcId="{2B567C27-43C3-455D-BB06-5F64C0BDA3F5}" destId="{BE18EDCA-FAB0-43D6-8EF5-736DFAE29277}" srcOrd="0" destOrd="0" presId="urn:microsoft.com/office/officeart/2018/2/layout/IconVerticalSolidList"/>
    <dgm:cxn modelId="{A8617E77-DDEB-4660-AF6A-22F239C65638}" srcId="{38F75653-C6E3-4A25-9E50-AF8008A0D774}" destId="{BC834063-C943-4DE9-A856-04B62A307B9E}" srcOrd="0" destOrd="0" parTransId="{C7B87024-2B63-4441-AEC6-7B4D13FCA21A}" sibTransId="{4D1076F6-2353-4260-B032-52E80E728F81}"/>
    <dgm:cxn modelId="{A882A88B-729F-0342-B830-453F7424B8C9}" type="presOf" srcId="{BC834063-C943-4DE9-A856-04B62A307B9E}" destId="{CD0ADB1F-835F-4531-986A-4A0E9F446A03}" srcOrd="0" destOrd="0" presId="urn:microsoft.com/office/officeart/2018/2/layout/IconVerticalSolidList"/>
    <dgm:cxn modelId="{0087F48E-2377-F740-86BD-A47BA4B8E803}" type="presOf" srcId="{9B1E34C8-D467-4E88-AFA8-5E7C32237145}" destId="{58DC2167-5A59-4559-8BCF-D954F22FDB36}" srcOrd="0" destOrd="0" presId="urn:microsoft.com/office/officeart/2018/2/layout/IconVerticalSolidList"/>
    <dgm:cxn modelId="{D18E91B1-EBD4-4096-8EB8-7B65AE0FEF60}" srcId="{38F75653-C6E3-4A25-9E50-AF8008A0D774}" destId="{B8670718-7258-4938-8EE8-9C58608952FA}" srcOrd="2" destOrd="0" parTransId="{51B9ADA6-1A9D-463F-909B-4E5B0EB398DA}" sibTransId="{197FB473-93FB-4489-97CD-884745ECEBF4}"/>
    <dgm:cxn modelId="{17FA97C6-6C9B-4604-AFBF-29B0DB9CED5B}" srcId="{38F75653-C6E3-4A25-9E50-AF8008A0D774}" destId="{2B567C27-43C3-455D-BB06-5F64C0BDA3F5}" srcOrd="1" destOrd="0" parTransId="{7E91B3F3-7BAB-4ED7-B5C5-5CAF218CEAC5}" sibTransId="{74851F31-6796-441E-B1B3-FFCED376D319}"/>
    <dgm:cxn modelId="{9B7B74CF-7135-6140-921F-DD411692F0BE}" type="presOf" srcId="{B8670718-7258-4938-8EE8-9C58608952FA}" destId="{570D5C25-CFBB-4261-8CBC-498926A0574A}" srcOrd="0" destOrd="0" presId="urn:microsoft.com/office/officeart/2018/2/layout/IconVerticalSolidList"/>
    <dgm:cxn modelId="{84154726-5D11-6C45-AC6E-B9ED0544F730}" type="presParOf" srcId="{88F03A6F-3877-4DA3-8188-78D3F3534A93}" destId="{7E89DEEA-8684-4C5D-85D8-0AD88A3AD7A0}" srcOrd="0" destOrd="0" presId="urn:microsoft.com/office/officeart/2018/2/layout/IconVerticalSolidList"/>
    <dgm:cxn modelId="{E033A6EB-274F-E64E-A15D-F5115740F826}" type="presParOf" srcId="{7E89DEEA-8684-4C5D-85D8-0AD88A3AD7A0}" destId="{098F21CC-DBE8-47A9-A5C3-BD242BEE6E84}" srcOrd="0" destOrd="0" presId="urn:microsoft.com/office/officeart/2018/2/layout/IconVerticalSolidList"/>
    <dgm:cxn modelId="{CD1F8AB4-F9FF-9344-803E-D0C4E28663CF}" type="presParOf" srcId="{7E89DEEA-8684-4C5D-85D8-0AD88A3AD7A0}" destId="{F59005E7-AD52-4D25-BDE4-FDF47E62B3B3}" srcOrd="1" destOrd="0" presId="urn:microsoft.com/office/officeart/2018/2/layout/IconVerticalSolidList"/>
    <dgm:cxn modelId="{FDB7CDDF-AD48-E44F-B4F1-36AD1201DAA8}" type="presParOf" srcId="{7E89DEEA-8684-4C5D-85D8-0AD88A3AD7A0}" destId="{F048EF0B-BB77-4540-92DD-4C0BF0D47D2C}" srcOrd="2" destOrd="0" presId="urn:microsoft.com/office/officeart/2018/2/layout/IconVerticalSolidList"/>
    <dgm:cxn modelId="{2BA7DAE2-7F4B-0945-A878-E9DE458A3965}" type="presParOf" srcId="{7E89DEEA-8684-4C5D-85D8-0AD88A3AD7A0}" destId="{CD0ADB1F-835F-4531-986A-4A0E9F446A03}" srcOrd="3" destOrd="0" presId="urn:microsoft.com/office/officeart/2018/2/layout/IconVerticalSolidList"/>
    <dgm:cxn modelId="{62D40BD1-9492-4A49-ADAF-29EBA67F966C}" type="presParOf" srcId="{88F03A6F-3877-4DA3-8188-78D3F3534A93}" destId="{BAEC49CA-8333-45E8-BF11-58921B76DD5C}" srcOrd="1" destOrd="0" presId="urn:microsoft.com/office/officeart/2018/2/layout/IconVerticalSolidList"/>
    <dgm:cxn modelId="{CE772946-9FEA-3946-8F9F-5EE970B258A6}" type="presParOf" srcId="{88F03A6F-3877-4DA3-8188-78D3F3534A93}" destId="{7032F453-1C73-4A22-BAA0-68D0EA80EA82}" srcOrd="2" destOrd="0" presId="urn:microsoft.com/office/officeart/2018/2/layout/IconVerticalSolidList"/>
    <dgm:cxn modelId="{B608315B-2918-6848-A201-AC067684FE12}" type="presParOf" srcId="{7032F453-1C73-4A22-BAA0-68D0EA80EA82}" destId="{9C3AB47F-B208-4FE2-B070-CF109DED99AD}" srcOrd="0" destOrd="0" presId="urn:microsoft.com/office/officeart/2018/2/layout/IconVerticalSolidList"/>
    <dgm:cxn modelId="{F2D678C0-3126-7A4D-9251-A70A1AF6F0E2}" type="presParOf" srcId="{7032F453-1C73-4A22-BAA0-68D0EA80EA82}" destId="{C7E44FFA-65A8-4122-BD1A-0ABF637C4C02}" srcOrd="1" destOrd="0" presId="urn:microsoft.com/office/officeart/2018/2/layout/IconVerticalSolidList"/>
    <dgm:cxn modelId="{5E63AEB4-10B7-EF4D-B7C4-DF8591862FD3}" type="presParOf" srcId="{7032F453-1C73-4A22-BAA0-68D0EA80EA82}" destId="{319E1F9B-E80D-466C-834E-538622E256DD}" srcOrd="2" destOrd="0" presId="urn:microsoft.com/office/officeart/2018/2/layout/IconVerticalSolidList"/>
    <dgm:cxn modelId="{7BB519C2-CBC6-244D-A643-CFCD0987D37D}" type="presParOf" srcId="{7032F453-1C73-4A22-BAA0-68D0EA80EA82}" destId="{BE18EDCA-FAB0-43D6-8EF5-736DFAE29277}" srcOrd="3" destOrd="0" presId="urn:microsoft.com/office/officeart/2018/2/layout/IconVerticalSolidList"/>
    <dgm:cxn modelId="{EF7CA53E-0EED-5041-8314-D0E8CD16F80E}" type="presParOf" srcId="{88F03A6F-3877-4DA3-8188-78D3F3534A93}" destId="{03B11954-8970-4257-BD00-688D85370369}" srcOrd="3" destOrd="0" presId="urn:microsoft.com/office/officeart/2018/2/layout/IconVerticalSolidList"/>
    <dgm:cxn modelId="{D31548A2-B375-F44E-BC6D-7F91EC2937C3}" type="presParOf" srcId="{88F03A6F-3877-4DA3-8188-78D3F3534A93}" destId="{EF707838-F45C-450B-B7F9-512AF65BAF7D}" srcOrd="4" destOrd="0" presId="urn:microsoft.com/office/officeart/2018/2/layout/IconVerticalSolidList"/>
    <dgm:cxn modelId="{B45F6C24-758A-CC4A-91F8-C7A2CA84DBDB}" type="presParOf" srcId="{EF707838-F45C-450B-B7F9-512AF65BAF7D}" destId="{90C6CCC9-2E60-452B-9377-B686B6F5CF9A}" srcOrd="0" destOrd="0" presId="urn:microsoft.com/office/officeart/2018/2/layout/IconVerticalSolidList"/>
    <dgm:cxn modelId="{4818D5E6-6602-E54B-8F59-26A012A2F248}" type="presParOf" srcId="{EF707838-F45C-450B-B7F9-512AF65BAF7D}" destId="{2E30EA3D-48FB-46FE-9261-1627099C7A29}" srcOrd="1" destOrd="0" presId="urn:microsoft.com/office/officeart/2018/2/layout/IconVerticalSolidList"/>
    <dgm:cxn modelId="{32F77C31-5F49-894B-BACB-1B3FEA54CA90}" type="presParOf" srcId="{EF707838-F45C-450B-B7F9-512AF65BAF7D}" destId="{EA993C44-F0E3-4486-B566-3F2271E35A15}" srcOrd="2" destOrd="0" presId="urn:microsoft.com/office/officeart/2018/2/layout/IconVerticalSolidList"/>
    <dgm:cxn modelId="{A87663E8-7B23-2A4D-A2DC-F5D9D763A08E}" type="presParOf" srcId="{EF707838-F45C-450B-B7F9-512AF65BAF7D}" destId="{570D5C25-CFBB-4261-8CBC-498926A0574A}" srcOrd="3" destOrd="0" presId="urn:microsoft.com/office/officeart/2018/2/layout/IconVerticalSolidList"/>
    <dgm:cxn modelId="{31130EC0-3A53-C442-912A-5DB25484BE77}" type="presParOf" srcId="{88F03A6F-3877-4DA3-8188-78D3F3534A93}" destId="{204CA1E3-2E2A-455C-AA5C-4848CE16810A}" srcOrd="5" destOrd="0" presId="urn:microsoft.com/office/officeart/2018/2/layout/IconVerticalSolidList"/>
    <dgm:cxn modelId="{6AC66479-D554-F649-8F70-27477818188B}" type="presParOf" srcId="{88F03A6F-3877-4DA3-8188-78D3F3534A93}" destId="{5A339456-D314-4D1E-8B78-0E31224B3A11}" srcOrd="6" destOrd="0" presId="urn:microsoft.com/office/officeart/2018/2/layout/IconVerticalSolidList"/>
    <dgm:cxn modelId="{06561F6C-0C5C-D14F-A8E4-7ABF60C26FF8}" type="presParOf" srcId="{5A339456-D314-4D1E-8B78-0E31224B3A11}" destId="{91EEE77F-E498-4C97-AA15-A2536F491794}" srcOrd="0" destOrd="0" presId="urn:microsoft.com/office/officeart/2018/2/layout/IconVerticalSolidList"/>
    <dgm:cxn modelId="{BB12C433-2733-DF44-B635-40B76E755449}" type="presParOf" srcId="{5A339456-D314-4D1E-8B78-0E31224B3A11}" destId="{BFA9F0D9-F866-441F-A09E-E0FB40C8F589}" srcOrd="1" destOrd="0" presId="urn:microsoft.com/office/officeart/2018/2/layout/IconVerticalSolidList"/>
    <dgm:cxn modelId="{3C9355D0-CCD0-1645-859F-0EF566EC09FB}" type="presParOf" srcId="{5A339456-D314-4D1E-8B78-0E31224B3A11}" destId="{6F708DD0-42E2-4D89-BFAD-D8B4700E8DC5}" srcOrd="2" destOrd="0" presId="urn:microsoft.com/office/officeart/2018/2/layout/IconVerticalSolidList"/>
    <dgm:cxn modelId="{C843F34B-7D31-8044-8547-756EDA7B0950}" type="presParOf" srcId="{5A339456-D314-4D1E-8B78-0E31224B3A11}" destId="{58DC2167-5A59-4559-8BCF-D954F22FDB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1E34C8-D467-4E88-AFA8-5E7C32237145}">
      <dgm:prSet custT="1"/>
      <dgm:spPr/>
      <dgm:t>
        <a:bodyPr/>
        <a:lstStyle/>
        <a:p>
          <a:pPr>
            <a:lnSpc>
              <a:spcPct val="100000"/>
            </a:lnSpc>
          </a:pPr>
          <a:r>
            <a:rPr lang="en-US" sz="2400" dirty="0"/>
            <a:t>Que se </a:t>
          </a:r>
          <a:r>
            <a:rPr lang="en-US" sz="2400" dirty="0" err="1"/>
            <a:t>passera</a:t>
          </a:r>
          <a:r>
            <a:rPr lang="en-US" sz="2400" dirty="0"/>
            <a:t>‑t‑il </a:t>
          </a:r>
          <a:r>
            <a:rPr lang="en-US" sz="2400" dirty="0" err="1"/>
            <a:t>si</a:t>
          </a:r>
          <a:r>
            <a:rPr lang="en-US" sz="2400" dirty="0"/>
            <a:t> je continue </a:t>
          </a:r>
          <a:r>
            <a:rPr lang="en-US" sz="2400" dirty="0" err="1"/>
            <a:t>à</a:t>
          </a:r>
          <a:r>
            <a:rPr lang="en-US" sz="2400" dirty="0"/>
            <a:t> </a:t>
          </a:r>
          <a:r>
            <a:rPr lang="en-US" sz="2400" dirty="0" err="1"/>
            <a:t>penser</a:t>
          </a:r>
          <a:r>
            <a:rPr lang="en-US" sz="2400" dirty="0"/>
            <a:t> la </a:t>
          </a:r>
          <a:r>
            <a:rPr lang="en-US" sz="2400" dirty="0" err="1"/>
            <a:t>même</a:t>
          </a:r>
          <a:r>
            <a:rPr lang="en-US" sz="2400" dirty="0"/>
            <a:t> chose?</a:t>
          </a:r>
        </a:p>
      </dgm:t>
    </dgm:pt>
    <dgm:pt modelId="{ADC9DAFE-4E06-469E-9304-261ED22BFE09}" type="parTrans" cxnId="{3FFA4319-21C5-4B44-A40B-7F5119634707}">
      <dgm:prSet/>
      <dgm:spPr/>
      <dgm:t>
        <a:bodyPr/>
        <a:lstStyle/>
        <a:p>
          <a:endParaRPr lang="en-US" sz="2400"/>
        </a:p>
      </dgm:t>
    </dgm:pt>
    <dgm:pt modelId="{C1040852-7E77-4E41-B6CF-D89DA3B7EC04}" type="sibTrans" cxnId="{3FFA4319-21C5-4B44-A40B-7F5119634707}">
      <dgm:prSet/>
      <dgm:spPr/>
      <dgm:t>
        <a:bodyPr/>
        <a:lstStyle/>
        <a:p>
          <a:endParaRPr lang="en-US" sz="2400"/>
        </a:p>
      </dgm:t>
    </dgm:pt>
    <dgm:pt modelId="{95178B2B-2F92-40FF-95B4-4EE3AE754374}">
      <dgm:prSet custT="1"/>
      <dgm:spPr/>
      <dgm:t>
        <a:bodyPr/>
        <a:lstStyle/>
        <a:p>
          <a:pPr>
            <a:lnSpc>
              <a:spcPct val="100000"/>
            </a:lnSpc>
          </a:pPr>
          <a:r>
            <a:rPr lang="en-US" sz="2400" dirty="0" err="1"/>
            <a:t>Qu’est‑ce</a:t>
          </a:r>
          <a:r>
            <a:rPr lang="en-US" sz="2400" dirty="0"/>
            <a:t> qui </a:t>
          </a:r>
          <a:r>
            <a:rPr lang="en-US" sz="2400" dirty="0" err="1"/>
            <a:t>pourrait</a:t>
          </a:r>
          <a:r>
            <a:rPr lang="en-US" sz="2400" dirty="0"/>
            <a:t> arriver </a:t>
          </a:r>
          <a:r>
            <a:rPr lang="en-US" sz="2400" dirty="0" err="1"/>
            <a:t>si</a:t>
          </a:r>
          <a:r>
            <a:rPr lang="en-US" sz="2400" dirty="0"/>
            <a:t> je </a:t>
          </a:r>
          <a:r>
            <a:rPr lang="en-US" sz="2400" dirty="0" err="1"/>
            <a:t>changeais</a:t>
          </a:r>
          <a:r>
            <a:rPr lang="en-US" sz="2400" dirty="0"/>
            <a:t> ma </a:t>
          </a:r>
          <a:r>
            <a:rPr lang="en-US" sz="2400" dirty="0" err="1"/>
            <a:t>façon</a:t>
          </a:r>
          <a:r>
            <a:rPr lang="en-US" sz="2400" dirty="0"/>
            <a:t> de </a:t>
          </a:r>
          <a:r>
            <a:rPr lang="en-US" sz="2400" dirty="0" err="1"/>
            <a:t>penser</a:t>
          </a:r>
          <a:r>
            <a:rPr lang="en-US" sz="2400" dirty="0"/>
            <a:t>?</a:t>
          </a:r>
        </a:p>
      </dgm:t>
    </dgm:pt>
    <dgm:pt modelId="{EDE820EF-CFCF-4235-AD0C-04D8C92AF0D9}" type="parTrans" cxnId="{79D14E35-D562-4A13-8E78-EDFD90BDE786}">
      <dgm:prSet/>
      <dgm:spPr/>
      <dgm:t>
        <a:bodyPr/>
        <a:lstStyle/>
        <a:p>
          <a:endParaRPr lang="en-US" sz="2400"/>
        </a:p>
      </dgm:t>
    </dgm:pt>
    <dgm:pt modelId="{29D1D244-586A-43CB-91A5-4CABE9697B16}" type="sibTrans" cxnId="{79D14E35-D562-4A13-8E78-EDFD90BDE786}">
      <dgm:prSet/>
      <dgm:spPr/>
      <dgm:t>
        <a:bodyPr/>
        <a:lstStyle/>
        <a:p>
          <a:endParaRPr lang="en-US" sz="2400"/>
        </a:p>
      </dgm:t>
    </dgm:pt>
    <dgm:pt modelId="{CC9456DB-9860-496E-9CC3-16F2D3C44596}">
      <dgm:prSet custT="1"/>
      <dgm:spPr>
        <a:solidFill>
          <a:srgbClr val="EDF2F2"/>
        </a:solidFill>
      </dgm:spPr>
      <dgm:t>
        <a:bodyPr/>
        <a:lstStyle/>
        <a:p>
          <a:pPr>
            <a:lnSpc>
              <a:spcPct val="100000"/>
            </a:lnSpc>
          </a:pPr>
          <a:r>
            <a:rPr lang="en-US" sz="2400" dirty="0"/>
            <a:t>Que </a:t>
          </a:r>
          <a:r>
            <a:rPr lang="en-US" sz="2400" dirty="0" err="1"/>
            <a:t>dirais</a:t>
          </a:r>
          <a:r>
            <a:rPr lang="en-US" sz="2400" dirty="0"/>
            <a:t>‑je </a:t>
          </a:r>
          <a:r>
            <a:rPr lang="en-US" sz="2400" dirty="0" err="1"/>
            <a:t>à</a:t>
          </a:r>
          <a:r>
            <a:rPr lang="en-US" sz="2400" dirty="0"/>
            <a:t> un </a:t>
          </a:r>
          <a:r>
            <a:rPr lang="en-US" sz="2400" dirty="0" err="1"/>
            <a:t>ami</a:t>
          </a:r>
          <a:r>
            <a:rPr lang="en-US" sz="2400" dirty="0"/>
            <a:t> </a:t>
          </a:r>
          <a:r>
            <a:rPr lang="en-US" sz="2400" dirty="0" err="1"/>
            <a:t>si</a:t>
          </a:r>
          <a:r>
            <a:rPr lang="en-US" sz="2400" dirty="0"/>
            <a:t> </a:t>
          </a:r>
          <a:r>
            <a:rPr lang="en-US" sz="2400" dirty="0" err="1"/>
            <a:t>cela</a:t>
          </a:r>
          <a:r>
            <a:rPr lang="en-US" sz="2400" dirty="0"/>
            <a:t> </a:t>
          </a:r>
          <a:r>
            <a:rPr lang="en-US" sz="2400" dirty="0" err="1"/>
            <a:t>lui</a:t>
          </a:r>
          <a:r>
            <a:rPr lang="en-US" sz="2400" dirty="0"/>
            <a:t> </a:t>
          </a:r>
          <a:r>
            <a:rPr lang="en-US" sz="2400" dirty="0" err="1"/>
            <a:t>arrivait</a:t>
          </a:r>
          <a:r>
            <a:rPr lang="en-US" sz="2400" dirty="0"/>
            <a:t>?</a:t>
          </a:r>
        </a:p>
      </dgm:t>
    </dgm:pt>
    <dgm:pt modelId="{5A1EDA4A-79B0-47F3-970F-7E046FDE0884}" type="parTrans" cxnId="{4B335480-2765-4CD5-B90D-F04FD15D4773}">
      <dgm:prSet/>
      <dgm:spPr/>
      <dgm:t>
        <a:bodyPr/>
        <a:lstStyle/>
        <a:p>
          <a:endParaRPr lang="en-US" sz="2400"/>
        </a:p>
      </dgm:t>
    </dgm:pt>
    <dgm:pt modelId="{FA747DB0-1B20-4621-BE75-FA27BB14BC4B}" type="sibTrans" cxnId="{4B335480-2765-4CD5-B90D-F04FD15D4773}">
      <dgm:prSet/>
      <dgm:spPr/>
      <dgm:t>
        <a:bodyPr/>
        <a:lstStyle/>
        <a:p>
          <a:endParaRPr lang="en-US" sz="2400"/>
        </a:p>
      </dgm:t>
    </dgm:pt>
    <dgm:pt modelId="{88F03A6F-3877-4DA3-8188-78D3F3534A93}" type="pres">
      <dgm:prSet presAssocID="{38F75653-C6E3-4A25-9E50-AF8008A0D774}" presName="root" presStyleCnt="0">
        <dgm:presLayoutVars>
          <dgm:dir/>
          <dgm:resizeHandles val="exact"/>
        </dgm:presLayoutVars>
      </dgm:prSet>
      <dgm:spPr/>
    </dgm:pt>
    <dgm:pt modelId="{5A339456-D314-4D1E-8B78-0E31224B3A11}" type="pres">
      <dgm:prSet presAssocID="{9B1E34C8-D467-4E88-AFA8-5E7C32237145}" presName="compNode" presStyleCnt="0"/>
      <dgm:spPr/>
    </dgm:pt>
    <dgm:pt modelId="{91EEE77F-E498-4C97-AA15-A2536F491794}" type="pres">
      <dgm:prSet presAssocID="{9B1E34C8-D467-4E88-AFA8-5E7C32237145}" presName="bgRect" presStyleLbl="bgShp" presStyleIdx="0" presStyleCnt="3"/>
      <dgm:spPr>
        <a:solidFill>
          <a:srgbClr val="EDF2F2"/>
        </a:solidFill>
      </dgm:spPr>
    </dgm:pt>
    <dgm:pt modelId="{BFA9F0D9-F866-441F-A09E-E0FB40C8F589}" type="pres">
      <dgm:prSet presAssocID="{9B1E34C8-D467-4E88-AFA8-5E7C32237145}" presName="iconRect" presStyleLbl="node1" presStyleIdx="0" presStyleCnt="3"/>
      <dgm:spPr>
        <a:noFill/>
        <a:ln>
          <a:noFill/>
        </a:ln>
      </dgm:spPr>
      <dgm:extLst>
        <a:ext uri="{E40237B7-FDA0-4F09-8148-C483321AD2D9}">
          <dgm14:cNvPr xmlns:dgm14="http://schemas.microsoft.com/office/drawing/2010/diagram" id="0" name="" descr="Thought bubble"/>
        </a:ext>
      </dgm:extLst>
    </dgm:pt>
    <dgm:pt modelId="{6F708DD0-42E2-4D89-BFAD-D8B4700E8DC5}" type="pres">
      <dgm:prSet presAssocID="{9B1E34C8-D467-4E88-AFA8-5E7C32237145}" presName="spaceRect" presStyleCnt="0"/>
      <dgm:spPr/>
    </dgm:pt>
    <dgm:pt modelId="{58DC2167-5A59-4559-8BCF-D954F22FDB36}" type="pres">
      <dgm:prSet presAssocID="{9B1E34C8-D467-4E88-AFA8-5E7C32237145}" presName="parTx" presStyleLbl="revTx" presStyleIdx="0" presStyleCnt="3" custScaleX="96254">
        <dgm:presLayoutVars>
          <dgm:chMax val="0"/>
          <dgm:chPref val="0"/>
        </dgm:presLayoutVars>
      </dgm:prSet>
      <dgm:spPr/>
    </dgm:pt>
    <dgm:pt modelId="{A625468D-47A6-4838-9C17-94A48AB58E8A}" type="pres">
      <dgm:prSet presAssocID="{C1040852-7E77-4E41-B6CF-D89DA3B7EC04}" presName="sibTrans" presStyleCnt="0"/>
      <dgm:spPr/>
    </dgm:pt>
    <dgm:pt modelId="{DE4117F9-B74F-4571-9517-9CD149BE7869}" type="pres">
      <dgm:prSet presAssocID="{95178B2B-2F92-40FF-95B4-4EE3AE754374}" presName="compNode" presStyleCnt="0"/>
      <dgm:spPr/>
    </dgm:pt>
    <dgm:pt modelId="{00028375-736E-44C2-990F-2CB9F61E7C04}" type="pres">
      <dgm:prSet presAssocID="{95178B2B-2F92-40FF-95B4-4EE3AE754374}" presName="bgRect" presStyleLbl="bgShp" presStyleIdx="1" presStyleCnt="3"/>
      <dgm:spPr>
        <a:solidFill>
          <a:srgbClr val="EDF2F2"/>
        </a:solidFill>
      </dgm:spPr>
    </dgm:pt>
    <dgm:pt modelId="{F6D1CF56-701D-4E31-8FEE-3627317B6036}" type="pres">
      <dgm:prSet presAssocID="{95178B2B-2F92-40FF-95B4-4EE3AE754374}" presName="iconRect" presStyleLbl="node1" presStyleIdx="1" presStyleCnt="3"/>
      <dgm:spPr>
        <a:noFill/>
        <a:ln>
          <a:noFill/>
        </a:ln>
      </dgm:spPr>
      <dgm:extLst>
        <a:ext uri="{E40237B7-FDA0-4F09-8148-C483321AD2D9}">
          <dgm14:cNvPr xmlns:dgm14="http://schemas.microsoft.com/office/drawing/2010/diagram" id="0" name="" descr="Head with Gears"/>
        </a:ext>
      </dgm:extLst>
    </dgm:pt>
    <dgm:pt modelId="{27113190-18E0-464D-B2E3-4BADFCC4D495}" type="pres">
      <dgm:prSet presAssocID="{95178B2B-2F92-40FF-95B4-4EE3AE754374}" presName="spaceRect" presStyleCnt="0"/>
      <dgm:spPr/>
    </dgm:pt>
    <dgm:pt modelId="{BCE76CA5-83F1-4444-B8EB-C41BC581ED0F}" type="pres">
      <dgm:prSet presAssocID="{95178B2B-2F92-40FF-95B4-4EE3AE754374}" presName="parTx" presStyleLbl="revTx" presStyleIdx="1" presStyleCnt="3" custScaleX="96193">
        <dgm:presLayoutVars>
          <dgm:chMax val="0"/>
          <dgm:chPref val="0"/>
        </dgm:presLayoutVars>
      </dgm:prSet>
      <dgm:spPr/>
    </dgm:pt>
    <dgm:pt modelId="{D6193EC1-B324-4BA6-BF70-CD389726A588}" type="pres">
      <dgm:prSet presAssocID="{29D1D244-586A-43CB-91A5-4CABE9697B16}" presName="sibTrans" presStyleCnt="0"/>
      <dgm:spPr/>
    </dgm:pt>
    <dgm:pt modelId="{92C1405B-E4BF-4CD4-8D34-42D0BFD5E0AA}" type="pres">
      <dgm:prSet presAssocID="{CC9456DB-9860-496E-9CC3-16F2D3C44596}" presName="compNode" presStyleCnt="0"/>
      <dgm:spPr/>
    </dgm:pt>
    <dgm:pt modelId="{7E7B0FAE-940B-4823-A58E-6630C55013E9}" type="pres">
      <dgm:prSet presAssocID="{CC9456DB-9860-496E-9CC3-16F2D3C44596}" presName="bgRect" presStyleLbl="bgShp" presStyleIdx="2" presStyleCnt="3"/>
      <dgm:spPr>
        <a:solidFill>
          <a:srgbClr val="EDF2F2"/>
        </a:solidFill>
      </dgm:spPr>
    </dgm:pt>
    <dgm:pt modelId="{7F05F73B-50E2-41C0-9A2D-83B3F83735BF}" type="pres">
      <dgm:prSet presAssocID="{CC9456DB-9860-496E-9CC3-16F2D3C44596}" presName="iconRect" presStyleLbl="node1" presStyleIdx="2" presStyleCnt="3"/>
      <dgm:spPr>
        <a:noFill/>
        <a:ln>
          <a:noFill/>
        </a:ln>
      </dgm:spPr>
      <dgm:extLst>
        <a:ext uri="{E40237B7-FDA0-4F09-8148-C483321AD2D9}">
          <dgm14:cNvPr xmlns:dgm14="http://schemas.microsoft.com/office/drawing/2010/diagram" id="0" name="" descr="Chat"/>
        </a:ext>
      </dgm:extLst>
    </dgm:pt>
    <dgm:pt modelId="{B1458C08-8FC3-434F-9812-72504F169E7B}" type="pres">
      <dgm:prSet presAssocID="{CC9456DB-9860-496E-9CC3-16F2D3C44596}" presName="spaceRect" presStyleCnt="0"/>
      <dgm:spPr/>
    </dgm:pt>
    <dgm:pt modelId="{2F8A8433-512B-470B-8AEE-3F714BDED063}" type="pres">
      <dgm:prSet presAssocID="{CC9456DB-9860-496E-9CC3-16F2D3C44596}" presName="parTx" presStyleLbl="revTx" presStyleIdx="2" presStyleCnt="3" custScaleX="96254">
        <dgm:presLayoutVars>
          <dgm:chMax val="0"/>
          <dgm:chPref val="0"/>
        </dgm:presLayoutVars>
      </dgm:prSet>
      <dgm:spPr/>
    </dgm:pt>
  </dgm:ptLst>
  <dgm:cxnLst>
    <dgm:cxn modelId="{AF778010-7E59-FB4F-8869-17F159FBF5CC}" type="presOf" srcId="{CC9456DB-9860-496E-9CC3-16F2D3C44596}" destId="{2F8A8433-512B-470B-8AEE-3F714BDED063}" srcOrd="0" destOrd="0" presId="urn:microsoft.com/office/officeart/2018/2/layout/IconVerticalSolidList"/>
    <dgm:cxn modelId="{3FFA4319-21C5-4B44-A40B-7F5119634707}" srcId="{38F75653-C6E3-4A25-9E50-AF8008A0D774}" destId="{9B1E34C8-D467-4E88-AFA8-5E7C32237145}" srcOrd="0" destOrd="0" parTransId="{ADC9DAFE-4E06-469E-9304-261ED22BFE09}" sibTransId="{C1040852-7E77-4E41-B6CF-D89DA3B7EC04}"/>
    <dgm:cxn modelId="{46AA2730-BA71-4E71-8675-CAB66122313F}" type="presOf" srcId="{38F75653-C6E3-4A25-9E50-AF8008A0D774}" destId="{88F03A6F-3877-4DA3-8188-78D3F3534A93}" srcOrd="0" destOrd="0" presId="urn:microsoft.com/office/officeart/2018/2/layout/IconVerticalSolidList"/>
    <dgm:cxn modelId="{79D14E35-D562-4A13-8E78-EDFD90BDE786}" srcId="{38F75653-C6E3-4A25-9E50-AF8008A0D774}" destId="{95178B2B-2F92-40FF-95B4-4EE3AE754374}" srcOrd="1" destOrd="0" parTransId="{EDE820EF-CFCF-4235-AD0C-04D8C92AF0D9}" sibTransId="{29D1D244-586A-43CB-91A5-4CABE9697B16}"/>
    <dgm:cxn modelId="{4B335480-2765-4CD5-B90D-F04FD15D4773}" srcId="{38F75653-C6E3-4A25-9E50-AF8008A0D774}" destId="{CC9456DB-9860-496E-9CC3-16F2D3C44596}" srcOrd="2" destOrd="0" parTransId="{5A1EDA4A-79B0-47F3-970F-7E046FDE0884}" sibTransId="{FA747DB0-1B20-4621-BE75-FA27BB14BC4B}"/>
    <dgm:cxn modelId="{0087F48E-2377-F740-86BD-A47BA4B8E803}" type="presOf" srcId="{9B1E34C8-D467-4E88-AFA8-5E7C32237145}" destId="{58DC2167-5A59-4559-8BCF-D954F22FDB36}" srcOrd="0" destOrd="0" presId="urn:microsoft.com/office/officeart/2018/2/layout/IconVerticalSolidList"/>
    <dgm:cxn modelId="{185686EB-3CD2-D34C-BE9C-AF1D342537E5}" type="presOf" srcId="{95178B2B-2F92-40FF-95B4-4EE3AE754374}" destId="{BCE76CA5-83F1-4444-B8EB-C41BC581ED0F}" srcOrd="0" destOrd="0" presId="urn:microsoft.com/office/officeart/2018/2/layout/IconVerticalSolidList"/>
    <dgm:cxn modelId="{6AC66479-D554-F649-8F70-27477818188B}" type="presParOf" srcId="{88F03A6F-3877-4DA3-8188-78D3F3534A93}" destId="{5A339456-D314-4D1E-8B78-0E31224B3A11}" srcOrd="0" destOrd="0" presId="urn:microsoft.com/office/officeart/2018/2/layout/IconVerticalSolidList"/>
    <dgm:cxn modelId="{06561F6C-0C5C-D14F-A8E4-7ABF60C26FF8}" type="presParOf" srcId="{5A339456-D314-4D1E-8B78-0E31224B3A11}" destId="{91EEE77F-E498-4C97-AA15-A2536F491794}" srcOrd="0" destOrd="0" presId="urn:microsoft.com/office/officeart/2018/2/layout/IconVerticalSolidList"/>
    <dgm:cxn modelId="{BB12C433-2733-DF44-B635-40B76E755449}" type="presParOf" srcId="{5A339456-D314-4D1E-8B78-0E31224B3A11}" destId="{BFA9F0D9-F866-441F-A09E-E0FB40C8F589}" srcOrd="1" destOrd="0" presId="urn:microsoft.com/office/officeart/2018/2/layout/IconVerticalSolidList"/>
    <dgm:cxn modelId="{3C9355D0-CCD0-1645-859F-0EF566EC09FB}" type="presParOf" srcId="{5A339456-D314-4D1E-8B78-0E31224B3A11}" destId="{6F708DD0-42E2-4D89-BFAD-D8B4700E8DC5}" srcOrd="2" destOrd="0" presId="urn:microsoft.com/office/officeart/2018/2/layout/IconVerticalSolidList"/>
    <dgm:cxn modelId="{C843F34B-7D31-8044-8547-756EDA7B0950}" type="presParOf" srcId="{5A339456-D314-4D1E-8B78-0E31224B3A11}" destId="{58DC2167-5A59-4559-8BCF-D954F22FDB36}" srcOrd="3" destOrd="0" presId="urn:microsoft.com/office/officeart/2018/2/layout/IconVerticalSolidList"/>
    <dgm:cxn modelId="{8F0BCF24-68E9-FF42-8596-9A08BAD15575}" type="presParOf" srcId="{88F03A6F-3877-4DA3-8188-78D3F3534A93}" destId="{A625468D-47A6-4838-9C17-94A48AB58E8A}" srcOrd="1" destOrd="0" presId="urn:microsoft.com/office/officeart/2018/2/layout/IconVerticalSolidList"/>
    <dgm:cxn modelId="{3546E2E7-53DF-E04B-9597-E8161240C396}" type="presParOf" srcId="{88F03A6F-3877-4DA3-8188-78D3F3534A93}" destId="{DE4117F9-B74F-4571-9517-9CD149BE7869}" srcOrd="2" destOrd="0" presId="urn:microsoft.com/office/officeart/2018/2/layout/IconVerticalSolidList"/>
    <dgm:cxn modelId="{48E585C0-0047-0549-8E57-46650A72BDDB}" type="presParOf" srcId="{DE4117F9-B74F-4571-9517-9CD149BE7869}" destId="{00028375-736E-44C2-990F-2CB9F61E7C04}" srcOrd="0" destOrd="0" presId="urn:microsoft.com/office/officeart/2018/2/layout/IconVerticalSolidList"/>
    <dgm:cxn modelId="{45D0AC41-0110-274E-A339-63A8C07651F8}" type="presParOf" srcId="{DE4117F9-B74F-4571-9517-9CD149BE7869}" destId="{F6D1CF56-701D-4E31-8FEE-3627317B6036}" srcOrd="1" destOrd="0" presId="urn:microsoft.com/office/officeart/2018/2/layout/IconVerticalSolidList"/>
    <dgm:cxn modelId="{30CE3494-3FDF-164E-9AA0-86A599203EB0}" type="presParOf" srcId="{DE4117F9-B74F-4571-9517-9CD149BE7869}" destId="{27113190-18E0-464D-B2E3-4BADFCC4D495}" srcOrd="2" destOrd="0" presId="urn:microsoft.com/office/officeart/2018/2/layout/IconVerticalSolidList"/>
    <dgm:cxn modelId="{0F1946A0-10CD-CE40-8BF5-D0F21399288A}" type="presParOf" srcId="{DE4117F9-B74F-4571-9517-9CD149BE7869}" destId="{BCE76CA5-83F1-4444-B8EB-C41BC581ED0F}" srcOrd="3" destOrd="0" presId="urn:microsoft.com/office/officeart/2018/2/layout/IconVerticalSolidList"/>
    <dgm:cxn modelId="{DB2C4949-2F4E-4449-9E82-57708A6EFF65}" type="presParOf" srcId="{88F03A6F-3877-4DA3-8188-78D3F3534A93}" destId="{D6193EC1-B324-4BA6-BF70-CD389726A588}" srcOrd="3" destOrd="0" presId="urn:microsoft.com/office/officeart/2018/2/layout/IconVerticalSolidList"/>
    <dgm:cxn modelId="{0992182F-6014-E240-BD4E-503BA3FC2D94}" type="presParOf" srcId="{88F03A6F-3877-4DA3-8188-78D3F3534A93}" destId="{92C1405B-E4BF-4CD4-8D34-42D0BFD5E0AA}" srcOrd="4" destOrd="0" presId="urn:microsoft.com/office/officeart/2018/2/layout/IconVerticalSolidList"/>
    <dgm:cxn modelId="{A59383B0-B58C-5040-964B-84B1F9C025BA}" type="presParOf" srcId="{92C1405B-E4BF-4CD4-8D34-42D0BFD5E0AA}" destId="{7E7B0FAE-940B-4823-A58E-6630C55013E9}" srcOrd="0" destOrd="0" presId="urn:microsoft.com/office/officeart/2018/2/layout/IconVerticalSolidList"/>
    <dgm:cxn modelId="{115F794D-FBD2-8B4E-A923-9E75D841F50B}" type="presParOf" srcId="{92C1405B-E4BF-4CD4-8D34-42D0BFD5E0AA}" destId="{7F05F73B-50E2-41C0-9A2D-83B3F83735BF}" srcOrd="1" destOrd="0" presId="urn:microsoft.com/office/officeart/2018/2/layout/IconVerticalSolidList"/>
    <dgm:cxn modelId="{B86DDA79-DF80-0B44-9A52-E151F20CBC7E}" type="presParOf" srcId="{92C1405B-E4BF-4CD4-8D34-42D0BFD5E0AA}" destId="{B1458C08-8FC3-434F-9812-72504F169E7B}" srcOrd="2" destOrd="0" presId="urn:microsoft.com/office/officeart/2018/2/layout/IconVerticalSolidList"/>
    <dgm:cxn modelId="{EB9542E2-AAFB-1042-9ADA-0A71C7154917}" type="presParOf" srcId="{92C1405B-E4BF-4CD4-8D34-42D0BFD5E0AA}" destId="{2F8A8433-512B-470B-8AEE-3F714BDED0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dgm:spPr/>
      <dgm:t>
        <a:bodyPr/>
        <a:lstStyle/>
        <a:p>
          <a:r>
            <a:rPr lang="en-US" dirty="0" err="1">
              <a:solidFill>
                <a:schemeClr val="bg1"/>
              </a:solidFill>
            </a:rPr>
            <a:t>Pleine</a:t>
          </a:r>
          <a:r>
            <a:rPr lang="en-US" dirty="0">
              <a:solidFill>
                <a:schemeClr val="bg1"/>
              </a:solidFill>
            </a:rPr>
            <a:t> conscience</a:t>
          </a:r>
        </a:p>
      </dgm:t>
    </dgm:pt>
    <dgm:pt modelId="{9F579EF3-D07F-44E4-9B3B-6357DB4FC62E}" type="parTrans" cxnId="{4CA74544-47FC-437D-BC9F-5DE5335FB7E0}">
      <dgm:prSet/>
      <dgm:spPr/>
      <dgm:t>
        <a:bodyPr/>
        <a:lstStyle/>
        <a:p>
          <a:endParaRPr lang="en-US"/>
        </a:p>
      </dgm:t>
    </dgm:pt>
    <dgm:pt modelId="{D073B8B4-6572-41F2-9B89-37BE24450EEC}" type="sibTrans" cxnId="{4CA74544-47FC-437D-BC9F-5DE5335FB7E0}">
      <dgm:prSet/>
      <dgm:spPr/>
      <dgm:t>
        <a:bodyPr/>
        <a:lstStyle/>
        <a:p>
          <a:endParaRPr lang="en-US"/>
        </a:p>
      </dgm:t>
    </dgm:pt>
    <dgm:pt modelId="{1589F5DF-4575-46B5-A9FF-15F0FD1EE7E8}">
      <dgm:prSet/>
      <dgm:spPr/>
      <dgm:t>
        <a:bodyPr/>
        <a:lstStyle/>
        <a:p>
          <a:r>
            <a:rPr lang="en-US" dirty="0"/>
            <a:t>Examen de la mise </a:t>
          </a:r>
          <a:r>
            <a:rPr lang="en-US" dirty="0" err="1"/>
            <a:t>en</a:t>
          </a:r>
          <a:r>
            <a:rPr lang="en-US" dirty="0"/>
            <a:t> application des techniques</a:t>
          </a:r>
        </a:p>
      </dgm:t>
    </dgm:pt>
    <dgm:pt modelId="{5C07A850-3CE7-42BB-BD6E-FB269428B24A}" type="parTrans" cxnId="{E2F9222B-12D2-43B2-9DAB-503EEB65559F}">
      <dgm:prSet/>
      <dgm:spPr/>
      <dgm:t>
        <a:bodyPr/>
        <a:lstStyle/>
        <a:p>
          <a:endParaRPr lang="en-US"/>
        </a:p>
      </dgm:t>
    </dgm:pt>
    <dgm:pt modelId="{3947DCCB-01D5-4D2C-B385-615A4784C145}" type="sibTrans" cxnId="{E2F9222B-12D2-43B2-9DAB-503EEB65559F}">
      <dgm:prSet/>
      <dgm:spPr/>
      <dgm:t>
        <a:bodyPr/>
        <a:lstStyle/>
        <a:p>
          <a:endParaRPr lang="en-US"/>
        </a:p>
      </dgm:t>
    </dgm:pt>
    <dgm:pt modelId="{38697340-0B11-4770-BD17-96BFD1ED2D40}">
      <dgm:prSet/>
      <dgm:spPr/>
      <dgm:t>
        <a:bodyPr/>
        <a:lstStyle/>
        <a:p>
          <a:r>
            <a:rPr lang="en-US" dirty="0"/>
            <a:t>Mise </a:t>
          </a:r>
          <a:r>
            <a:rPr lang="en-US" dirty="0" err="1"/>
            <a:t>en</a:t>
          </a:r>
          <a:r>
            <a:rPr lang="en-US" dirty="0"/>
            <a:t> application des techniques</a:t>
          </a:r>
        </a:p>
      </dgm:t>
    </dgm:pt>
    <dgm:pt modelId="{A41FA8EF-7A68-4722-A6CE-3A4F6693F7B9}" type="parTrans" cxnId="{75AF9A18-1364-4B26-A50E-1455708036A7}">
      <dgm:prSet/>
      <dgm:spPr/>
      <dgm:t>
        <a:bodyPr/>
        <a:lstStyle/>
        <a:p>
          <a:endParaRPr lang="en-US"/>
        </a:p>
      </dgm:t>
    </dgm:pt>
    <dgm:pt modelId="{8B473CCC-74E8-4136-8044-947371E4DB66}" type="sibTrans" cxnId="{75AF9A18-1364-4B26-A50E-1455708036A7}">
      <dgm:prSet/>
      <dgm:spPr/>
      <dgm:t>
        <a:bodyPr/>
        <a:lstStyle/>
        <a:p>
          <a:endParaRPr lang="en-US"/>
        </a:p>
      </dgm:t>
    </dgm:pt>
    <dgm:pt modelId="{8166BFDF-26A6-454A-B0E5-EAB1F5DFB237}">
      <dgm:prSet/>
      <dgm:spPr/>
      <dgm:t>
        <a:bodyPr/>
        <a:lstStyle/>
        <a:p>
          <a:r>
            <a:rPr lang="en-US" dirty="0" err="1"/>
            <a:t>Qu’est-ce</a:t>
          </a:r>
          <a:r>
            <a:rPr lang="en-US" dirty="0"/>
            <a:t> que le stress?</a:t>
          </a:r>
        </a:p>
      </dgm:t>
    </dgm:pt>
    <dgm:pt modelId="{335AB63D-91B2-544F-9CBC-05723E0E7D79}" type="parTrans" cxnId="{174ED9B0-4A39-B44A-8335-CC39D768E1B3}">
      <dgm:prSet/>
      <dgm:spPr/>
      <dgm:t>
        <a:bodyPr/>
        <a:lstStyle/>
        <a:p>
          <a:endParaRPr lang="en-US"/>
        </a:p>
      </dgm:t>
    </dgm:pt>
    <dgm:pt modelId="{F0541181-C782-4E41-BA7E-0858CCE47740}" type="sibTrans" cxnId="{174ED9B0-4A39-B44A-8335-CC39D768E1B3}">
      <dgm:prSet/>
      <dgm:spPr/>
      <dgm:t>
        <a:bodyPr/>
        <a:lstStyle/>
        <a:p>
          <a:endParaRPr lang="en-US"/>
        </a:p>
      </dgm:t>
    </dgm:pt>
    <dgm:pt modelId="{CECE1D2C-DCC7-5C44-8AD9-49AC867EB878}">
      <dgm:prSet/>
      <dgm:spPr/>
      <dgm:t>
        <a:bodyPr/>
        <a:lstStyle/>
        <a:p>
          <a:r>
            <a:rPr lang="en-US" dirty="0"/>
            <a:t>Faire face aux </a:t>
          </a:r>
          <a:r>
            <a:rPr lang="en-US" dirty="0" err="1"/>
            <a:t>expériences</a:t>
          </a:r>
          <a:r>
            <a:rPr lang="en-US" dirty="0"/>
            <a:t> </a:t>
          </a:r>
          <a:r>
            <a:rPr lang="en-US" dirty="0" err="1"/>
            <a:t>stressantes</a:t>
          </a:r>
          <a:endParaRPr lang="en-US" dirty="0"/>
        </a:p>
      </dgm:t>
    </dgm:pt>
    <dgm:pt modelId="{38B2DBE3-EFEF-594F-8220-23CFC0CF35A8}" type="parTrans" cxnId="{F05F6E1A-B1E4-7E44-AA8E-82DEEF674C49}">
      <dgm:prSet/>
      <dgm:spPr/>
      <dgm:t>
        <a:bodyPr/>
        <a:lstStyle/>
        <a:p>
          <a:endParaRPr lang="en-US"/>
        </a:p>
      </dgm:t>
    </dgm:pt>
    <dgm:pt modelId="{07A0E9AA-1180-AA49-A761-F22709F9972D}" type="sibTrans" cxnId="{F05F6E1A-B1E4-7E44-AA8E-82DEEF674C49}">
      <dgm:prSet/>
      <dgm:spPr/>
      <dgm:t>
        <a:bodyPr/>
        <a:lstStyle/>
        <a:p>
          <a:endParaRPr lang="en-US"/>
        </a:p>
      </dgm:t>
    </dgm:pt>
    <dgm:pt modelId="{876E3564-52D3-3B43-B508-F3523D26093C}">
      <dgm:prSet/>
      <dgm:spPr/>
      <dgm:t>
        <a:bodyPr/>
        <a:lstStyle/>
        <a:p>
          <a:r>
            <a:rPr lang="en-US" dirty="0"/>
            <a:t>Plan de bien-</a:t>
          </a:r>
          <a:r>
            <a:rPr lang="en-US" dirty="0" err="1"/>
            <a:t>être</a:t>
          </a:r>
          <a:endParaRPr lang="en-US" dirty="0"/>
        </a:p>
      </dgm:t>
    </dgm:pt>
    <dgm:pt modelId="{86BC370D-3A1F-7F4C-83F3-3A0415022A6A}" type="parTrans" cxnId="{7419A1EC-2B31-9149-9399-EEAA6DC28AF2}">
      <dgm:prSet/>
      <dgm:spPr/>
      <dgm:t>
        <a:bodyPr/>
        <a:lstStyle/>
        <a:p>
          <a:endParaRPr lang="en-US"/>
        </a:p>
      </dgm:t>
    </dgm:pt>
    <dgm:pt modelId="{B9956ACD-04FB-664A-B123-8EC0CCECABAF}" type="sibTrans" cxnId="{7419A1EC-2B31-9149-9399-EEAA6DC28AF2}">
      <dgm:prSet/>
      <dgm:spPr/>
      <dgm:t>
        <a:bodyPr/>
        <a:lstStyle/>
        <a:p>
          <a:endParaRPr lang="en-US"/>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8F75653-C6E3-4A25-9E50-AF8008A0D7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834063-C943-4DE9-A856-04B62A307B9E}">
      <dgm:prSet custT="1"/>
      <dgm:spPr/>
      <dgm:t>
        <a:bodyPr/>
        <a:lstStyle/>
        <a:p>
          <a:pPr>
            <a:lnSpc>
              <a:spcPct val="100000"/>
            </a:lnSpc>
          </a:pPr>
          <a:r>
            <a:rPr lang="en-US" sz="2400" dirty="0"/>
            <a:t>Que </a:t>
          </a:r>
          <a:r>
            <a:rPr lang="en-US" sz="2400" dirty="0" err="1"/>
            <a:t>devrais</a:t>
          </a:r>
          <a:r>
            <a:rPr lang="en-US" sz="2400" dirty="0"/>
            <a:t>-je faire </a:t>
          </a:r>
          <a:r>
            <a:rPr lang="en-US" sz="2400" dirty="0" err="1"/>
            <a:t>maintenant</a:t>
          </a:r>
          <a:r>
            <a:rPr lang="en-US" sz="2400" dirty="0"/>
            <a:t>?</a:t>
          </a:r>
        </a:p>
      </dgm:t>
    </dgm:pt>
    <dgm:pt modelId="{C7B87024-2B63-4441-AEC6-7B4D13FCA21A}" type="parTrans" cxnId="{A8617E77-DDEB-4660-AF6A-22F239C65638}">
      <dgm:prSet/>
      <dgm:spPr/>
      <dgm:t>
        <a:bodyPr/>
        <a:lstStyle/>
        <a:p>
          <a:endParaRPr lang="en-US" sz="2400"/>
        </a:p>
      </dgm:t>
    </dgm:pt>
    <dgm:pt modelId="{4D1076F6-2353-4260-B032-52E80E728F81}" type="sibTrans" cxnId="{A8617E77-DDEB-4660-AF6A-22F239C65638}">
      <dgm:prSet/>
      <dgm:spPr/>
      <dgm:t>
        <a:bodyPr/>
        <a:lstStyle/>
        <a:p>
          <a:endParaRPr lang="en-US" sz="2400"/>
        </a:p>
      </dgm:t>
    </dgm:pt>
    <dgm:pt modelId="{B33A8D7F-B9B0-4AE7-A109-6FC18F2D7CA5}">
      <dgm:prSet custT="1"/>
      <dgm:spPr/>
      <dgm:t>
        <a:bodyPr/>
        <a:lstStyle/>
        <a:p>
          <a:pPr>
            <a:lnSpc>
              <a:spcPct val="100000"/>
            </a:lnSpc>
          </a:pPr>
          <a:r>
            <a:rPr lang="en-US" sz="2400" dirty="0"/>
            <a:t>Dans quelle </a:t>
          </a:r>
          <a:r>
            <a:rPr lang="en-US" sz="2400" dirty="0" err="1"/>
            <a:t>mesure</a:t>
          </a:r>
          <a:r>
            <a:rPr lang="en-US" sz="2400" dirty="0"/>
            <a:t> </a:t>
          </a:r>
          <a:r>
            <a:rPr lang="en-US" sz="2400" dirty="0" err="1"/>
            <a:t>est‑ce</a:t>
          </a:r>
          <a:r>
            <a:rPr lang="en-US" sz="2400" dirty="0"/>
            <a:t> que je </a:t>
          </a:r>
          <a:r>
            <a:rPr lang="en-US" sz="2400" dirty="0" err="1"/>
            <a:t>crois</a:t>
          </a:r>
          <a:r>
            <a:rPr lang="en-US" sz="2400" dirty="0"/>
            <a:t> la pensée </a:t>
          </a:r>
          <a:r>
            <a:rPr lang="en-US" sz="2400" dirty="0" err="1"/>
            <a:t>négative</a:t>
          </a:r>
          <a:r>
            <a:rPr lang="en-US" sz="2400" dirty="0"/>
            <a:t> </a:t>
          </a:r>
          <a:r>
            <a:rPr lang="en-US" sz="2400" dirty="0" err="1"/>
            <a:t>maintenant</a:t>
          </a:r>
          <a:r>
            <a:rPr lang="en-US" sz="2400" dirty="0"/>
            <a:t>?</a:t>
          </a:r>
        </a:p>
      </dgm:t>
    </dgm:pt>
    <dgm:pt modelId="{E62EED54-72C7-41D9-887D-D00EB6EACF40}" type="parTrans" cxnId="{453EF009-AB11-4638-8619-46CE61E17664}">
      <dgm:prSet/>
      <dgm:spPr/>
      <dgm:t>
        <a:bodyPr/>
        <a:lstStyle/>
        <a:p>
          <a:endParaRPr lang="en-US" sz="2400"/>
        </a:p>
      </dgm:t>
    </dgm:pt>
    <dgm:pt modelId="{CA71119E-9F9A-4051-9676-9F625542AAC6}" type="sibTrans" cxnId="{453EF009-AB11-4638-8619-46CE61E17664}">
      <dgm:prSet/>
      <dgm:spPr/>
      <dgm:t>
        <a:bodyPr/>
        <a:lstStyle/>
        <a:p>
          <a:endParaRPr lang="en-US" sz="2400"/>
        </a:p>
      </dgm:t>
    </dgm:pt>
    <dgm:pt modelId="{2B567C27-43C3-455D-BB06-5F64C0BDA3F5}">
      <dgm:prSet custT="1"/>
      <dgm:spPr/>
      <dgm:t>
        <a:bodyPr/>
        <a:lstStyle/>
        <a:p>
          <a:pPr>
            <a:lnSpc>
              <a:spcPct val="100000"/>
            </a:lnSpc>
          </a:pPr>
          <a:r>
            <a:rPr lang="en-US" sz="2400" dirty="0"/>
            <a:t>Quelle </a:t>
          </a:r>
          <a:r>
            <a:rPr lang="en-US" sz="2400" dirty="0" err="1"/>
            <a:t>est</a:t>
          </a:r>
          <a:r>
            <a:rPr lang="en-US" sz="2400" dirty="0"/>
            <a:t> </a:t>
          </a:r>
          <a:r>
            <a:rPr lang="en-US" sz="2400" dirty="0" err="1"/>
            <a:t>l’intensité</a:t>
          </a:r>
          <a:r>
            <a:rPr lang="en-US" sz="2400" dirty="0"/>
            <a:t> de </a:t>
          </a:r>
          <a:r>
            <a:rPr lang="en-US" sz="2400" dirty="0" err="1"/>
            <a:t>mon</a:t>
          </a:r>
          <a:r>
            <a:rPr lang="en-US" sz="2400" dirty="0"/>
            <a:t> sentiment </a:t>
          </a:r>
          <a:r>
            <a:rPr lang="en-US" sz="2400" dirty="0" err="1"/>
            <a:t>négatif</a:t>
          </a:r>
          <a:r>
            <a:rPr lang="en-US" sz="2400" dirty="0"/>
            <a:t> </a:t>
          </a:r>
          <a:r>
            <a:rPr lang="en-US" sz="2400" dirty="0" err="1"/>
            <a:t>maintenant</a:t>
          </a:r>
          <a:r>
            <a:rPr lang="en-US" sz="2400" dirty="0"/>
            <a:t>?</a:t>
          </a:r>
        </a:p>
      </dgm:t>
    </dgm:pt>
    <dgm:pt modelId="{7E91B3F3-7BAB-4ED7-B5C5-5CAF218CEAC5}" type="parTrans" cxnId="{17FA97C6-6C9B-4604-AFBF-29B0DB9CED5B}">
      <dgm:prSet/>
      <dgm:spPr/>
      <dgm:t>
        <a:bodyPr/>
        <a:lstStyle/>
        <a:p>
          <a:endParaRPr lang="en-US" sz="2400"/>
        </a:p>
      </dgm:t>
    </dgm:pt>
    <dgm:pt modelId="{74851F31-6796-441E-B1B3-FFCED376D319}" type="sibTrans" cxnId="{17FA97C6-6C9B-4604-AFBF-29B0DB9CED5B}">
      <dgm:prSet/>
      <dgm:spPr/>
      <dgm:t>
        <a:bodyPr/>
        <a:lstStyle/>
        <a:p>
          <a:endParaRPr lang="en-US" sz="2400"/>
        </a:p>
      </dgm:t>
    </dgm:pt>
    <dgm:pt modelId="{D1A3DBFA-DE44-164F-A37F-32B411E7C35D}">
      <dgm:prSet/>
      <dgm:spPr/>
      <dgm:t>
        <a:bodyPr/>
        <a:lstStyle/>
        <a:p>
          <a:pPr>
            <a:lnSpc>
              <a:spcPct val="100000"/>
            </a:lnSpc>
          </a:pPr>
          <a:r>
            <a:rPr lang="en-US" dirty="0"/>
            <a:t>un </a:t>
          </a:r>
          <a:r>
            <a:rPr lang="en-US" dirty="0" err="1"/>
            <a:t>peu</a:t>
          </a:r>
          <a:r>
            <a:rPr lang="en-US" dirty="0"/>
            <a:t>, </a:t>
          </a:r>
          <a:r>
            <a:rPr lang="en-US" dirty="0" err="1"/>
            <a:t>moyennement</a:t>
          </a:r>
          <a:r>
            <a:rPr lang="en-US" dirty="0"/>
            <a:t>, beaucoup (</a:t>
          </a:r>
          <a:r>
            <a:rPr lang="en-US" dirty="0" err="1"/>
            <a:t>ou</a:t>
          </a:r>
          <a:r>
            <a:rPr lang="en-US" dirty="0"/>
            <a:t> </a:t>
          </a:r>
          <a:r>
            <a:rPr lang="en-US" dirty="0" err="1"/>
            <a:t>attribuer</a:t>
          </a:r>
          <a:r>
            <a:rPr lang="en-US" dirty="0"/>
            <a:t> </a:t>
          </a:r>
          <a:r>
            <a:rPr lang="en-US" dirty="0" err="1"/>
            <a:t>une</a:t>
          </a:r>
          <a:r>
            <a:rPr lang="en-US" dirty="0"/>
            <a:t> cote de 0 </a:t>
          </a:r>
          <a:r>
            <a:rPr lang="en-US" dirty="0" err="1"/>
            <a:t>à</a:t>
          </a:r>
          <a:r>
            <a:rPr lang="en-US" dirty="0"/>
            <a:t> 100)</a:t>
          </a:r>
        </a:p>
      </dgm:t>
    </dgm:pt>
    <dgm:pt modelId="{BCF2E32F-FB99-7247-B638-21D420FB33C3}" type="parTrans" cxnId="{4EF61257-34EC-6B47-A212-2616A7D25CB6}">
      <dgm:prSet/>
      <dgm:spPr/>
      <dgm:t>
        <a:bodyPr/>
        <a:lstStyle/>
        <a:p>
          <a:endParaRPr lang="en-US"/>
        </a:p>
      </dgm:t>
    </dgm:pt>
    <dgm:pt modelId="{C7F57C88-E03D-1042-B5D4-A16635F091CB}" type="sibTrans" cxnId="{4EF61257-34EC-6B47-A212-2616A7D25CB6}">
      <dgm:prSet/>
      <dgm:spPr/>
      <dgm:t>
        <a:bodyPr/>
        <a:lstStyle/>
        <a:p>
          <a:endParaRPr lang="en-US"/>
        </a:p>
      </dgm:t>
    </dgm:pt>
    <dgm:pt modelId="{2CD2F5F7-C674-8E41-9622-A0EAF0B07035}">
      <dgm:prSet/>
      <dgm:spPr/>
      <dgm:t>
        <a:bodyPr/>
        <a:lstStyle/>
        <a:p>
          <a:pPr>
            <a:lnSpc>
              <a:spcPct val="100000"/>
            </a:lnSpc>
          </a:pPr>
          <a:r>
            <a:rPr lang="en-US" dirty="0" err="1"/>
            <a:t>faible</a:t>
          </a:r>
          <a:r>
            <a:rPr lang="en-US" dirty="0"/>
            <a:t>, </a:t>
          </a:r>
          <a:r>
            <a:rPr lang="en-US" dirty="0" err="1"/>
            <a:t>moyenne</a:t>
          </a:r>
          <a:r>
            <a:rPr lang="en-US" dirty="0"/>
            <a:t>, très forte (</a:t>
          </a:r>
          <a:r>
            <a:rPr lang="en-US" dirty="0" err="1"/>
            <a:t>ou</a:t>
          </a:r>
          <a:r>
            <a:rPr lang="en-US" dirty="0"/>
            <a:t> </a:t>
          </a:r>
          <a:r>
            <a:rPr lang="en-US" dirty="0" err="1"/>
            <a:t>attribuer</a:t>
          </a:r>
          <a:r>
            <a:rPr lang="en-US" dirty="0"/>
            <a:t> </a:t>
          </a:r>
          <a:r>
            <a:rPr lang="en-US" dirty="0" err="1"/>
            <a:t>une</a:t>
          </a:r>
          <a:r>
            <a:rPr lang="en-US" dirty="0"/>
            <a:t> cote de 0 </a:t>
          </a:r>
          <a:r>
            <a:rPr lang="en-US" dirty="0" err="1"/>
            <a:t>à</a:t>
          </a:r>
          <a:r>
            <a:rPr lang="en-US" dirty="0"/>
            <a:t> 100)</a:t>
          </a:r>
        </a:p>
      </dgm:t>
    </dgm:pt>
    <dgm:pt modelId="{3350F5CD-97D4-8244-B6EB-69A7AE819A34}" type="parTrans" cxnId="{B8C82D0A-5EC5-1141-9A0A-1F0BA8EED391}">
      <dgm:prSet/>
      <dgm:spPr/>
      <dgm:t>
        <a:bodyPr/>
        <a:lstStyle/>
        <a:p>
          <a:endParaRPr lang="en-US"/>
        </a:p>
      </dgm:t>
    </dgm:pt>
    <dgm:pt modelId="{BEAC2028-59D1-4043-97EE-D5BBA9BB0226}" type="sibTrans" cxnId="{B8C82D0A-5EC5-1141-9A0A-1F0BA8EED391}">
      <dgm:prSet/>
      <dgm:spPr/>
      <dgm:t>
        <a:bodyPr/>
        <a:lstStyle/>
        <a:p>
          <a:endParaRPr lang="en-US"/>
        </a:p>
      </dgm:t>
    </dgm:pt>
    <dgm:pt modelId="{88F03A6F-3877-4DA3-8188-78D3F3534A93}" type="pres">
      <dgm:prSet presAssocID="{38F75653-C6E3-4A25-9E50-AF8008A0D774}" presName="root" presStyleCnt="0">
        <dgm:presLayoutVars>
          <dgm:dir/>
          <dgm:resizeHandles val="exact"/>
        </dgm:presLayoutVars>
      </dgm:prSet>
      <dgm:spPr/>
    </dgm:pt>
    <dgm:pt modelId="{7E89DEEA-8684-4C5D-85D8-0AD88A3AD7A0}" type="pres">
      <dgm:prSet presAssocID="{BC834063-C943-4DE9-A856-04B62A307B9E}" presName="compNode" presStyleCnt="0"/>
      <dgm:spPr/>
    </dgm:pt>
    <dgm:pt modelId="{098F21CC-DBE8-47A9-A5C3-BD242BEE6E84}" type="pres">
      <dgm:prSet presAssocID="{BC834063-C943-4DE9-A856-04B62A307B9E}" presName="bgRect" presStyleLbl="bgShp" presStyleIdx="0" presStyleCnt="3"/>
      <dgm:spPr>
        <a:solidFill>
          <a:srgbClr val="EDF2F2"/>
        </a:solidFill>
      </dgm:spPr>
    </dgm:pt>
    <dgm:pt modelId="{F59005E7-AD52-4D25-BDE4-FDF47E62B3B3}" type="pres">
      <dgm:prSet presAssocID="{BC834063-C943-4DE9-A856-04B62A307B9E}" presName="iconRect" presStyleLbl="node1" presStyleIdx="0" presStyleCnt="3"/>
      <dgm:spPr>
        <a:noFill/>
        <a:ln>
          <a:noFill/>
        </a:ln>
      </dgm:spPr>
    </dgm:pt>
    <dgm:pt modelId="{F048EF0B-BB77-4540-92DD-4C0BF0D47D2C}" type="pres">
      <dgm:prSet presAssocID="{BC834063-C943-4DE9-A856-04B62A307B9E}" presName="spaceRect" presStyleCnt="0"/>
      <dgm:spPr/>
    </dgm:pt>
    <dgm:pt modelId="{CD0ADB1F-835F-4531-986A-4A0E9F446A03}" type="pres">
      <dgm:prSet presAssocID="{BC834063-C943-4DE9-A856-04B62A307B9E}" presName="parTx" presStyleLbl="revTx" presStyleIdx="0" presStyleCnt="5" custScaleX="96193">
        <dgm:presLayoutVars>
          <dgm:chMax val="0"/>
          <dgm:chPref val="0"/>
        </dgm:presLayoutVars>
      </dgm:prSet>
      <dgm:spPr/>
    </dgm:pt>
    <dgm:pt modelId="{BAEC49CA-8333-45E8-BF11-58921B76DD5C}" type="pres">
      <dgm:prSet presAssocID="{4D1076F6-2353-4260-B032-52E80E728F81}" presName="sibTrans" presStyleCnt="0"/>
      <dgm:spPr/>
    </dgm:pt>
    <dgm:pt modelId="{9B2CB629-8DE3-4CF8-A718-41B0633E9670}" type="pres">
      <dgm:prSet presAssocID="{B33A8D7F-B9B0-4AE7-A109-6FC18F2D7CA5}" presName="compNode" presStyleCnt="0"/>
      <dgm:spPr/>
    </dgm:pt>
    <dgm:pt modelId="{7AA065F4-F156-48F3-877C-9F47A5AD354A}" type="pres">
      <dgm:prSet presAssocID="{B33A8D7F-B9B0-4AE7-A109-6FC18F2D7CA5}" presName="bgRect" presStyleLbl="bgShp" presStyleIdx="1" presStyleCnt="3"/>
      <dgm:spPr>
        <a:solidFill>
          <a:srgbClr val="EDF2F2"/>
        </a:solidFill>
      </dgm:spPr>
    </dgm:pt>
    <dgm:pt modelId="{C00E4509-0DE4-4AF8-AF02-5F6A6A03F374}" type="pres">
      <dgm:prSet presAssocID="{B33A8D7F-B9B0-4AE7-A109-6FC18F2D7CA5}" presName="iconRect" presStyleLbl="node1" presStyleIdx="1" presStyleCnt="3"/>
      <dgm:spPr>
        <a:noFill/>
        <a:ln>
          <a:noFill/>
        </a:ln>
      </dgm:spPr>
      <dgm:extLst>
        <a:ext uri="{E40237B7-FDA0-4F09-8148-C483321AD2D9}">
          <dgm14:cNvPr xmlns:dgm14="http://schemas.microsoft.com/office/drawing/2010/diagram" id="0" name="" descr="Fan"/>
        </a:ext>
      </dgm:extLst>
    </dgm:pt>
    <dgm:pt modelId="{93CD2C04-B01A-4793-A8F6-6585D7CBF33F}" type="pres">
      <dgm:prSet presAssocID="{B33A8D7F-B9B0-4AE7-A109-6FC18F2D7CA5}" presName="spaceRect" presStyleCnt="0"/>
      <dgm:spPr/>
    </dgm:pt>
    <dgm:pt modelId="{0D74C621-8758-493C-97FF-D0A6AB218E1B}" type="pres">
      <dgm:prSet presAssocID="{B33A8D7F-B9B0-4AE7-A109-6FC18F2D7CA5}" presName="parTx" presStyleLbl="revTx" presStyleIdx="1" presStyleCnt="5" custScaleX="96228">
        <dgm:presLayoutVars>
          <dgm:chMax val="0"/>
          <dgm:chPref val="0"/>
        </dgm:presLayoutVars>
      </dgm:prSet>
      <dgm:spPr/>
    </dgm:pt>
    <dgm:pt modelId="{7E6ED5CB-78F7-0A4A-BA57-5FACE024F936}" type="pres">
      <dgm:prSet presAssocID="{B33A8D7F-B9B0-4AE7-A109-6FC18F2D7CA5}" presName="desTx" presStyleLbl="revTx" presStyleIdx="2" presStyleCnt="5">
        <dgm:presLayoutVars/>
      </dgm:prSet>
      <dgm:spPr/>
    </dgm:pt>
    <dgm:pt modelId="{A665B8C0-1473-4578-854F-8E2987120ECC}" type="pres">
      <dgm:prSet presAssocID="{CA71119E-9F9A-4051-9676-9F625542AAC6}" presName="sibTrans" presStyleCnt="0"/>
      <dgm:spPr/>
    </dgm:pt>
    <dgm:pt modelId="{7032F453-1C73-4A22-BAA0-68D0EA80EA82}" type="pres">
      <dgm:prSet presAssocID="{2B567C27-43C3-455D-BB06-5F64C0BDA3F5}" presName="compNode" presStyleCnt="0"/>
      <dgm:spPr/>
    </dgm:pt>
    <dgm:pt modelId="{9C3AB47F-B208-4FE2-B070-CF109DED99AD}" type="pres">
      <dgm:prSet presAssocID="{2B567C27-43C3-455D-BB06-5F64C0BDA3F5}" presName="bgRect" presStyleLbl="bgShp" presStyleIdx="2" presStyleCnt="3"/>
      <dgm:spPr>
        <a:solidFill>
          <a:srgbClr val="EDF2F2"/>
        </a:solidFill>
      </dgm:spPr>
    </dgm:pt>
    <dgm:pt modelId="{C7E44FFA-65A8-4122-BD1A-0ABF637C4C02}" type="pres">
      <dgm:prSet presAssocID="{2B567C27-43C3-455D-BB06-5F64C0BDA3F5}" presName="iconRect" presStyleLbl="node1" presStyleIdx="2" presStyleCnt="3"/>
      <dgm:spPr>
        <a:noFill/>
        <a:ln>
          <a:noFill/>
        </a:ln>
      </dgm:spPr>
      <dgm:extLst>
        <a:ext uri="{E40237B7-FDA0-4F09-8148-C483321AD2D9}">
          <dgm14:cNvPr xmlns:dgm14="http://schemas.microsoft.com/office/drawing/2010/diagram" id="0" name="" descr="Irritant"/>
        </a:ext>
      </dgm:extLst>
    </dgm:pt>
    <dgm:pt modelId="{319E1F9B-E80D-466C-834E-538622E256DD}" type="pres">
      <dgm:prSet presAssocID="{2B567C27-43C3-455D-BB06-5F64C0BDA3F5}" presName="spaceRect" presStyleCnt="0"/>
      <dgm:spPr/>
    </dgm:pt>
    <dgm:pt modelId="{BE18EDCA-FAB0-43D6-8EF5-736DFAE29277}" type="pres">
      <dgm:prSet presAssocID="{2B567C27-43C3-455D-BB06-5F64C0BDA3F5}" presName="parTx" presStyleLbl="revTx" presStyleIdx="3" presStyleCnt="5" custScaleX="96193">
        <dgm:presLayoutVars>
          <dgm:chMax val="0"/>
          <dgm:chPref val="0"/>
        </dgm:presLayoutVars>
      </dgm:prSet>
      <dgm:spPr/>
    </dgm:pt>
    <dgm:pt modelId="{14DFF422-FCE0-8744-A3F9-07B2DBDFD367}" type="pres">
      <dgm:prSet presAssocID="{2B567C27-43C3-455D-BB06-5F64C0BDA3F5}" presName="desTx" presStyleLbl="revTx" presStyleIdx="4" presStyleCnt="5">
        <dgm:presLayoutVars/>
      </dgm:prSet>
      <dgm:spPr/>
    </dgm:pt>
  </dgm:ptLst>
  <dgm:cxnLst>
    <dgm:cxn modelId="{453EF009-AB11-4638-8619-46CE61E17664}" srcId="{38F75653-C6E3-4A25-9E50-AF8008A0D774}" destId="{B33A8D7F-B9B0-4AE7-A109-6FC18F2D7CA5}" srcOrd="1" destOrd="0" parTransId="{E62EED54-72C7-41D9-887D-D00EB6EACF40}" sibTransId="{CA71119E-9F9A-4051-9676-9F625542AAC6}"/>
    <dgm:cxn modelId="{B8C82D0A-5EC5-1141-9A0A-1F0BA8EED391}" srcId="{2B567C27-43C3-455D-BB06-5F64C0BDA3F5}" destId="{2CD2F5F7-C674-8E41-9622-A0EAF0B07035}" srcOrd="0" destOrd="0" parTransId="{3350F5CD-97D4-8244-B6EB-69A7AE819A34}" sibTransId="{BEAC2028-59D1-4043-97EE-D5BBA9BB0226}"/>
    <dgm:cxn modelId="{A3A61124-C37B-E749-869B-F30B064F530C}" type="presOf" srcId="{D1A3DBFA-DE44-164F-A37F-32B411E7C35D}" destId="{7E6ED5CB-78F7-0A4A-BA57-5FACE024F936}" srcOrd="0" destOrd="0" presId="urn:microsoft.com/office/officeart/2018/2/layout/IconVerticalSolidList"/>
    <dgm:cxn modelId="{46AA2730-BA71-4E71-8675-CAB66122313F}" type="presOf" srcId="{38F75653-C6E3-4A25-9E50-AF8008A0D774}" destId="{88F03A6F-3877-4DA3-8188-78D3F3534A93}" srcOrd="0" destOrd="0" presId="urn:microsoft.com/office/officeart/2018/2/layout/IconVerticalSolidList"/>
    <dgm:cxn modelId="{20751B43-62AD-2E4E-BC19-5DF3F71852F6}" type="presOf" srcId="{BC834063-C943-4DE9-A856-04B62A307B9E}" destId="{CD0ADB1F-835F-4531-986A-4A0E9F446A03}" srcOrd="0" destOrd="0" presId="urn:microsoft.com/office/officeart/2018/2/layout/IconVerticalSolidList"/>
    <dgm:cxn modelId="{4EF61257-34EC-6B47-A212-2616A7D25CB6}" srcId="{B33A8D7F-B9B0-4AE7-A109-6FC18F2D7CA5}" destId="{D1A3DBFA-DE44-164F-A37F-32B411E7C35D}" srcOrd="0" destOrd="0" parTransId="{BCF2E32F-FB99-7247-B638-21D420FB33C3}" sibTransId="{C7F57C88-E03D-1042-B5D4-A16635F091CB}"/>
    <dgm:cxn modelId="{A8617E77-DDEB-4660-AF6A-22F239C65638}" srcId="{38F75653-C6E3-4A25-9E50-AF8008A0D774}" destId="{BC834063-C943-4DE9-A856-04B62A307B9E}" srcOrd="0" destOrd="0" parTransId="{C7B87024-2B63-4441-AEC6-7B4D13FCA21A}" sibTransId="{4D1076F6-2353-4260-B032-52E80E728F81}"/>
    <dgm:cxn modelId="{C4EBE296-9C49-E54B-A8E0-451089719D5D}" type="presOf" srcId="{2B567C27-43C3-455D-BB06-5F64C0BDA3F5}" destId="{BE18EDCA-FAB0-43D6-8EF5-736DFAE29277}" srcOrd="0" destOrd="0" presId="urn:microsoft.com/office/officeart/2018/2/layout/IconVerticalSolidList"/>
    <dgm:cxn modelId="{1DCEA0C2-D4C7-D34A-9C5F-805CE1993413}" type="presOf" srcId="{B33A8D7F-B9B0-4AE7-A109-6FC18F2D7CA5}" destId="{0D74C621-8758-493C-97FF-D0A6AB218E1B}" srcOrd="0" destOrd="0" presId="urn:microsoft.com/office/officeart/2018/2/layout/IconVerticalSolidList"/>
    <dgm:cxn modelId="{17FA97C6-6C9B-4604-AFBF-29B0DB9CED5B}" srcId="{38F75653-C6E3-4A25-9E50-AF8008A0D774}" destId="{2B567C27-43C3-455D-BB06-5F64C0BDA3F5}" srcOrd="2" destOrd="0" parTransId="{7E91B3F3-7BAB-4ED7-B5C5-5CAF218CEAC5}" sibTransId="{74851F31-6796-441E-B1B3-FFCED376D319}"/>
    <dgm:cxn modelId="{BFC815DD-7F54-DA42-A26E-36AA3F973056}" type="presOf" srcId="{2CD2F5F7-C674-8E41-9622-A0EAF0B07035}" destId="{14DFF422-FCE0-8744-A3F9-07B2DBDFD367}" srcOrd="0" destOrd="0" presId="urn:microsoft.com/office/officeart/2018/2/layout/IconVerticalSolidList"/>
    <dgm:cxn modelId="{3BD65C96-74E3-D94F-8F1D-CC7353E3226A}" type="presParOf" srcId="{88F03A6F-3877-4DA3-8188-78D3F3534A93}" destId="{7E89DEEA-8684-4C5D-85D8-0AD88A3AD7A0}" srcOrd="0" destOrd="0" presId="urn:microsoft.com/office/officeart/2018/2/layout/IconVerticalSolidList"/>
    <dgm:cxn modelId="{55C53562-3EBA-B247-A0EE-849E61936097}" type="presParOf" srcId="{7E89DEEA-8684-4C5D-85D8-0AD88A3AD7A0}" destId="{098F21CC-DBE8-47A9-A5C3-BD242BEE6E84}" srcOrd="0" destOrd="0" presId="urn:microsoft.com/office/officeart/2018/2/layout/IconVerticalSolidList"/>
    <dgm:cxn modelId="{CF4BE453-CB14-2B49-9204-C2753CA671D1}" type="presParOf" srcId="{7E89DEEA-8684-4C5D-85D8-0AD88A3AD7A0}" destId="{F59005E7-AD52-4D25-BDE4-FDF47E62B3B3}" srcOrd="1" destOrd="0" presId="urn:microsoft.com/office/officeart/2018/2/layout/IconVerticalSolidList"/>
    <dgm:cxn modelId="{89568761-E13F-4B40-8046-EFFC70D13432}" type="presParOf" srcId="{7E89DEEA-8684-4C5D-85D8-0AD88A3AD7A0}" destId="{F048EF0B-BB77-4540-92DD-4C0BF0D47D2C}" srcOrd="2" destOrd="0" presId="urn:microsoft.com/office/officeart/2018/2/layout/IconVerticalSolidList"/>
    <dgm:cxn modelId="{3669A5F1-50F0-FD42-A738-BD918827BCE3}" type="presParOf" srcId="{7E89DEEA-8684-4C5D-85D8-0AD88A3AD7A0}" destId="{CD0ADB1F-835F-4531-986A-4A0E9F446A03}" srcOrd="3" destOrd="0" presId="urn:microsoft.com/office/officeart/2018/2/layout/IconVerticalSolidList"/>
    <dgm:cxn modelId="{BCBDBD43-11E0-1E47-BF4E-AEC178546817}" type="presParOf" srcId="{88F03A6F-3877-4DA3-8188-78D3F3534A93}" destId="{BAEC49CA-8333-45E8-BF11-58921B76DD5C}" srcOrd="1" destOrd="0" presId="urn:microsoft.com/office/officeart/2018/2/layout/IconVerticalSolidList"/>
    <dgm:cxn modelId="{61C42651-0D71-2D4E-B7B5-AC246EAB9F98}" type="presParOf" srcId="{88F03A6F-3877-4DA3-8188-78D3F3534A93}" destId="{9B2CB629-8DE3-4CF8-A718-41B0633E9670}" srcOrd="2" destOrd="0" presId="urn:microsoft.com/office/officeart/2018/2/layout/IconVerticalSolidList"/>
    <dgm:cxn modelId="{428AE0CE-85EC-FD41-9B5B-6604913173CF}" type="presParOf" srcId="{9B2CB629-8DE3-4CF8-A718-41B0633E9670}" destId="{7AA065F4-F156-48F3-877C-9F47A5AD354A}" srcOrd="0" destOrd="0" presId="urn:microsoft.com/office/officeart/2018/2/layout/IconVerticalSolidList"/>
    <dgm:cxn modelId="{1D0EBF23-F104-2B47-9FB2-C73D6ECB935E}" type="presParOf" srcId="{9B2CB629-8DE3-4CF8-A718-41B0633E9670}" destId="{C00E4509-0DE4-4AF8-AF02-5F6A6A03F374}" srcOrd="1" destOrd="0" presId="urn:microsoft.com/office/officeart/2018/2/layout/IconVerticalSolidList"/>
    <dgm:cxn modelId="{23F29465-077B-2D4A-AFE7-30EAC1695746}" type="presParOf" srcId="{9B2CB629-8DE3-4CF8-A718-41B0633E9670}" destId="{93CD2C04-B01A-4793-A8F6-6585D7CBF33F}" srcOrd="2" destOrd="0" presId="urn:microsoft.com/office/officeart/2018/2/layout/IconVerticalSolidList"/>
    <dgm:cxn modelId="{D3B04992-DF3F-4D40-8E70-A29500952DAC}" type="presParOf" srcId="{9B2CB629-8DE3-4CF8-A718-41B0633E9670}" destId="{0D74C621-8758-493C-97FF-D0A6AB218E1B}" srcOrd="3" destOrd="0" presId="urn:microsoft.com/office/officeart/2018/2/layout/IconVerticalSolidList"/>
    <dgm:cxn modelId="{5C268851-EB46-F342-8C29-9E63C44E7BFA}" type="presParOf" srcId="{9B2CB629-8DE3-4CF8-A718-41B0633E9670}" destId="{7E6ED5CB-78F7-0A4A-BA57-5FACE024F936}" srcOrd="4" destOrd="0" presId="urn:microsoft.com/office/officeart/2018/2/layout/IconVerticalSolidList"/>
    <dgm:cxn modelId="{55074AD1-CCFD-584F-BC84-CA4E06FCA4F8}" type="presParOf" srcId="{88F03A6F-3877-4DA3-8188-78D3F3534A93}" destId="{A665B8C0-1473-4578-854F-8E2987120ECC}" srcOrd="3" destOrd="0" presId="urn:microsoft.com/office/officeart/2018/2/layout/IconVerticalSolidList"/>
    <dgm:cxn modelId="{2E65D766-DAED-894A-B480-5FFC91EDFF32}" type="presParOf" srcId="{88F03A6F-3877-4DA3-8188-78D3F3534A93}" destId="{7032F453-1C73-4A22-BAA0-68D0EA80EA82}" srcOrd="4" destOrd="0" presId="urn:microsoft.com/office/officeart/2018/2/layout/IconVerticalSolidList"/>
    <dgm:cxn modelId="{64079DC9-0329-BB4C-96E8-643FB77BC3D8}" type="presParOf" srcId="{7032F453-1C73-4A22-BAA0-68D0EA80EA82}" destId="{9C3AB47F-B208-4FE2-B070-CF109DED99AD}" srcOrd="0" destOrd="0" presId="urn:microsoft.com/office/officeart/2018/2/layout/IconVerticalSolidList"/>
    <dgm:cxn modelId="{3573165B-D4A5-AD44-A95C-F2A2ED356BB2}" type="presParOf" srcId="{7032F453-1C73-4A22-BAA0-68D0EA80EA82}" destId="{C7E44FFA-65A8-4122-BD1A-0ABF637C4C02}" srcOrd="1" destOrd="0" presId="urn:microsoft.com/office/officeart/2018/2/layout/IconVerticalSolidList"/>
    <dgm:cxn modelId="{C9AB9C62-8677-324E-896C-4ABAAA4AAAEC}" type="presParOf" srcId="{7032F453-1C73-4A22-BAA0-68D0EA80EA82}" destId="{319E1F9B-E80D-466C-834E-538622E256DD}" srcOrd="2" destOrd="0" presId="urn:microsoft.com/office/officeart/2018/2/layout/IconVerticalSolidList"/>
    <dgm:cxn modelId="{ADA16565-0882-4F4B-812A-0CAF5B82D97D}" type="presParOf" srcId="{7032F453-1C73-4A22-BAA0-68D0EA80EA82}" destId="{BE18EDCA-FAB0-43D6-8EF5-736DFAE29277}" srcOrd="3" destOrd="0" presId="urn:microsoft.com/office/officeart/2018/2/layout/IconVerticalSolidList"/>
    <dgm:cxn modelId="{D17E118F-7616-DD40-8087-C6E57BFD3C38}" type="presParOf" srcId="{7032F453-1C73-4A22-BAA0-68D0EA80EA82}" destId="{14DFF422-FCE0-8744-A3F9-07B2DBDFD36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8F1E1E-ADBC-514A-AA9A-FAE62A6C733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646A355-F972-3C4E-8997-211CE2DF8D0F}">
      <dgm:prSet custT="1"/>
      <dgm:spPr>
        <a:solidFill>
          <a:srgbClr val="4B53B2"/>
        </a:solidFill>
      </dgm:spPr>
      <dgm:t>
        <a:bodyPr/>
        <a:lstStyle/>
        <a:p>
          <a:r>
            <a:rPr lang="fr-CA" sz="2800" b="1" dirty="0"/>
            <a:t>Utile</a:t>
          </a:r>
          <a:r>
            <a:rPr lang="en-GB" sz="2800" b="1" dirty="0">
              <a:solidFill>
                <a:schemeClr val="bg1"/>
              </a:solidFill>
            </a:rPr>
            <a:t>:</a:t>
          </a:r>
          <a:endParaRPr lang="en-CA" sz="2800" b="1" dirty="0">
            <a:solidFill>
              <a:schemeClr val="bg1"/>
            </a:solidFill>
          </a:endParaRPr>
        </a:p>
      </dgm:t>
    </dgm:pt>
    <dgm:pt modelId="{5EEB33B1-326A-924D-9E7E-87D7926D5A58}" type="parTrans" cxnId="{06793C42-9758-004C-94BD-CB51AEF391DE}">
      <dgm:prSet/>
      <dgm:spPr/>
      <dgm:t>
        <a:bodyPr/>
        <a:lstStyle/>
        <a:p>
          <a:endParaRPr lang="en-US" sz="2800"/>
        </a:p>
      </dgm:t>
    </dgm:pt>
    <dgm:pt modelId="{1DCAE543-516F-6A4C-B833-D3F291DA6034}" type="sibTrans" cxnId="{06793C42-9758-004C-94BD-CB51AEF391DE}">
      <dgm:prSet/>
      <dgm:spPr/>
      <dgm:t>
        <a:bodyPr/>
        <a:lstStyle/>
        <a:p>
          <a:endParaRPr lang="en-US" sz="2800"/>
        </a:p>
      </dgm:t>
    </dgm:pt>
    <dgm:pt modelId="{5F416C19-49A2-444F-B434-EE3E6B599FA7}">
      <dgm:prSet custT="1"/>
      <dgm:spPr/>
      <dgm:t>
        <a:bodyPr/>
        <a:lstStyle/>
        <a:p>
          <a:r>
            <a:rPr lang="en-US" sz="2400" dirty="0"/>
            <a:t>Respect de la routine </a:t>
          </a:r>
          <a:r>
            <a:rPr lang="en-US" sz="2400" dirty="0" err="1"/>
            <a:t>habituelle</a:t>
          </a:r>
          <a:endParaRPr lang="en-CA" sz="2400" dirty="0"/>
        </a:p>
      </dgm:t>
    </dgm:pt>
    <dgm:pt modelId="{E7E1E650-F562-754F-8A9C-1DB209B703EE}" type="parTrans" cxnId="{E6C3F2B8-DF27-2743-B5C3-8732E39A4E4E}">
      <dgm:prSet/>
      <dgm:spPr>
        <a:solidFill>
          <a:srgbClr val="4572C5"/>
        </a:solidFill>
        <a:ln>
          <a:solidFill>
            <a:srgbClr val="4572C5"/>
          </a:solidFill>
        </a:ln>
      </dgm:spPr>
      <dgm:t>
        <a:bodyPr/>
        <a:lstStyle/>
        <a:p>
          <a:endParaRPr lang="en-US" sz="2800"/>
        </a:p>
      </dgm:t>
    </dgm:pt>
    <dgm:pt modelId="{456FCE1A-B8F8-5949-8B5E-51903FD0C4C4}" type="sibTrans" cxnId="{E6C3F2B8-DF27-2743-B5C3-8732E39A4E4E}">
      <dgm:prSet/>
      <dgm:spPr/>
      <dgm:t>
        <a:bodyPr/>
        <a:lstStyle/>
        <a:p>
          <a:endParaRPr lang="en-US" sz="2800"/>
        </a:p>
      </dgm:t>
    </dgm:pt>
    <dgm:pt modelId="{031C2527-1346-8D43-91CD-5A14C2A41945}">
      <dgm:prSet custT="1"/>
      <dgm:spPr>
        <a:solidFill>
          <a:srgbClr val="4B53B2"/>
        </a:solidFill>
      </dgm:spPr>
      <dgm:t>
        <a:bodyPr/>
        <a:lstStyle/>
        <a:p>
          <a:r>
            <a:rPr lang="en-US" sz="2800" b="1" dirty="0" err="1">
              <a:solidFill>
                <a:schemeClr val="bg1"/>
              </a:solidFill>
            </a:rPr>
            <a:t>Peu</a:t>
          </a:r>
          <a:r>
            <a:rPr lang="en-US" sz="2800" b="1" dirty="0">
              <a:solidFill>
                <a:schemeClr val="bg1"/>
              </a:solidFill>
            </a:rPr>
            <a:t> utile </a:t>
          </a:r>
          <a:r>
            <a:rPr lang="en-GB" sz="2800" b="1" dirty="0">
              <a:solidFill>
                <a:schemeClr val="bg1"/>
              </a:solidFill>
            </a:rPr>
            <a:t>:</a:t>
          </a:r>
          <a:endParaRPr lang="en-CA" sz="2800" dirty="0">
            <a:solidFill>
              <a:schemeClr val="bg1"/>
            </a:solidFill>
          </a:endParaRPr>
        </a:p>
      </dgm:t>
    </dgm:pt>
    <dgm:pt modelId="{9362C492-21D9-574F-B179-598AD870874E}" type="parTrans" cxnId="{06E9F31E-030E-E944-9E5B-8A2074A5909C}">
      <dgm:prSet/>
      <dgm:spPr/>
      <dgm:t>
        <a:bodyPr/>
        <a:lstStyle/>
        <a:p>
          <a:endParaRPr lang="en-US" sz="2800"/>
        </a:p>
      </dgm:t>
    </dgm:pt>
    <dgm:pt modelId="{879B752D-3E38-8443-A00E-C66346DEBDE8}" type="sibTrans" cxnId="{06E9F31E-030E-E944-9E5B-8A2074A5909C}">
      <dgm:prSet/>
      <dgm:spPr/>
      <dgm:t>
        <a:bodyPr/>
        <a:lstStyle/>
        <a:p>
          <a:endParaRPr lang="en-US" sz="2800"/>
        </a:p>
      </dgm:t>
    </dgm:pt>
    <dgm:pt modelId="{BE218658-AE43-964D-8457-291CBCFDBC2C}">
      <dgm:prSet custT="1"/>
      <dgm:spPr/>
      <dgm:t>
        <a:bodyPr/>
        <a:lstStyle/>
        <a:p>
          <a:r>
            <a:rPr lang="en-GB" sz="2400" dirty="0"/>
            <a:t> </a:t>
          </a:r>
          <a:r>
            <a:rPr lang="en-US" sz="2400" dirty="0" err="1"/>
            <a:t>Évitement</a:t>
          </a:r>
          <a:endParaRPr lang="en-CA" sz="2400" dirty="0"/>
        </a:p>
      </dgm:t>
    </dgm:pt>
    <dgm:pt modelId="{9C5C3DB0-CBEA-D84E-BB3F-A2FFB43B1621}" type="parTrans" cxnId="{77CF228A-7BCC-9740-841F-1C342CE282A8}">
      <dgm:prSet/>
      <dgm:spPr/>
      <dgm:t>
        <a:bodyPr/>
        <a:lstStyle/>
        <a:p>
          <a:endParaRPr lang="en-US" sz="2800"/>
        </a:p>
      </dgm:t>
    </dgm:pt>
    <dgm:pt modelId="{C9A9BECA-4A64-0048-AC34-DBD5F16B7B95}" type="sibTrans" cxnId="{77CF228A-7BCC-9740-841F-1C342CE282A8}">
      <dgm:prSet/>
      <dgm:spPr/>
      <dgm:t>
        <a:bodyPr/>
        <a:lstStyle/>
        <a:p>
          <a:endParaRPr lang="en-US" sz="2800"/>
        </a:p>
      </dgm:t>
    </dgm:pt>
    <dgm:pt modelId="{4BCFC0E3-27A7-AF46-A5FC-F972AEC6FFA8}">
      <dgm:prSet custT="1"/>
      <dgm:spPr/>
      <dgm:t>
        <a:bodyPr/>
        <a:lstStyle/>
        <a:p>
          <a:r>
            <a:rPr lang="en-US" sz="2400"/>
            <a:t>Comportemental</a:t>
          </a:r>
          <a:endParaRPr lang="en-CA" sz="2400" dirty="0"/>
        </a:p>
      </dgm:t>
    </dgm:pt>
    <dgm:pt modelId="{F952F548-AB49-4F47-BD83-C7F65AE81D1B}" type="parTrans" cxnId="{349BC352-D7B6-0043-9AD4-7F5C03384BDF}">
      <dgm:prSet/>
      <dgm:spPr/>
      <dgm:t>
        <a:bodyPr/>
        <a:lstStyle/>
        <a:p>
          <a:endParaRPr lang="en-US" sz="2800"/>
        </a:p>
      </dgm:t>
    </dgm:pt>
    <dgm:pt modelId="{90C3931D-9176-904D-889A-E4C6F1677CCF}" type="sibTrans" cxnId="{349BC352-D7B6-0043-9AD4-7F5C03384BDF}">
      <dgm:prSet/>
      <dgm:spPr/>
      <dgm:t>
        <a:bodyPr/>
        <a:lstStyle/>
        <a:p>
          <a:endParaRPr lang="en-US" sz="2800"/>
        </a:p>
      </dgm:t>
    </dgm:pt>
    <dgm:pt modelId="{3EEEA5E0-0D12-554D-8D97-47AA22F7B264}">
      <dgm:prSet custT="1"/>
      <dgm:spPr/>
      <dgm:t>
        <a:bodyPr/>
        <a:lstStyle/>
        <a:p>
          <a:endParaRPr lang="en-CA" sz="2400" dirty="0"/>
        </a:p>
      </dgm:t>
    </dgm:pt>
    <dgm:pt modelId="{4BF573C4-E39E-AF40-9A03-22FE69A89E36}" type="parTrans" cxnId="{CCDEC580-1E51-CF44-94E7-4A72D8C4F99A}">
      <dgm:prSet/>
      <dgm:spPr>
        <a:solidFill>
          <a:srgbClr val="D2E5D1"/>
        </a:solidFill>
        <a:ln>
          <a:solidFill>
            <a:srgbClr val="4572C5"/>
          </a:solidFill>
        </a:ln>
      </dgm:spPr>
      <dgm:t>
        <a:bodyPr/>
        <a:lstStyle/>
        <a:p>
          <a:endParaRPr lang="en-US" sz="2800"/>
        </a:p>
      </dgm:t>
    </dgm:pt>
    <dgm:pt modelId="{2C2D398D-60A6-BE4C-A92F-91B1BA6F2CC2}" type="sibTrans" cxnId="{CCDEC580-1E51-CF44-94E7-4A72D8C4F99A}">
      <dgm:prSet/>
      <dgm:spPr/>
      <dgm:t>
        <a:bodyPr/>
        <a:lstStyle/>
        <a:p>
          <a:endParaRPr lang="en-US" sz="2800"/>
        </a:p>
      </dgm:t>
    </dgm:pt>
    <dgm:pt modelId="{244BA1E9-F8D0-1F4A-B10F-D50379181A0A}">
      <dgm:prSet custT="1"/>
      <dgm:spPr/>
      <dgm:t>
        <a:bodyPr/>
        <a:lstStyle/>
        <a:p>
          <a:r>
            <a:rPr lang="en-US" sz="2400" dirty="0" err="1"/>
            <a:t>Recours</a:t>
          </a:r>
          <a:r>
            <a:rPr lang="en-US" sz="2400" dirty="0"/>
            <a:t> </a:t>
          </a:r>
          <a:r>
            <a:rPr lang="en-US" sz="2400" dirty="0" err="1"/>
            <a:t>à</a:t>
          </a:r>
          <a:r>
            <a:rPr lang="en-US" sz="2400" dirty="0"/>
            <a:t> des </a:t>
          </a:r>
          <a:r>
            <a:rPr lang="en-US" sz="2400" dirty="0" err="1"/>
            <a:t>stratégies</a:t>
          </a:r>
          <a:r>
            <a:rPr lang="en-US" sz="2400" dirty="0"/>
            <a:t> de vie saine</a:t>
          </a:r>
          <a:endParaRPr lang="en-CA" sz="2400" dirty="0"/>
        </a:p>
      </dgm:t>
    </dgm:pt>
    <dgm:pt modelId="{03F0A173-59A2-8E43-8836-8DB97E8289FD}" type="sibTrans" cxnId="{9571EC63-5267-A24F-A853-F5E984AFD398}">
      <dgm:prSet/>
      <dgm:spPr/>
      <dgm:t>
        <a:bodyPr/>
        <a:lstStyle/>
        <a:p>
          <a:endParaRPr lang="en-US" sz="2800"/>
        </a:p>
      </dgm:t>
    </dgm:pt>
    <dgm:pt modelId="{D9E9D22C-C9AB-4749-8634-A41796FEC859}" type="parTrans" cxnId="{9571EC63-5267-A24F-A853-F5E984AFD398}">
      <dgm:prSet/>
      <dgm:spPr>
        <a:solidFill>
          <a:srgbClr val="D2E5D1"/>
        </a:solidFill>
        <a:ln>
          <a:solidFill>
            <a:srgbClr val="4572C5"/>
          </a:solidFill>
        </a:ln>
      </dgm:spPr>
      <dgm:t>
        <a:bodyPr/>
        <a:lstStyle/>
        <a:p>
          <a:endParaRPr lang="en-US" sz="2800"/>
        </a:p>
      </dgm:t>
    </dgm:pt>
    <dgm:pt modelId="{9D9F80D3-ACE4-6549-BA42-1961045AD910}">
      <dgm:prSet custT="1"/>
      <dgm:spPr/>
      <dgm:t>
        <a:bodyPr/>
        <a:lstStyle/>
        <a:p>
          <a:r>
            <a:rPr lang="en-US" sz="2400" dirty="0" err="1"/>
            <a:t>Demande</a:t>
          </a:r>
          <a:r>
            <a:rPr lang="en-US" sz="2400" dirty="0"/>
            <a:t> de </a:t>
          </a:r>
          <a:r>
            <a:rPr lang="en-US" sz="2400" dirty="0" err="1"/>
            <a:t>soutien</a:t>
          </a:r>
          <a:r>
            <a:rPr lang="en-US" sz="2400" dirty="0"/>
            <a:t> social</a:t>
          </a:r>
          <a:endParaRPr lang="en-CA" sz="2400" dirty="0"/>
        </a:p>
      </dgm:t>
    </dgm:pt>
    <dgm:pt modelId="{557B19A4-030D-684D-B4A3-0C952491C912}" type="sibTrans" cxnId="{6B331755-595F-8E46-B475-78FD54C09DFD}">
      <dgm:prSet/>
      <dgm:spPr/>
      <dgm:t>
        <a:bodyPr/>
        <a:lstStyle/>
        <a:p>
          <a:endParaRPr lang="en-US" sz="2800"/>
        </a:p>
      </dgm:t>
    </dgm:pt>
    <dgm:pt modelId="{69815AB5-7ABA-4444-B85F-98E7249C412A}" type="parTrans" cxnId="{6B331755-595F-8E46-B475-78FD54C09DFD}">
      <dgm:prSet/>
      <dgm:spPr>
        <a:solidFill>
          <a:srgbClr val="D2E5D1"/>
        </a:solidFill>
        <a:ln>
          <a:solidFill>
            <a:srgbClr val="4572C5"/>
          </a:solidFill>
        </a:ln>
      </dgm:spPr>
      <dgm:t>
        <a:bodyPr/>
        <a:lstStyle/>
        <a:p>
          <a:endParaRPr lang="en-US" sz="2800"/>
        </a:p>
      </dgm:t>
    </dgm:pt>
    <dgm:pt modelId="{CCC1C6EA-B9D8-4048-9B79-B4A4D2F9B7CA}">
      <dgm:prSet custT="1"/>
      <dgm:spPr/>
      <dgm:t>
        <a:bodyPr/>
        <a:lstStyle/>
        <a:p>
          <a:r>
            <a:rPr lang="en-US" sz="2400" dirty="0"/>
            <a:t>Chimique</a:t>
          </a:r>
        </a:p>
      </dgm:t>
    </dgm:pt>
    <dgm:pt modelId="{9FE5401E-ADFA-D047-A80B-23219381AC23}" type="parTrans" cxnId="{BCEE4BF4-C268-5E43-BCA9-AACA1A1ABE53}">
      <dgm:prSet/>
      <dgm:spPr/>
      <dgm:t>
        <a:bodyPr/>
        <a:lstStyle/>
        <a:p>
          <a:endParaRPr lang="en-US"/>
        </a:p>
      </dgm:t>
    </dgm:pt>
    <dgm:pt modelId="{E881E294-5EC9-F24C-B25B-6BEFF08A963F}" type="sibTrans" cxnId="{BCEE4BF4-C268-5E43-BCA9-AACA1A1ABE53}">
      <dgm:prSet/>
      <dgm:spPr/>
      <dgm:t>
        <a:bodyPr/>
        <a:lstStyle/>
        <a:p>
          <a:endParaRPr lang="en-US"/>
        </a:p>
      </dgm:t>
    </dgm:pt>
    <dgm:pt modelId="{06AB6EF8-EB3F-0C49-8ED6-1B53E964FC55}">
      <dgm:prSet custT="1"/>
      <dgm:spPr/>
      <dgm:t>
        <a:bodyPr/>
        <a:lstStyle/>
        <a:p>
          <a:r>
            <a:rPr lang="en-US" sz="2400" dirty="0"/>
            <a:t>Mental</a:t>
          </a:r>
        </a:p>
      </dgm:t>
    </dgm:pt>
    <dgm:pt modelId="{2D1726DD-410C-8F43-9598-6E6917E6FB00}" type="parTrans" cxnId="{F7731AC6-CF4C-2848-9538-9F95B7733549}">
      <dgm:prSet/>
      <dgm:spPr/>
      <dgm:t>
        <a:bodyPr/>
        <a:lstStyle/>
        <a:p>
          <a:endParaRPr lang="en-US"/>
        </a:p>
      </dgm:t>
    </dgm:pt>
    <dgm:pt modelId="{3D40D603-519A-CC4A-8E77-BF0CA0A4B847}" type="sibTrans" cxnId="{F7731AC6-CF4C-2848-9538-9F95B7733549}">
      <dgm:prSet/>
      <dgm:spPr/>
      <dgm:t>
        <a:bodyPr/>
        <a:lstStyle/>
        <a:p>
          <a:endParaRPr lang="en-US"/>
        </a:p>
      </dgm:t>
    </dgm:pt>
    <dgm:pt modelId="{A2B07A08-12ED-0C46-8F6D-DF4E72C2A4BB}">
      <dgm:prSet custT="1"/>
      <dgm:spPr/>
      <dgm:t>
        <a:bodyPr/>
        <a:lstStyle/>
        <a:p>
          <a:r>
            <a:rPr lang="en-US" sz="2400" dirty="0"/>
            <a:t>Émotionnel...</a:t>
          </a:r>
        </a:p>
      </dgm:t>
    </dgm:pt>
    <dgm:pt modelId="{35B02F7C-494A-8247-AE98-B7E56107BFB1}" type="parTrans" cxnId="{39114158-AA1C-F346-AF7B-6384C08E0DDF}">
      <dgm:prSet/>
      <dgm:spPr/>
      <dgm:t>
        <a:bodyPr/>
        <a:lstStyle/>
        <a:p>
          <a:endParaRPr lang="en-US"/>
        </a:p>
      </dgm:t>
    </dgm:pt>
    <dgm:pt modelId="{5A5136A3-B663-0E46-AAE1-5B066FA4D24B}" type="sibTrans" cxnId="{39114158-AA1C-F346-AF7B-6384C08E0DDF}">
      <dgm:prSet/>
      <dgm:spPr/>
      <dgm:t>
        <a:bodyPr/>
        <a:lstStyle/>
        <a:p>
          <a:endParaRPr lang="en-US"/>
        </a:p>
      </dgm:t>
    </dgm:pt>
    <dgm:pt modelId="{2FBAE104-2711-AE4B-91BC-3B6EBF6B9760}" type="pres">
      <dgm:prSet presAssocID="{6F8F1E1E-ADBC-514A-AA9A-FAE62A6C7332}" presName="diagram" presStyleCnt="0">
        <dgm:presLayoutVars>
          <dgm:chPref val="1"/>
          <dgm:dir/>
          <dgm:animOne val="branch"/>
          <dgm:animLvl val="lvl"/>
          <dgm:resizeHandles/>
        </dgm:presLayoutVars>
      </dgm:prSet>
      <dgm:spPr/>
    </dgm:pt>
    <dgm:pt modelId="{06606198-A567-A242-B988-083B64CA231D}" type="pres">
      <dgm:prSet presAssocID="{F646A355-F972-3C4E-8997-211CE2DF8D0F}" presName="root" presStyleCnt="0"/>
      <dgm:spPr/>
    </dgm:pt>
    <dgm:pt modelId="{D4BA791F-A0BC-B144-9AF8-839187A5CA25}" type="pres">
      <dgm:prSet presAssocID="{F646A355-F972-3C4E-8997-211CE2DF8D0F}" presName="rootComposite" presStyleCnt="0"/>
      <dgm:spPr/>
    </dgm:pt>
    <dgm:pt modelId="{9D4C96EA-F22C-5740-906E-482FF4108A9F}" type="pres">
      <dgm:prSet presAssocID="{F646A355-F972-3C4E-8997-211CE2DF8D0F}" presName="rootText" presStyleLbl="node1" presStyleIdx="0" presStyleCnt="2" custLinFactNeighborX="-65739" custLinFactNeighborY="5929"/>
      <dgm:spPr/>
    </dgm:pt>
    <dgm:pt modelId="{E42BE4C9-E5E8-4C44-892A-EF3599200BD7}" type="pres">
      <dgm:prSet presAssocID="{F646A355-F972-3C4E-8997-211CE2DF8D0F}" presName="rootConnector" presStyleLbl="node1" presStyleIdx="0" presStyleCnt="2"/>
      <dgm:spPr/>
    </dgm:pt>
    <dgm:pt modelId="{6B2B4808-8A31-CA46-A070-3F50A1C47044}" type="pres">
      <dgm:prSet presAssocID="{F646A355-F972-3C4E-8997-211CE2DF8D0F}" presName="childShape" presStyleCnt="0"/>
      <dgm:spPr/>
    </dgm:pt>
    <dgm:pt modelId="{70E91A77-C7A5-8148-96F6-7082B9FDED4B}" type="pres">
      <dgm:prSet presAssocID="{E7E1E650-F562-754F-8A9C-1DB209B703EE}" presName="Name13" presStyleLbl="parChTrans1D2" presStyleIdx="0" presStyleCnt="4"/>
      <dgm:spPr/>
    </dgm:pt>
    <dgm:pt modelId="{29A61CA8-DB4E-3C48-9479-06DD6815DD3C}" type="pres">
      <dgm:prSet presAssocID="{5F416C19-49A2-444F-B434-EE3E6B599FA7}" presName="childText" presStyleLbl="bgAcc1" presStyleIdx="0" presStyleCnt="4" custScaleX="135815" custLinFactNeighborX="-11444" custLinFactNeighborY="3287">
        <dgm:presLayoutVars>
          <dgm:bulletEnabled val="1"/>
        </dgm:presLayoutVars>
      </dgm:prSet>
      <dgm:spPr/>
    </dgm:pt>
    <dgm:pt modelId="{BEC9DCD3-2451-9C4E-B369-4913A3694A31}" type="pres">
      <dgm:prSet presAssocID="{D9E9D22C-C9AB-4749-8634-A41796FEC859}" presName="Name13" presStyleLbl="parChTrans1D2" presStyleIdx="1" presStyleCnt="4"/>
      <dgm:spPr/>
    </dgm:pt>
    <dgm:pt modelId="{5BE92185-4716-C444-BBEC-94057B265B96}" type="pres">
      <dgm:prSet presAssocID="{244BA1E9-F8D0-1F4A-B10F-D50379181A0A}" presName="childText" presStyleLbl="bgAcc1" presStyleIdx="1" presStyleCnt="4" custScaleX="135815" custLinFactNeighborX="-11444" custLinFactNeighborY="3287">
        <dgm:presLayoutVars>
          <dgm:bulletEnabled val="1"/>
        </dgm:presLayoutVars>
      </dgm:prSet>
      <dgm:spPr/>
    </dgm:pt>
    <dgm:pt modelId="{85FAC682-D4E6-6E48-82E0-E1DE34B60BC9}" type="pres">
      <dgm:prSet presAssocID="{69815AB5-7ABA-4444-B85F-98E7249C412A}" presName="Name13" presStyleLbl="parChTrans1D2" presStyleIdx="2" presStyleCnt="4"/>
      <dgm:spPr/>
    </dgm:pt>
    <dgm:pt modelId="{18E06C28-AB93-654D-99A4-B56A4629499C}" type="pres">
      <dgm:prSet presAssocID="{9D9F80D3-ACE4-6549-BA42-1961045AD910}" presName="childText" presStyleLbl="bgAcc1" presStyleIdx="2" presStyleCnt="4" custScaleX="135815" custLinFactNeighborX="-11444" custLinFactNeighborY="3287">
        <dgm:presLayoutVars>
          <dgm:bulletEnabled val="1"/>
        </dgm:presLayoutVars>
      </dgm:prSet>
      <dgm:spPr/>
    </dgm:pt>
    <dgm:pt modelId="{D35E5381-6F1D-F344-9CF6-9FB1DA5F4A6A}" type="pres">
      <dgm:prSet presAssocID="{031C2527-1346-8D43-91CD-5A14C2A41945}" presName="root" presStyleCnt="0"/>
      <dgm:spPr/>
    </dgm:pt>
    <dgm:pt modelId="{16474DCE-3E83-074F-900E-1B112FDE169B}" type="pres">
      <dgm:prSet presAssocID="{031C2527-1346-8D43-91CD-5A14C2A41945}" presName="rootComposite" presStyleCnt="0"/>
      <dgm:spPr/>
    </dgm:pt>
    <dgm:pt modelId="{7CDAE269-2E1D-D14D-8E9F-6EB8ABCB6B2F}" type="pres">
      <dgm:prSet presAssocID="{031C2527-1346-8D43-91CD-5A14C2A41945}" presName="rootText" presStyleLbl="node1" presStyleIdx="1" presStyleCnt="2"/>
      <dgm:spPr/>
    </dgm:pt>
    <dgm:pt modelId="{F6E075BE-C434-1143-9D33-A2E9D80AD1B0}" type="pres">
      <dgm:prSet presAssocID="{031C2527-1346-8D43-91CD-5A14C2A41945}" presName="rootConnector" presStyleLbl="node1" presStyleIdx="1" presStyleCnt="2"/>
      <dgm:spPr/>
    </dgm:pt>
    <dgm:pt modelId="{2112182D-86BE-D34E-8D64-DBDEC0A97EF8}" type="pres">
      <dgm:prSet presAssocID="{031C2527-1346-8D43-91CD-5A14C2A41945}" presName="childShape" presStyleCnt="0"/>
      <dgm:spPr/>
    </dgm:pt>
    <dgm:pt modelId="{E97AC609-882C-1844-9CDB-B34DFEAFFD05}" type="pres">
      <dgm:prSet presAssocID="{9C5C3DB0-CBEA-D84E-BB3F-A2FFB43B1621}" presName="Name13" presStyleLbl="parChTrans1D2" presStyleIdx="3" presStyleCnt="4"/>
      <dgm:spPr/>
    </dgm:pt>
    <dgm:pt modelId="{75685D93-14B2-3443-81AB-4D93A5BD5DB5}" type="pres">
      <dgm:prSet presAssocID="{BE218658-AE43-964D-8457-291CBCFDBC2C}" presName="childText" presStyleLbl="bgAcc1" presStyleIdx="3" presStyleCnt="4" custScaleX="130161" custScaleY="206832" custLinFactNeighborX="53250" custLinFactNeighborY="2060">
        <dgm:presLayoutVars>
          <dgm:bulletEnabled val="1"/>
        </dgm:presLayoutVars>
      </dgm:prSet>
      <dgm:spPr/>
    </dgm:pt>
  </dgm:ptLst>
  <dgm:cxnLst>
    <dgm:cxn modelId="{D2D20A12-6592-5044-8D37-22B4D59827EF}" type="presOf" srcId="{06AB6EF8-EB3F-0C49-8ED6-1B53E964FC55}" destId="{75685D93-14B2-3443-81AB-4D93A5BD5DB5}" srcOrd="0" destOrd="3" presId="urn:microsoft.com/office/officeart/2005/8/layout/hierarchy3"/>
    <dgm:cxn modelId="{72263E1D-F141-984A-BF32-E841FD267CF2}" type="presOf" srcId="{3EEEA5E0-0D12-554D-8D97-47AA22F7B264}" destId="{75685D93-14B2-3443-81AB-4D93A5BD5DB5}" srcOrd="0" destOrd="5" presId="urn:microsoft.com/office/officeart/2005/8/layout/hierarchy3"/>
    <dgm:cxn modelId="{06E9F31E-030E-E944-9E5B-8A2074A5909C}" srcId="{6F8F1E1E-ADBC-514A-AA9A-FAE62A6C7332}" destId="{031C2527-1346-8D43-91CD-5A14C2A41945}" srcOrd="1" destOrd="0" parTransId="{9362C492-21D9-574F-B179-598AD870874E}" sibTransId="{879B752D-3E38-8443-A00E-C66346DEBDE8}"/>
    <dgm:cxn modelId="{DBF5DD38-0BA7-5A4C-9B6B-41E4642B2BCA}" type="presOf" srcId="{031C2527-1346-8D43-91CD-5A14C2A41945}" destId="{F6E075BE-C434-1143-9D33-A2E9D80AD1B0}" srcOrd="1" destOrd="0" presId="urn:microsoft.com/office/officeart/2005/8/layout/hierarchy3"/>
    <dgm:cxn modelId="{5561003C-6E72-9043-87DF-73A7EC2A53B8}" type="presOf" srcId="{CCC1C6EA-B9D8-4048-9B79-B4A4D2F9B7CA}" destId="{75685D93-14B2-3443-81AB-4D93A5BD5DB5}" srcOrd="0" destOrd="2" presId="urn:microsoft.com/office/officeart/2005/8/layout/hierarchy3"/>
    <dgm:cxn modelId="{06793C42-9758-004C-94BD-CB51AEF391DE}" srcId="{6F8F1E1E-ADBC-514A-AA9A-FAE62A6C7332}" destId="{F646A355-F972-3C4E-8997-211CE2DF8D0F}" srcOrd="0" destOrd="0" parTransId="{5EEB33B1-326A-924D-9E7E-87D7926D5A58}" sibTransId="{1DCAE543-516F-6A4C-B833-D3F291DA6034}"/>
    <dgm:cxn modelId="{1112A546-B350-2948-8BBA-F2A724E15697}" type="presOf" srcId="{031C2527-1346-8D43-91CD-5A14C2A41945}" destId="{7CDAE269-2E1D-D14D-8E9F-6EB8ABCB6B2F}" srcOrd="0" destOrd="0" presId="urn:microsoft.com/office/officeart/2005/8/layout/hierarchy3"/>
    <dgm:cxn modelId="{349BC352-D7B6-0043-9AD4-7F5C03384BDF}" srcId="{BE218658-AE43-964D-8457-291CBCFDBC2C}" destId="{4BCFC0E3-27A7-AF46-A5FC-F972AEC6FFA8}" srcOrd="0" destOrd="0" parTransId="{F952F548-AB49-4F47-BD83-C7F65AE81D1B}" sibTransId="{90C3931D-9176-904D-889A-E4C6F1677CCF}"/>
    <dgm:cxn modelId="{6B331755-595F-8E46-B475-78FD54C09DFD}" srcId="{F646A355-F972-3C4E-8997-211CE2DF8D0F}" destId="{9D9F80D3-ACE4-6549-BA42-1961045AD910}" srcOrd="2" destOrd="0" parTransId="{69815AB5-7ABA-4444-B85F-98E7249C412A}" sibTransId="{557B19A4-030D-684D-B4A3-0C952491C912}"/>
    <dgm:cxn modelId="{39114158-AA1C-F346-AF7B-6384C08E0DDF}" srcId="{BE218658-AE43-964D-8457-291CBCFDBC2C}" destId="{A2B07A08-12ED-0C46-8F6D-DF4E72C2A4BB}" srcOrd="3" destOrd="0" parTransId="{35B02F7C-494A-8247-AE98-B7E56107BFB1}" sibTransId="{5A5136A3-B663-0E46-AAE1-5B066FA4D24B}"/>
    <dgm:cxn modelId="{C6AF2C61-B469-6747-A78D-C1F4982EDF3E}" type="presOf" srcId="{BE218658-AE43-964D-8457-291CBCFDBC2C}" destId="{75685D93-14B2-3443-81AB-4D93A5BD5DB5}" srcOrd="0" destOrd="0" presId="urn:microsoft.com/office/officeart/2005/8/layout/hierarchy3"/>
    <dgm:cxn modelId="{9571EC63-5267-A24F-A853-F5E984AFD398}" srcId="{F646A355-F972-3C4E-8997-211CE2DF8D0F}" destId="{244BA1E9-F8D0-1F4A-B10F-D50379181A0A}" srcOrd="1" destOrd="0" parTransId="{D9E9D22C-C9AB-4749-8634-A41796FEC859}" sibTransId="{03F0A173-59A2-8E43-8836-8DB97E8289FD}"/>
    <dgm:cxn modelId="{929C7B6D-4F94-AA48-9AF4-7DCA24B8654B}" type="presOf" srcId="{F646A355-F972-3C4E-8997-211CE2DF8D0F}" destId="{E42BE4C9-E5E8-4C44-892A-EF3599200BD7}" srcOrd="1" destOrd="0" presId="urn:microsoft.com/office/officeart/2005/8/layout/hierarchy3"/>
    <dgm:cxn modelId="{CCDEC580-1E51-CF44-94E7-4A72D8C4F99A}" srcId="{BE218658-AE43-964D-8457-291CBCFDBC2C}" destId="{3EEEA5E0-0D12-554D-8D97-47AA22F7B264}" srcOrd="4" destOrd="0" parTransId="{4BF573C4-E39E-AF40-9A03-22FE69A89E36}" sibTransId="{2C2D398D-60A6-BE4C-A92F-91B1BA6F2CC2}"/>
    <dgm:cxn modelId="{77CF228A-7BCC-9740-841F-1C342CE282A8}" srcId="{031C2527-1346-8D43-91CD-5A14C2A41945}" destId="{BE218658-AE43-964D-8457-291CBCFDBC2C}" srcOrd="0" destOrd="0" parTransId="{9C5C3DB0-CBEA-D84E-BB3F-A2FFB43B1621}" sibTransId="{C9A9BECA-4A64-0048-AC34-DBD5F16B7B95}"/>
    <dgm:cxn modelId="{154E418C-B89E-AB43-8903-4032EE36448C}" type="presOf" srcId="{D9E9D22C-C9AB-4749-8634-A41796FEC859}" destId="{BEC9DCD3-2451-9C4E-B369-4913A3694A31}" srcOrd="0" destOrd="0" presId="urn:microsoft.com/office/officeart/2005/8/layout/hierarchy3"/>
    <dgm:cxn modelId="{83BFC096-457C-A043-9598-06C41D8518B0}" type="presOf" srcId="{5F416C19-49A2-444F-B434-EE3E6B599FA7}" destId="{29A61CA8-DB4E-3C48-9479-06DD6815DD3C}" srcOrd="0" destOrd="0" presId="urn:microsoft.com/office/officeart/2005/8/layout/hierarchy3"/>
    <dgm:cxn modelId="{F9E3EE96-5E56-6647-96B7-43A4B36CE552}" type="presOf" srcId="{E7E1E650-F562-754F-8A9C-1DB209B703EE}" destId="{70E91A77-C7A5-8148-96F6-7082B9FDED4B}" srcOrd="0" destOrd="0" presId="urn:microsoft.com/office/officeart/2005/8/layout/hierarchy3"/>
    <dgm:cxn modelId="{D166D19A-9217-D147-A84B-6FAAAFF58E32}" type="presOf" srcId="{9C5C3DB0-CBEA-D84E-BB3F-A2FFB43B1621}" destId="{E97AC609-882C-1844-9CDB-B34DFEAFFD05}" srcOrd="0" destOrd="0" presId="urn:microsoft.com/office/officeart/2005/8/layout/hierarchy3"/>
    <dgm:cxn modelId="{6633949D-B219-4D4A-9798-A272BF3832B2}" type="presOf" srcId="{4BCFC0E3-27A7-AF46-A5FC-F972AEC6FFA8}" destId="{75685D93-14B2-3443-81AB-4D93A5BD5DB5}" srcOrd="0" destOrd="1" presId="urn:microsoft.com/office/officeart/2005/8/layout/hierarchy3"/>
    <dgm:cxn modelId="{245B6CAB-3BE8-6A41-B1A7-6E1C22B2CF4D}" type="presOf" srcId="{6F8F1E1E-ADBC-514A-AA9A-FAE62A6C7332}" destId="{2FBAE104-2711-AE4B-91BC-3B6EBF6B9760}" srcOrd="0" destOrd="0" presId="urn:microsoft.com/office/officeart/2005/8/layout/hierarchy3"/>
    <dgm:cxn modelId="{E6C3F2B8-DF27-2743-B5C3-8732E39A4E4E}" srcId="{F646A355-F972-3C4E-8997-211CE2DF8D0F}" destId="{5F416C19-49A2-444F-B434-EE3E6B599FA7}" srcOrd="0" destOrd="0" parTransId="{E7E1E650-F562-754F-8A9C-1DB209B703EE}" sibTransId="{456FCE1A-B8F8-5949-8B5E-51903FD0C4C4}"/>
    <dgm:cxn modelId="{7CF9D9C0-857E-124E-83D5-D9C377BBCFE6}" type="presOf" srcId="{A2B07A08-12ED-0C46-8F6D-DF4E72C2A4BB}" destId="{75685D93-14B2-3443-81AB-4D93A5BD5DB5}" srcOrd="0" destOrd="4" presId="urn:microsoft.com/office/officeart/2005/8/layout/hierarchy3"/>
    <dgm:cxn modelId="{F7731AC6-CF4C-2848-9538-9F95B7733549}" srcId="{BE218658-AE43-964D-8457-291CBCFDBC2C}" destId="{06AB6EF8-EB3F-0C49-8ED6-1B53E964FC55}" srcOrd="2" destOrd="0" parTransId="{2D1726DD-410C-8F43-9598-6E6917E6FB00}" sibTransId="{3D40D603-519A-CC4A-8E77-BF0CA0A4B847}"/>
    <dgm:cxn modelId="{3C18DCC6-19F6-ED48-BF6C-E8258C549FFD}" type="presOf" srcId="{69815AB5-7ABA-4444-B85F-98E7249C412A}" destId="{85FAC682-D4E6-6E48-82E0-E1DE34B60BC9}" srcOrd="0" destOrd="0" presId="urn:microsoft.com/office/officeart/2005/8/layout/hierarchy3"/>
    <dgm:cxn modelId="{C46B76C9-A484-DF42-861F-7FF2900D08B1}" type="presOf" srcId="{F646A355-F972-3C4E-8997-211CE2DF8D0F}" destId="{9D4C96EA-F22C-5740-906E-482FF4108A9F}" srcOrd="0" destOrd="0" presId="urn:microsoft.com/office/officeart/2005/8/layout/hierarchy3"/>
    <dgm:cxn modelId="{D5070ED1-9349-9641-A687-B9939995B43A}" type="presOf" srcId="{9D9F80D3-ACE4-6549-BA42-1961045AD910}" destId="{18E06C28-AB93-654D-99A4-B56A4629499C}" srcOrd="0" destOrd="0" presId="urn:microsoft.com/office/officeart/2005/8/layout/hierarchy3"/>
    <dgm:cxn modelId="{63D3F9E8-2276-294D-9192-A4C07BB7EBCD}" type="presOf" srcId="{244BA1E9-F8D0-1F4A-B10F-D50379181A0A}" destId="{5BE92185-4716-C444-BBEC-94057B265B96}" srcOrd="0" destOrd="0" presId="urn:microsoft.com/office/officeart/2005/8/layout/hierarchy3"/>
    <dgm:cxn modelId="{BCEE4BF4-C268-5E43-BCA9-AACA1A1ABE53}" srcId="{BE218658-AE43-964D-8457-291CBCFDBC2C}" destId="{CCC1C6EA-B9D8-4048-9B79-B4A4D2F9B7CA}" srcOrd="1" destOrd="0" parTransId="{9FE5401E-ADFA-D047-A80B-23219381AC23}" sibTransId="{E881E294-5EC9-F24C-B25B-6BEFF08A963F}"/>
    <dgm:cxn modelId="{7691CB2F-F2D6-D444-A109-D4230A5260AF}" type="presParOf" srcId="{2FBAE104-2711-AE4B-91BC-3B6EBF6B9760}" destId="{06606198-A567-A242-B988-083B64CA231D}" srcOrd="0" destOrd="0" presId="urn:microsoft.com/office/officeart/2005/8/layout/hierarchy3"/>
    <dgm:cxn modelId="{D100BDFE-87E6-C040-8070-BC02FA083E48}" type="presParOf" srcId="{06606198-A567-A242-B988-083B64CA231D}" destId="{D4BA791F-A0BC-B144-9AF8-839187A5CA25}" srcOrd="0" destOrd="0" presId="urn:microsoft.com/office/officeart/2005/8/layout/hierarchy3"/>
    <dgm:cxn modelId="{40D99511-DCAA-6246-AD2B-E9C86E2FC618}" type="presParOf" srcId="{D4BA791F-A0BC-B144-9AF8-839187A5CA25}" destId="{9D4C96EA-F22C-5740-906E-482FF4108A9F}" srcOrd="0" destOrd="0" presId="urn:microsoft.com/office/officeart/2005/8/layout/hierarchy3"/>
    <dgm:cxn modelId="{1B951CB1-2AE1-7541-A9DA-12B98E2031B8}" type="presParOf" srcId="{D4BA791F-A0BC-B144-9AF8-839187A5CA25}" destId="{E42BE4C9-E5E8-4C44-892A-EF3599200BD7}" srcOrd="1" destOrd="0" presId="urn:microsoft.com/office/officeart/2005/8/layout/hierarchy3"/>
    <dgm:cxn modelId="{EEBDE248-6058-214C-B4B8-8A4F4C0CC651}" type="presParOf" srcId="{06606198-A567-A242-B988-083B64CA231D}" destId="{6B2B4808-8A31-CA46-A070-3F50A1C47044}" srcOrd="1" destOrd="0" presId="urn:microsoft.com/office/officeart/2005/8/layout/hierarchy3"/>
    <dgm:cxn modelId="{3B904702-3F2E-DE49-BA5B-D9EF6356F32E}" type="presParOf" srcId="{6B2B4808-8A31-CA46-A070-3F50A1C47044}" destId="{70E91A77-C7A5-8148-96F6-7082B9FDED4B}" srcOrd="0" destOrd="0" presId="urn:microsoft.com/office/officeart/2005/8/layout/hierarchy3"/>
    <dgm:cxn modelId="{1912597C-85A4-3A42-B3BF-73F0CF331919}" type="presParOf" srcId="{6B2B4808-8A31-CA46-A070-3F50A1C47044}" destId="{29A61CA8-DB4E-3C48-9479-06DD6815DD3C}" srcOrd="1" destOrd="0" presId="urn:microsoft.com/office/officeart/2005/8/layout/hierarchy3"/>
    <dgm:cxn modelId="{2C0E4945-2647-744F-A13E-30D9B1E1EAFE}" type="presParOf" srcId="{6B2B4808-8A31-CA46-A070-3F50A1C47044}" destId="{BEC9DCD3-2451-9C4E-B369-4913A3694A31}" srcOrd="2" destOrd="0" presId="urn:microsoft.com/office/officeart/2005/8/layout/hierarchy3"/>
    <dgm:cxn modelId="{50D7805D-6508-824E-8044-4D2E9DD0494F}" type="presParOf" srcId="{6B2B4808-8A31-CA46-A070-3F50A1C47044}" destId="{5BE92185-4716-C444-BBEC-94057B265B96}" srcOrd="3" destOrd="0" presId="urn:microsoft.com/office/officeart/2005/8/layout/hierarchy3"/>
    <dgm:cxn modelId="{7BA64990-B7B2-E346-8158-3793ACA342C6}" type="presParOf" srcId="{6B2B4808-8A31-CA46-A070-3F50A1C47044}" destId="{85FAC682-D4E6-6E48-82E0-E1DE34B60BC9}" srcOrd="4" destOrd="0" presId="urn:microsoft.com/office/officeart/2005/8/layout/hierarchy3"/>
    <dgm:cxn modelId="{702181C5-A520-324D-8FD7-B863158BD4C1}" type="presParOf" srcId="{6B2B4808-8A31-CA46-A070-3F50A1C47044}" destId="{18E06C28-AB93-654D-99A4-B56A4629499C}" srcOrd="5" destOrd="0" presId="urn:microsoft.com/office/officeart/2005/8/layout/hierarchy3"/>
    <dgm:cxn modelId="{5FA67B29-2ACD-6246-8EB2-1332D4F67233}" type="presParOf" srcId="{2FBAE104-2711-AE4B-91BC-3B6EBF6B9760}" destId="{D35E5381-6F1D-F344-9CF6-9FB1DA5F4A6A}" srcOrd="1" destOrd="0" presId="urn:microsoft.com/office/officeart/2005/8/layout/hierarchy3"/>
    <dgm:cxn modelId="{078241CD-F9B8-FB48-BBE6-BE029F1FA1BF}" type="presParOf" srcId="{D35E5381-6F1D-F344-9CF6-9FB1DA5F4A6A}" destId="{16474DCE-3E83-074F-900E-1B112FDE169B}" srcOrd="0" destOrd="0" presId="urn:microsoft.com/office/officeart/2005/8/layout/hierarchy3"/>
    <dgm:cxn modelId="{B44EA2B7-97DA-A748-A7B7-CF8EFCFC083B}" type="presParOf" srcId="{16474DCE-3E83-074F-900E-1B112FDE169B}" destId="{7CDAE269-2E1D-D14D-8E9F-6EB8ABCB6B2F}" srcOrd="0" destOrd="0" presId="urn:microsoft.com/office/officeart/2005/8/layout/hierarchy3"/>
    <dgm:cxn modelId="{60CE3CE9-A5E0-8041-B1E3-3D13D136F465}" type="presParOf" srcId="{16474DCE-3E83-074F-900E-1B112FDE169B}" destId="{F6E075BE-C434-1143-9D33-A2E9D80AD1B0}" srcOrd="1" destOrd="0" presId="urn:microsoft.com/office/officeart/2005/8/layout/hierarchy3"/>
    <dgm:cxn modelId="{B3C86762-677A-C347-A92A-849150D0DB73}" type="presParOf" srcId="{D35E5381-6F1D-F344-9CF6-9FB1DA5F4A6A}" destId="{2112182D-86BE-D34E-8D64-DBDEC0A97EF8}" srcOrd="1" destOrd="0" presId="urn:microsoft.com/office/officeart/2005/8/layout/hierarchy3"/>
    <dgm:cxn modelId="{147E0741-755F-D74B-88AB-B3D0C716F614}" type="presParOf" srcId="{2112182D-86BE-D34E-8D64-DBDEC0A97EF8}" destId="{E97AC609-882C-1844-9CDB-B34DFEAFFD05}" srcOrd="0" destOrd="0" presId="urn:microsoft.com/office/officeart/2005/8/layout/hierarchy3"/>
    <dgm:cxn modelId="{B2221B80-3A96-3D47-9079-6D0095C9DD9E}" type="presParOf" srcId="{2112182D-86BE-D34E-8D64-DBDEC0A97EF8}" destId="{75685D93-14B2-3443-81AB-4D93A5BD5DB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4BAFDFC-7385-F54F-8464-A485BB7F276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F03BE8E-D41A-3B40-A837-A8E44BFDF3D5}">
      <dgm:prSet custT="1"/>
      <dgm:spPr>
        <a:solidFill>
          <a:srgbClr val="8B73B3"/>
        </a:solidFill>
      </dgm:spPr>
      <dgm:t>
        <a:bodyPr/>
        <a:lstStyle/>
        <a:p>
          <a:r>
            <a:rPr lang="en-US" sz="3600" dirty="0" err="1">
              <a:solidFill>
                <a:schemeClr val="bg1"/>
              </a:solidFill>
            </a:rPr>
            <a:t>Éviter</a:t>
          </a:r>
          <a:r>
            <a:rPr lang="en-US" sz="3600" dirty="0">
              <a:solidFill>
                <a:schemeClr val="bg1"/>
              </a:solidFill>
            </a:rPr>
            <a:t> les situations </a:t>
          </a:r>
          <a:r>
            <a:rPr lang="en-US" sz="3600" dirty="0" err="1">
              <a:solidFill>
                <a:schemeClr val="bg1"/>
              </a:solidFill>
            </a:rPr>
            <a:t>effrayantes</a:t>
          </a:r>
          <a:endParaRPr lang="en-US" sz="3600" dirty="0">
            <a:solidFill>
              <a:schemeClr val="bg1"/>
            </a:solidFill>
          </a:endParaRPr>
        </a:p>
      </dgm:t>
    </dgm:pt>
    <dgm:pt modelId="{26D1B74C-B7C0-CF4F-88BD-FBFD75CFFCDC}" type="parTrans" cxnId="{7975F0B9-ABE9-8940-A0E8-EFCD5142E11E}">
      <dgm:prSet/>
      <dgm:spPr/>
      <dgm:t>
        <a:bodyPr/>
        <a:lstStyle/>
        <a:p>
          <a:endParaRPr lang="en-US" sz="2400"/>
        </a:p>
      </dgm:t>
    </dgm:pt>
    <dgm:pt modelId="{3CFDBB8D-364F-A147-9516-9D21B143EB79}" type="sibTrans" cxnId="{7975F0B9-ABE9-8940-A0E8-EFCD5142E11E}">
      <dgm:prSet/>
      <dgm:spPr/>
      <dgm:t>
        <a:bodyPr/>
        <a:lstStyle/>
        <a:p>
          <a:endParaRPr lang="en-US" sz="2400"/>
        </a:p>
      </dgm:t>
    </dgm:pt>
    <dgm:pt modelId="{0DFAC3C3-BE9F-2A4C-87F4-43879BE7FFD7}">
      <dgm:prSet custT="1"/>
      <dgm:spPr>
        <a:solidFill>
          <a:srgbClr val="4B53B2"/>
        </a:solidFill>
      </dgm:spPr>
      <dgm:t>
        <a:bodyPr/>
        <a:lstStyle/>
        <a:p>
          <a:r>
            <a:rPr lang="en-US" sz="2400" b="1" i="1" dirty="0">
              <a:solidFill>
                <a:schemeClr val="bg1"/>
              </a:solidFill>
            </a:rPr>
            <a:t>Court </a:t>
          </a:r>
          <a:r>
            <a:rPr lang="en-US" sz="2400" b="1" i="1" dirty="0" err="1">
              <a:solidFill>
                <a:schemeClr val="bg1"/>
              </a:solidFill>
            </a:rPr>
            <a:t>terme</a:t>
          </a:r>
          <a:endParaRPr lang="en-US" sz="2400" b="1" i="1" dirty="0">
            <a:solidFill>
              <a:schemeClr val="bg1"/>
            </a:solidFill>
          </a:endParaRPr>
        </a:p>
      </dgm:t>
    </dgm:pt>
    <dgm:pt modelId="{1C9F83AE-E3DF-7A40-BBA1-D8EE4EABB690}" type="parTrans" cxnId="{61C673BA-0015-234C-B937-B0340C5B3A29}">
      <dgm:prSet/>
      <dgm:spPr/>
      <dgm:t>
        <a:bodyPr/>
        <a:lstStyle/>
        <a:p>
          <a:endParaRPr lang="en-US" sz="2400"/>
        </a:p>
      </dgm:t>
    </dgm:pt>
    <dgm:pt modelId="{9501177C-E695-A34F-984D-B61C5ADCA969}" type="sibTrans" cxnId="{61C673BA-0015-234C-B937-B0340C5B3A29}">
      <dgm:prSet/>
      <dgm:spPr/>
      <dgm:t>
        <a:bodyPr/>
        <a:lstStyle/>
        <a:p>
          <a:endParaRPr lang="en-US" sz="2400"/>
        </a:p>
      </dgm:t>
    </dgm:pt>
    <dgm:pt modelId="{574A254C-FDC3-474A-9B76-6310D6A022E5}">
      <dgm:prSet custT="1"/>
      <dgm:spPr>
        <a:solidFill>
          <a:srgbClr val="4B53B2"/>
        </a:solidFill>
      </dgm:spPr>
      <dgm:t>
        <a:bodyPr/>
        <a:lstStyle/>
        <a:p>
          <a:r>
            <a:rPr lang="en-US" sz="2400" dirty="0">
              <a:solidFill>
                <a:schemeClr val="bg1"/>
              </a:solidFill>
            </a:rPr>
            <a:t>Diminution de </a:t>
          </a:r>
          <a:r>
            <a:rPr lang="en-US" sz="2400" dirty="0" err="1">
              <a:solidFill>
                <a:schemeClr val="bg1"/>
              </a:solidFill>
            </a:rPr>
            <a:t>l’anxiété</a:t>
          </a:r>
          <a:endParaRPr lang="en-CA" sz="2400" dirty="0">
            <a:solidFill>
              <a:schemeClr val="bg1"/>
            </a:solidFill>
          </a:endParaRPr>
        </a:p>
      </dgm:t>
    </dgm:pt>
    <dgm:pt modelId="{60E4A976-4F93-F44B-8470-849AF078577A}" type="parTrans" cxnId="{86941C4E-8DCA-624D-9085-2B77A2B87C74}">
      <dgm:prSet/>
      <dgm:spPr/>
      <dgm:t>
        <a:bodyPr/>
        <a:lstStyle/>
        <a:p>
          <a:endParaRPr lang="en-US" sz="2400"/>
        </a:p>
      </dgm:t>
    </dgm:pt>
    <dgm:pt modelId="{47CCFF1A-794C-6843-A9C3-779740D9B428}" type="sibTrans" cxnId="{86941C4E-8DCA-624D-9085-2B77A2B87C74}">
      <dgm:prSet/>
      <dgm:spPr/>
      <dgm:t>
        <a:bodyPr/>
        <a:lstStyle/>
        <a:p>
          <a:endParaRPr lang="en-US" sz="2400"/>
        </a:p>
      </dgm:t>
    </dgm:pt>
    <dgm:pt modelId="{BD677880-B3F5-DC4D-8334-4268EB465C0D}">
      <dgm:prSet custT="1"/>
      <dgm:spPr>
        <a:solidFill>
          <a:srgbClr val="4B53B2"/>
        </a:solidFill>
      </dgm:spPr>
      <dgm:t>
        <a:bodyPr/>
        <a:lstStyle/>
        <a:p>
          <a:r>
            <a:rPr lang="en-GB" sz="2400" b="1" i="1" dirty="0">
              <a:solidFill>
                <a:schemeClr val="bg1"/>
              </a:solidFill>
            </a:rPr>
            <a:t>Long </a:t>
          </a:r>
          <a:r>
            <a:rPr lang="en-GB" sz="2400" b="1" i="1" dirty="0" err="1">
              <a:solidFill>
                <a:schemeClr val="bg1"/>
              </a:solidFill>
            </a:rPr>
            <a:t>terme</a:t>
          </a:r>
          <a:endParaRPr lang="en-CA" sz="2400" b="1" i="1" dirty="0">
            <a:solidFill>
              <a:schemeClr val="bg1"/>
            </a:solidFill>
          </a:endParaRPr>
        </a:p>
      </dgm:t>
    </dgm:pt>
    <dgm:pt modelId="{1FEB6987-0B54-FA4C-A016-239270539AA7}" type="parTrans" cxnId="{29526CC3-7A38-8D4D-BDA3-DAE702ACC791}">
      <dgm:prSet/>
      <dgm:spPr/>
      <dgm:t>
        <a:bodyPr/>
        <a:lstStyle/>
        <a:p>
          <a:endParaRPr lang="en-US" sz="2400"/>
        </a:p>
      </dgm:t>
    </dgm:pt>
    <dgm:pt modelId="{9D6F1E44-07FC-DE49-9115-68CB9C650F4A}" type="sibTrans" cxnId="{29526CC3-7A38-8D4D-BDA3-DAE702ACC791}">
      <dgm:prSet/>
      <dgm:spPr/>
      <dgm:t>
        <a:bodyPr/>
        <a:lstStyle/>
        <a:p>
          <a:endParaRPr lang="en-US" sz="2400"/>
        </a:p>
      </dgm:t>
    </dgm:pt>
    <dgm:pt modelId="{B04A680C-F8C5-7E42-9A1E-5F25B74F7D40}">
      <dgm:prSet custT="1"/>
      <dgm:spPr>
        <a:solidFill>
          <a:srgbClr val="4B53B2"/>
        </a:solidFill>
      </dgm:spPr>
      <dgm:t>
        <a:bodyPr/>
        <a:lstStyle/>
        <a:p>
          <a:r>
            <a:rPr lang="en-US" sz="2400">
              <a:solidFill>
                <a:schemeClr val="bg1"/>
              </a:solidFill>
            </a:rPr>
            <a:t>Augmentation de l’anxiété</a:t>
          </a:r>
          <a:endParaRPr lang="en-CA" sz="2400" dirty="0">
            <a:solidFill>
              <a:schemeClr val="bg1"/>
            </a:solidFill>
          </a:endParaRPr>
        </a:p>
      </dgm:t>
    </dgm:pt>
    <dgm:pt modelId="{8C8CDF81-4E6E-684D-BEF8-875118519BB7}" type="parTrans" cxnId="{018C9C45-4564-5044-83F2-80008B7FA90D}">
      <dgm:prSet/>
      <dgm:spPr/>
      <dgm:t>
        <a:bodyPr/>
        <a:lstStyle/>
        <a:p>
          <a:endParaRPr lang="en-US" sz="2400"/>
        </a:p>
      </dgm:t>
    </dgm:pt>
    <dgm:pt modelId="{248A33A3-643B-E44A-8CF3-32BF92CED0C0}" type="sibTrans" cxnId="{018C9C45-4564-5044-83F2-80008B7FA90D}">
      <dgm:prSet/>
      <dgm:spPr/>
      <dgm:t>
        <a:bodyPr/>
        <a:lstStyle/>
        <a:p>
          <a:endParaRPr lang="en-US" sz="2400"/>
        </a:p>
      </dgm:t>
    </dgm:pt>
    <dgm:pt modelId="{40E22DC7-2C8E-1A40-9841-51F15BB792E5}">
      <dgm:prSet custT="1"/>
      <dgm:spPr>
        <a:solidFill>
          <a:srgbClr val="4B53B2"/>
        </a:solidFill>
      </dgm:spPr>
      <dgm:t>
        <a:bodyPr/>
        <a:lstStyle/>
        <a:p>
          <a:endParaRPr lang="en-CA" sz="2400" dirty="0">
            <a:solidFill>
              <a:schemeClr val="bg1"/>
            </a:solidFill>
          </a:endParaRPr>
        </a:p>
      </dgm:t>
    </dgm:pt>
    <dgm:pt modelId="{72A19222-CB9C-0443-A055-C214A8F329C9}" type="parTrans" cxnId="{E2F895EC-ECA9-0845-A9C9-24C2A7781EE5}">
      <dgm:prSet/>
      <dgm:spPr/>
      <dgm:t>
        <a:bodyPr/>
        <a:lstStyle/>
        <a:p>
          <a:endParaRPr lang="en-US"/>
        </a:p>
      </dgm:t>
    </dgm:pt>
    <dgm:pt modelId="{B5DCEC75-83A7-244D-BD8A-0DF3A84BB36A}" type="sibTrans" cxnId="{E2F895EC-ECA9-0845-A9C9-24C2A7781EE5}">
      <dgm:prSet/>
      <dgm:spPr/>
      <dgm:t>
        <a:bodyPr/>
        <a:lstStyle/>
        <a:p>
          <a:endParaRPr lang="en-US"/>
        </a:p>
      </dgm:t>
    </dgm:pt>
    <dgm:pt modelId="{29FC4F5C-77FD-F04A-9C63-3BD25E5F7AAB}">
      <dgm:prSet custT="1"/>
      <dgm:spPr/>
      <dgm:t>
        <a:bodyPr/>
        <a:lstStyle/>
        <a:p>
          <a:r>
            <a:rPr lang="en-US" sz="2400" dirty="0">
              <a:solidFill>
                <a:schemeClr val="bg1"/>
              </a:solidFill>
            </a:rPr>
            <a:t>Diminution de l’estime de soi</a:t>
          </a:r>
        </a:p>
      </dgm:t>
    </dgm:pt>
    <dgm:pt modelId="{7356EB7C-A914-D443-985B-31CC79D8605C}" type="parTrans" cxnId="{D81785CB-28AC-E040-82B0-71CDD577E9DF}">
      <dgm:prSet/>
      <dgm:spPr/>
      <dgm:t>
        <a:bodyPr/>
        <a:lstStyle/>
        <a:p>
          <a:endParaRPr lang="en-US"/>
        </a:p>
      </dgm:t>
    </dgm:pt>
    <dgm:pt modelId="{25628BDA-8A8C-4F49-B52D-96DB5C0F4BB1}" type="sibTrans" cxnId="{D81785CB-28AC-E040-82B0-71CDD577E9DF}">
      <dgm:prSet/>
      <dgm:spPr/>
      <dgm:t>
        <a:bodyPr/>
        <a:lstStyle/>
        <a:p>
          <a:endParaRPr lang="en-US"/>
        </a:p>
      </dgm:t>
    </dgm:pt>
    <dgm:pt modelId="{3BFA5414-4822-554F-A3EA-0DCE5C8668CF}">
      <dgm:prSet custT="1"/>
      <dgm:spPr/>
      <dgm:t>
        <a:bodyPr/>
        <a:lstStyle/>
        <a:p>
          <a:r>
            <a:rPr lang="en-US" sz="2400" dirty="0">
              <a:solidFill>
                <a:schemeClr val="bg1"/>
              </a:solidFill>
            </a:rPr>
            <a:t>Diminution de la capacité fonctionnelle</a:t>
          </a:r>
        </a:p>
      </dgm:t>
    </dgm:pt>
    <dgm:pt modelId="{EC4B76F0-5BF6-2949-9D17-4C457A55AF34}" type="parTrans" cxnId="{23DB5916-B566-7647-9675-7064DD961BAB}">
      <dgm:prSet/>
      <dgm:spPr/>
      <dgm:t>
        <a:bodyPr/>
        <a:lstStyle/>
        <a:p>
          <a:endParaRPr lang="en-US"/>
        </a:p>
      </dgm:t>
    </dgm:pt>
    <dgm:pt modelId="{BC586784-D80A-604A-BA2D-11A8944807F3}" type="sibTrans" cxnId="{23DB5916-B566-7647-9675-7064DD961BAB}">
      <dgm:prSet/>
      <dgm:spPr/>
      <dgm:t>
        <a:bodyPr/>
        <a:lstStyle/>
        <a:p>
          <a:endParaRPr lang="en-US"/>
        </a:p>
      </dgm:t>
    </dgm:pt>
    <dgm:pt modelId="{499E81B4-C2DE-C440-9460-33227002BCE6}" type="pres">
      <dgm:prSet presAssocID="{14BAFDFC-7385-F54F-8464-A485BB7F2766}" presName="theList" presStyleCnt="0">
        <dgm:presLayoutVars>
          <dgm:dir/>
          <dgm:animLvl val="lvl"/>
          <dgm:resizeHandles val="exact"/>
        </dgm:presLayoutVars>
      </dgm:prSet>
      <dgm:spPr/>
    </dgm:pt>
    <dgm:pt modelId="{94914A9B-9FF1-5E44-BE14-1499D3732271}" type="pres">
      <dgm:prSet presAssocID="{4F03BE8E-D41A-3B40-A837-A8E44BFDF3D5}" presName="compNode" presStyleCnt="0"/>
      <dgm:spPr/>
    </dgm:pt>
    <dgm:pt modelId="{D999C05A-57A1-EF40-89DB-0B030B6AD1E6}" type="pres">
      <dgm:prSet presAssocID="{4F03BE8E-D41A-3B40-A837-A8E44BFDF3D5}" presName="aNode" presStyleLbl="bgShp" presStyleIdx="0" presStyleCnt="1" custLinFactNeighborX="-64384" custLinFactNeighborY="-2212"/>
      <dgm:spPr/>
    </dgm:pt>
    <dgm:pt modelId="{EEFEA6CF-D90F-D640-A62C-A3476EDF09F4}" type="pres">
      <dgm:prSet presAssocID="{4F03BE8E-D41A-3B40-A837-A8E44BFDF3D5}" presName="textNode" presStyleLbl="bgShp" presStyleIdx="0" presStyleCnt="1"/>
      <dgm:spPr/>
    </dgm:pt>
    <dgm:pt modelId="{D955B307-3D2C-324A-B5C2-F4F67DB25D25}" type="pres">
      <dgm:prSet presAssocID="{4F03BE8E-D41A-3B40-A837-A8E44BFDF3D5}" presName="compChildNode" presStyleCnt="0"/>
      <dgm:spPr/>
    </dgm:pt>
    <dgm:pt modelId="{ABCB0628-E21B-6041-9871-D008FB3224A6}" type="pres">
      <dgm:prSet presAssocID="{4F03BE8E-D41A-3B40-A837-A8E44BFDF3D5}" presName="theInnerList" presStyleCnt="0"/>
      <dgm:spPr/>
    </dgm:pt>
    <dgm:pt modelId="{6BCE5DE8-5964-9244-A067-274A087B9852}" type="pres">
      <dgm:prSet presAssocID="{0DFAC3C3-BE9F-2A4C-87F4-43879BE7FFD7}" presName="childNode" presStyleLbl="node1" presStyleIdx="0" presStyleCnt="2" custScaleX="105977">
        <dgm:presLayoutVars>
          <dgm:bulletEnabled val="1"/>
        </dgm:presLayoutVars>
      </dgm:prSet>
      <dgm:spPr/>
    </dgm:pt>
    <dgm:pt modelId="{62FFF387-D194-8441-8763-32F43A70B628}" type="pres">
      <dgm:prSet presAssocID="{0DFAC3C3-BE9F-2A4C-87F4-43879BE7FFD7}" presName="aSpace2" presStyleCnt="0"/>
      <dgm:spPr/>
    </dgm:pt>
    <dgm:pt modelId="{7AE08EF6-294B-7D40-8A57-CA8DA8324D62}" type="pres">
      <dgm:prSet presAssocID="{BD677880-B3F5-DC4D-8334-4268EB465C0D}" presName="childNode" presStyleLbl="node1" presStyleIdx="1" presStyleCnt="2" custScaleX="104811" custScaleY="186647">
        <dgm:presLayoutVars>
          <dgm:bulletEnabled val="1"/>
        </dgm:presLayoutVars>
      </dgm:prSet>
      <dgm:spPr/>
    </dgm:pt>
  </dgm:ptLst>
  <dgm:cxnLst>
    <dgm:cxn modelId="{23DB5916-B566-7647-9675-7064DD961BAB}" srcId="{BD677880-B3F5-DC4D-8334-4268EB465C0D}" destId="{3BFA5414-4822-554F-A3EA-0DCE5C8668CF}" srcOrd="2" destOrd="0" parTransId="{EC4B76F0-5BF6-2949-9D17-4C457A55AF34}" sibTransId="{BC586784-D80A-604A-BA2D-11A8944807F3}"/>
    <dgm:cxn modelId="{6E6CBB1A-0EC1-7D49-8EC2-F2D0E4C63FF9}" type="presOf" srcId="{4F03BE8E-D41A-3B40-A837-A8E44BFDF3D5}" destId="{EEFEA6CF-D90F-D640-A62C-A3476EDF09F4}" srcOrd="1" destOrd="0" presId="urn:microsoft.com/office/officeart/2005/8/layout/lProcess2"/>
    <dgm:cxn modelId="{018C9C45-4564-5044-83F2-80008B7FA90D}" srcId="{BD677880-B3F5-DC4D-8334-4268EB465C0D}" destId="{B04A680C-F8C5-7E42-9A1E-5F25B74F7D40}" srcOrd="0" destOrd="0" parTransId="{8C8CDF81-4E6E-684D-BEF8-875118519BB7}" sibTransId="{248A33A3-643B-E44A-8CF3-32BF92CED0C0}"/>
    <dgm:cxn modelId="{1D862148-D106-AD4C-A94A-D00434BFD6D8}" type="presOf" srcId="{BD677880-B3F5-DC4D-8334-4268EB465C0D}" destId="{7AE08EF6-294B-7D40-8A57-CA8DA8324D62}" srcOrd="0" destOrd="0" presId="urn:microsoft.com/office/officeart/2005/8/layout/lProcess2"/>
    <dgm:cxn modelId="{86941C4E-8DCA-624D-9085-2B77A2B87C74}" srcId="{0DFAC3C3-BE9F-2A4C-87F4-43879BE7FFD7}" destId="{574A254C-FDC3-474A-9B76-6310D6A022E5}" srcOrd="0" destOrd="0" parTransId="{60E4A976-4F93-F44B-8470-849AF078577A}" sibTransId="{47CCFF1A-794C-6843-A9C3-779740D9B428}"/>
    <dgm:cxn modelId="{F2129D85-7982-484D-BD7E-E542C5BDFBA7}" type="presOf" srcId="{40E22DC7-2C8E-1A40-9841-51F15BB792E5}" destId="{7AE08EF6-294B-7D40-8A57-CA8DA8324D62}" srcOrd="0" destOrd="4" presId="urn:microsoft.com/office/officeart/2005/8/layout/lProcess2"/>
    <dgm:cxn modelId="{6460B08F-C62C-474E-8274-F75430D7734F}" type="presOf" srcId="{3BFA5414-4822-554F-A3EA-0DCE5C8668CF}" destId="{7AE08EF6-294B-7D40-8A57-CA8DA8324D62}" srcOrd="0" destOrd="3" presId="urn:microsoft.com/office/officeart/2005/8/layout/lProcess2"/>
    <dgm:cxn modelId="{327A289C-1CF3-5E48-9944-7596F7C59776}" type="presOf" srcId="{574A254C-FDC3-474A-9B76-6310D6A022E5}" destId="{6BCE5DE8-5964-9244-A067-274A087B9852}" srcOrd="0" destOrd="1" presId="urn:microsoft.com/office/officeart/2005/8/layout/lProcess2"/>
    <dgm:cxn modelId="{9C06F1A8-0E13-B247-844F-E5B7FF4BAF67}" type="presOf" srcId="{4F03BE8E-D41A-3B40-A837-A8E44BFDF3D5}" destId="{D999C05A-57A1-EF40-89DB-0B030B6AD1E6}" srcOrd="0" destOrd="0" presId="urn:microsoft.com/office/officeart/2005/8/layout/lProcess2"/>
    <dgm:cxn modelId="{7975F0B9-ABE9-8940-A0E8-EFCD5142E11E}" srcId="{14BAFDFC-7385-F54F-8464-A485BB7F2766}" destId="{4F03BE8E-D41A-3B40-A837-A8E44BFDF3D5}" srcOrd="0" destOrd="0" parTransId="{26D1B74C-B7C0-CF4F-88BD-FBFD75CFFCDC}" sibTransId="{3CFDBB8D-364F-A147-9516-9D21B143EB79}"/>
    <dgm:cxn modelId="{61C673BA-0015-234C-B937-B0340C5B3A29}" srcId="{4F03BE8E-D41A-3B40-A837-A8E44BFDF3D5}" destId="{0DFAC3C3-BE9F-2A4C-87F4-43879BE7FFD7}" srcOrd="0" destOrd="0" parTransId="{1C9F83AE-E3DF-7A40-BBA1-D8EE4EABB690}" sibTransId="{9501177C-E695-A34F-984D-B61C5ADCA969}"/>
    <dgm:cxn modelId="{29526CC3-7A38-8D4D-BDA3-DAE702ACC791}" srcId="{4F03BE8E-D41A-3B40-A837-A8E44BFDF3D5}" destId="{BD677880-B3F5-DC4D-8334-4268EB465C0D}" srcOrd="1" destOrd="0" parTransId="{1FEB6987-0B54-FA4C-A016-239270539AA7}" sibTransId="{9D6F1E44-07FC-DE49-9115-68CB9C650F4A}"/>
    <dgm:cxn modelId="{D81785CB-28AC-E040-82B0-71CDD577E9DF}" srcId="{BD677880-B3F5-DC4D-8334-4268EB465C0D}" destId="{29FC4F5C-77FD-F04A-9C63-3BD25E5F7AAB}" srcOrd="1" destOrd="0" parTransId="{7356EB7C-A914-D443-985B-31CC79D8605C}" sibTransId="{25628BDA-8A8C-4F49-B52D-96DB5C0F4BB1}"/>
    <dgm:cxn modelId="{EB759FD3-F116-0B41-B8F7-5FD8333326AD}" type="presOf" srcId="{29FC4F5C-77FD-F04A-9C63-3BD25E5F7AAB}" destId="{7AE08EF6-294B-7D40-8A57-CA8DA8324D62}" srcOrd="0" destOrd="2" presId="urn:microsoft.com/office/officeart/2005/8/layout/lProcess2"/>
    <dgm:cxn modelId="{E921F8E0-A9BD-0043-B29F-0CFF31A3A3BD}" type="presOf" srcId="{0DFAC3C3-BE9F-2A4C-87F4-43879BE7FFD7}" destId="{6BCE5DE8-5964-9244-A067-274A087B9852}" srcOrd="0" destOrd="0" presId="urn:microsoft.com/office/officeart/2005/8/layout/lProcess2"/>
    <dgm:cxn modelId="{E2F895EC-ECA9-0845-A9C9-24C2A7781EE5}" srcId="{BD677880-B3F5-DC4D-8334-4268EB465C0D}" destId="{40E22DC7-2C8E-1A40-9841-51F15BB792E5}" srcOrd="3" destOrd="0" parTransId="{72A19222-CB9C-0443-A055-C214A8F329C9}" sibTransId="{B5DCEC75-83A7-244D-BD8A-0DF3A84BB36A}"/>
    <dgm:cxn modelId="{DDA637ED-C3E7-3143-BFE1-339A7B2DE77F}" type="presOf" srcId="{B04A680C-F8C5-7E42-9A1E-5F25B74F7D40}" destId="{7AE08EF6-294B-7D40-8A57-CA8DA8324D62}" srcOrd="0" destOrd="1" presId="urn:microsoft.com/office/officeart/2005/8/layout/lProcess2"/>
    <dgm:cxn modelId="{E3E534F3-802B-214C-9824-270F4E8B61AC}" type="presOf" srcId="{14BAFDFC-7385-F54F-8464-A485BB7F2766}" destId="{499E81B4-C2DE-C440-9460-33227002BCE6}" srcOrd="0" destOrd="0" presId="urn:microsoft.com/office/officeart/2005/8/layout/lProcess2"/>
    <dgm:cxn modelId="{44FC6715-FE5A-4C4A-99E7-4ED0E782FB2B}" type="presParOf" srcId="{499E81B4-C2DE-C440-9460-33227002BCE6}" destId="{94914A9B-9FF1-5E44-BE14-1499D3732271}" srcOrd="0" destOrd="0" presId="urn:microsoft.com/office/officeart/2005/8/layout/lProcess2"/>
    <dgm:cxn modelId="{798B2950-A88B-A34B-BC48-5CDF4E5E088B}" type="presParOf" srcId="{94914A9B-9FF1-5E44-BE14-1499D3732271}" destId="{D999C05A-57A1-EF40-89DB-0B030B6AD1E6}" srcOrd="0" destOrd="0" presId="urn:microsoft.com/office/officeart/2005/8/layout/lProcess2"/>
    <dgm:cxn modelId="{18B7DEFE-2E50-2F4A-AE40-7094141D5E98}" type="presParOf" srcId="{94914A9B-9FF1-5E44-BE14-1499D3732271}" destId="{EEFEA6CF-D90F-D640-A62C-A3476EDF09F4}" srcOrd="1" destOrd="0" presId="urn:microsoft.com/office/officeart/2005/8/layout/lProcess2"/>
    <dgm:cxn modelId="{F87D6F96-7489-5344-A2DF-9D083E1B223E}" type="presParOf" srcId="{94914A9B-9FF1-5E44-BE14-1499D3732271}" destId="{D955B307-3D2C-324A-B5C2-F4F67DB25D25}" srcOrd="2" destOrd="0" presId="urn:microsoft.com/office/officeart/2005/8/layout/lProcess2"/>
    <dgm:cxn modelId="{65B0F388-2EBE-454E-B34B-814BA7E8B594}" type="presParOf" srcId="{D955B307-3D2C-324A-B5C2-F4F67DB25D25}" destId="{ABCB0628-E21B-6041-9871-D008FB3224A6}" srcOrd="0" destOrd="0" presId="urn:microsoft.com/office/officeart/2005/8/layout/lProcess2"/>
    <dgm:cxn modelId="{D1D81035-03FB-0B40-B45E-F916C704D654}" type="presParOf" srcId="{ABCB0628-E21B-6041-9871-D008FB3224A6}" destId="{6BCE5DE8-5964-9244-A067-274A087B9852}" srcOrd="0" destOrd="0" presId="urn:microsoft.com/office/officeart/2005/8/layout/lProcess2"/>
    <dgm:cxn modelId="{49A7FE6D-972D-B84B-A9EE-D4B550C1CF2B}" type="presParOf" srcId="{ABCB0628-E21B-6041-9871-D008FB3224A6}" destId="{62FFF387-D194-8441-8763-32F43A70B628}" srcOrd="1" destOrd="0" presId="urn:microsoft.com/office/officeart/2005/8/layout/lProcess2"/>
    <dgm:cxn modelId="{52A85D9F-3AB8-4046-9D78-7A7289AAB006}" type="presParOf" srcId="{ABCB0628-E21B-6041-9871-D008FB3224A6}" destId="{7AE08EF6-294B-7D40-8A57-CA8DA8324D6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BAFDFC-7385-F54F-8464-A485BB7F276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DFAC3C3-BE9F-2A4C-87F4-43879BE7FFD7}">
      <dgm:prSet custT="1"/>
      <dgm:spPr>
        <a:solidFill>
          <a:srgbClr val="4B53B2"/>
        </a:solidFill>
      </dgm:spPr>
      <dgm:t>
        <a:bodyPr/>
        <a:lstStyle/>
        <a:p>
          <a:r>
            <a:rPr lang="en-GB" sz="2400" b="1" i="1" dirty="0">
              <a:solidFill>
                <a:schemeClr val="bg1"/>
              </a:solidFill>
            </a:rPr>
            <a:t>Court </a:t>
          </a:r>
          <a:r>
            <a:rPr lang="en-GB" sz="2400" b="1" i="1" dirty="0" err="1">
              <a:solidFill>
                <a:schemeClr val="bg1"/>
              </a:solidFill>
            </a:rPr>
            <a:t>terme</a:t>
          </a:r>
          <a:endParaRPr lang="en-CA" sz="2400" b="1" i="1" dirty="0">
            <a:solidFill>
              <a:schemeClr val="bg1"/>
            </a:solidFill>
          </a:endParaRPr>
        </a:p>
      </dgm:t>
    </dgm:pt>
    <dgm:pt modelId="{1C9F83AE-E3DF-7A40-BBA1-D8EE4EABB690}" type="parTrans" cxnId="{61C673BA-0015-234C-B937-B0340C5B3A29}">
      <dgm:prSet/>
      <dgm:spPr/>
      <dgm:t>
        <a:bodyPr/>
        <a:lstStyle/>
        <a:p>
          <a:endParaRPr lang="en-US" sz="2400" b="1"/>
        </a:p>
      </dgm:t>
    </dgm:pt>
    <dgm:pt modelId="{9501177C-E695-A34F-984D-B61C5ADCA969}" type="sibTrans" cxnId="{61C673BA-0015-234C-B937-B0340C5B3A29}">
      <dgm:prSet/>
      <dgm:spPr/>
      <dgm:t>
        <a:bodyPr/>
        <a:lstStyle/>
        <a:p>
          <a:endParaRPr lang="en-US" sz="2400" b="1"/>
        </a:p>
      </dgm:t>
    </dgm:pt>
    <dgm:pt modelId="{574A254C-FDC3-474A-9B76-6310D6A022E5}">
      <dgm:prSet custT="1"/>
      <dgm:spPr>
        <a:solidFill>
          <a:srgbClr val="4B53B2"/>
        </a:solidFill>
      </dgm:spPr>
      <dgm:t>
        <a:bodyPr/>
        <a:lstStyle/>
        <a:p>
          <a:r>
            <a:rPr lang="en-US" sz="2400" b="1" dirty="0">
              <a:solidFill>
                <a:schemeClr val="bg1"/>
              </a:solidFill>
            </a:rPr>
            <a:t>Augmentation de </a:t>
          </a:r>
          <a:r>
            <a:rPr lang="en-US" sz="2400" b="1" dirty="0" err="1">
              <a:solidFill>
                <a:schemeClr val="bg1"/>
              </a:solidFill>
            </a:rPr>
            <a:t>l’anxiété</a:t>
          </a:r>
          <a:endParaRPr lang="en-CA" sz="2400" b="1" dirty="0">
            <a:solidFill>
              <a:schemeClr val="bg1"/>
            </a:solidFill>
          </a:endParaRPr>
        </a:p>
      </dgm:t>
    </dgm:pt>
    <dgm:pt modelId="{60E4A976-4F93-F44B-8470-849AF078577A}" type="parTrans" cxnId="{86941C4E-8DCA-624D-9085-2B77A2B87C74}">
      <dgm:prSet/>
      <dgm:spPr/>
      <dgm:t>
        <a:bodyPr/>
        <a:lstStyle/>
        <a:p>
          <a:endParaRPr lang="en-US" sz="2400" b="1"/>
        </a:p>
      </dgm:t>
    </dgm:pt>
    <dgm:pt modelId="{47CCFF1A-794C-6843-A9C3-779740D9B428}" type="sibTrans" cxnId="{86941C4E-8DCA-624D-9085-2B77A2B87C74}">
      <dgm:prSet/>
      <dgm:spPr/>
      <dgm:t>
        <a:bodyPr/>
        <a:lstStyle/>
        <a:p>
          <a:endParaRPr lang="en-US" sz="2400" b="1"/>
        </a:p>
      </dgm:t>
    </dgm:pt>
    <dgm:pt modelId="{BD677880-B3F5-DC4D-8334-4268EB465C0D}">
      <dgm:prSet custT="1"/>
      <dgm:spPr>
        <a:solidFill>
          <a:srgbClr val="4B53B2"/>
        </a:solidFill>
      </dgm:spPr>
      <dgm:t>
        <a:bodyPr/>
        <a:lstStyle/>
        <a:p>
          <a:r>
            <a:rPr lang="en-GB" sz="2400" b="1" i="1" dirty="0">
              <a:solidFill>
                <a:schemeClr val="bg1"/>
              </a:solidFill>
            </a:rPr>
            <a:t>Long </a:t>
          </a:r>
          <a:r>
            <a:rPr lang="en-GB" sz="2400" b="1" i="1" dirty="0" err="1">
              <a:solidFill>
                <a:schemeClr val="bg1"/>
              </a:solidFill>
            </a:rPr>
            <a:t>terme</a:t>
          </a:r>
          <a:endParaRPr lang="en-CA" sz="2400" b="1" i="1" dirty="0">
            <a:solidFill>
              <a:schemeClr val="bg1"/>
            </a:solidFill>
          </a:endParaRPr>
        </a:p>
      </dgm:t>
    </dgm:pt>
    <dgm:pt modelId="{1FEB6987-0B54-FA4C-A016-239270539AA7}" type="parTrans" cxnId="{29526CC3-7A38-8D4D-BDA3-DAE702ACC791}">
      <dgm:prSet/>
      <dgm:spPr/>
      <dgm:t>
        <a:bodyPr/>
        <a:lstStyle/>
        <a:p>
          <a:endParaRPr lang="en-US" sz="2400" b="1"/>
        </a:p>
      </dgm:t>
    </dgm:pt>
    <dgm:pt modelId="{9D6F1E44-07FC-DE49-9115-68CB9C650F4A}" type="sibTrans" cxnId="{29526CC3-7A38-8D4D-BDA3-DAE702ACC791}">
      <dgm:prSet/>
      <dgm:spPr/>
      <dgm:t>
        <a:bodyPr/>
        <a:lstStyle/>
        <a:p>
          <a:endParaRPr lang="en-US" sz="2400" b="1"/>
        </a:p>
      </dgm:t>
    </dgm:pt>
    <dgm:pt modelId="{B04A680C-F8C5-7E42-9A1E-5F25B74F7D40}">
      <dgm:prSet custT="1"/>
      <dgm:spPr>
        <a:solidFill>
          <a:srgbClr val="4B53B2"/>
        </a:solidFill>
      </dgm:spPr>
      <dgm:t>
        <a:bodyPr/>
        <a:lstStyle/>
        <a:p>
          <a:r>
            <a:rPr lang="en-US" sz="2400" b="1" dirty="0">
              <a:solidFill>
                <a:schemeClr val="bg1"/>
              </a:solidFill>
            </a:rPr>
            <a:t>Diminution de </a:t>
          </a:r>
          <a:r>
            <a:rPr lang="en-US" sz="2400" b="1" dirty="0" err="1">
              <a:solidFill>
                <a:schemeClr val="bg1"/>
              </a:solidFill>
            </a:rPr>
            <a:t>l’anxiété</a:t>
          </a:r>
          <a:endParaRPr lang="en-CA" sz="2400" b="1" dirty="0">
            <a:solidFill>
              <a:schemeClr val="bg1"/>
            </a:solidFill>
          </a:endParaRPr>
        </a:p>
      </dgm:t>
    </dgm:pt>
    <dgm:pt modelId="{8C8CDF81-4E6E-684D-BEF8-875118519BB7}" type="parTrans" cxnId="{018C9C45-4564-5044-83F2-80008B7FA90D}">
      <dgm:prSet/>
      <dgm:spPr/>
      <dgm:t>
        <a:bodyPr/>
        <a:lstStyle/>
        <a:p>
          <a:endParaRPr lang="en-US" sz="2400" b="1"/>
        </a:p>
      </dgm:t>
    </dgm:pt>
    <dgm:pt modelId="{248A33A3-643B-E44A-8CF3-32BF92CED0C0}" type="sibTrans" cxnId="{018C9C45-4564-5044-83F2-80008B7FA90D}">
      <dgm:prSet/>
      <dgm:spPr/>
      <dgm:t>
        <a:bodyPr/>
        <a:lstStyle/>
        <a:p>
          <a:endParaRPr lang="en-US" sz="2400" b="1"/>
        </a:p>
      </dgm:t>
    </dgm:pt>
    <dgm:pt modelId="{4F03BE8E-D41A-3B40-A837-A8E44BFDF3D5}">
      <dgm:prSet custT="1"/>
      <dgm:spPr>
        <a:solidFill>
          <a:srgbClr val="8B73B3"/>
        </a:solidFill>
      </dgm:spPr>
      <dgm:t>
        <a:bodyPr/>
        <a:lstStyle/>
        <a:p>
          <a:r>
            <a:rPr lang="en-US" sz="3600" b="0" dirty="0">
              <a:solidFill>
                <a:schemeClr val="bg1"/>
              </a:solidFill>
              <a:latin typeface="+mn-lt"/>
            </a:rPr>
            <a:t>Faire face </a:t>
          </a:r>
          <a:r>
            <a:rPr lang="en-US" sz="3600" b="0" dirty="0" err="1">
              <a:solidFill>
                <a:schemeClr val="bg1"/>
              </a:solidFill>
              <a:latin typeface="+mn-lt"/>
            </a:rPr>
            <a:t>à</a:t>
          </a:r>
          <a:r>
            <a:rPr lang="en-US" sz="3600" b="0" dirty="0">
              <a:solidFill>
                <a:schemeClr val="bg1"/>
              </a:solidFill>
              <a:latin typeface="+mn-lt"/>
            </a:rPr>
            <a:t> </a:t>
          </a:r>
          <a:r>
            <a:rPr lang="en-US" sz="3600" b="0" dirty="0" err="1">
              <a:solidFill>
                <a:schemeClr val="bg1"/>
              </a:solidFill>
              <a:latin typeface="+mn-lt"/>
            </a:rPr>
            <a:t>une</a:t>
          </a:r>
          <a:r>
            <a:rPr lang="en-US" sz="3600" b="0" dirty="0">
              <a:solidFill>
                <a:schemeClr val="bg1"/>
              </a:solidFill>
              <a:latin typeface="+mn-lt"/>
            </a:rPr>
            <a:t> situation </a:t>
          </a:r>
          <a:r>
            <a:rPr lang="en-US" sz="3600" b="0" dirty="0" err="1">
              <a:solidFill>
                <a:schemeClr val="bg1"/>
              </a:solidFill>
              <a:latin typeface="+mn-lt"/>
            </a:rPr>
            <a:t>effrayante</a:t>
          </a:r>
          <a:endParaRPr lang="en-US" sz="3600" b="0" dirty="0">
            <a:solidFill>
              <a:schemeClr val="bg1"/>
            </a:solidFill>
            <a:latin typeface="+mn-lt"/>
          </a:endParaRPr>
        </a:p>
      </dgm:t>
    </dgm:pt>
    <dgm:pt modelId="{3CFDBB8D-364F-A147-9516-9D21B143EB79}" type="sibTrans" cxnId="{7975F0B9-ABE9-8940-A0E8-EFCD5142E11E}">
      <dgm:prSet/>
      <dgm:spPr/>
      <dgm:t>
        <a:bodyPr/>
        <a:lstStyle/>
        <a:p>
          <a:endParaRPr lang="en-US" sz="2400" b="1"/>
        </a:p>
      </dgm:t>
    </dgm:pt>
    <dgm:pt modelId="{26D1B74C-B7C0-CF4F-88BD-FBFD75CFFCDC}" type="parTrans" cxnId="{7975F0B9-ABE9-8940-A0E8-EFCD5142E11E}">
      <dgm:prSet/>
      <dgm:spPr/>
      <dgm:t>
        <a:bodyPr/>
        <a:lstStyle/>
        <a:p>
          <a:endParaRPr lang="en-US" sz="2400" b="1"/>
        </a:p>
      </dgm:t>
    </dgm:pt>
    <dgm:pt modelId="{368E490E-FE02-5043-A25C-69C8D65C31E9}">
      <dgm:prSet custT="1"/>
      <dgm:spPr/>
      <dgm:t>
        <a:bodyPr/>
        <a:lstStyle/>
        <a:p>
          <a:r>
            <a:rPr lang="en-US" sz="2400" b="1" dirty="0">
              <a:solidFill>
                <a:schemeClr val="bg1"/>
              </a:solidFill>
            </a:rPr>
            <a:t>Augmentation de l’estime de soi</a:t>
          </a:r>
        </a:p>
      </dgm:t>
    </dgm:pt>
    <dgm:pt modelId="{27334831-C7DC-B240-8779-76DE54558D25}" type="parTrans" cxnId="{4C0CF490-B47E-3248-98E9-B86455DF1AA0}">
      <dgm:prSet/>
      <dgm:spPr/>
      <dgm:t>
        <a:bodyPr/>
        <a:lstStyle/>
        <a:p>
          <a:endParaRPr lang="en-US"/>
        </a:p>
      </dgm:t>
    </dgm:pt>
    <dgm:pt modelId="{6FA4A97F-92D2-A44D-B093-8518397BF42A}" type="sibTrans" cxnId="{4C0CF490-B47E-3248-98E9-B86455DF1AA0}">
      <dgm:prSet/>
      <dgm:spPr/>
      <dgm:t>
        <a:bodyPr/>
        <a:lstStyle/>
        <a:p>
          <a:endParaRPr lang="en-US"/>
        </a:p>
      </dgm:t>
    </dgm:pt>
    <dgm:pt modelId="{513802FF-5FC8-2042-B18D-1289D48E0686}">
      <dgm:prSet custT="1"/>
      <dgm:spPr/>
      <dgm:t>
        <a:bodyPr/>
        <a:lstStyle/>
        <a:p>
          <a:r>
            <a:rPr lang="en-US" sz="2400" b="1" dirty="0">
              <a:solidFill>
                <a:schemeClr val="bg1"/>
              </a:solidFill>
            </a:rPr>
            <a:t>Augmentation de la capacité fonctionnelle</a:t>
          </a:r>
        </a:p>
      </dgm:t>
    </dgm:pt>
    <dgm:pt modelId="{D2BA2C7D-195F-714D-B939-73A44CD3C974}" type="parTrans" cxnId="{A698B47D-0B3A-4044-BA28-1F26D488E11D}">
      <dgm:prSet/>
      <dgm:spPr/>
      <dgm:t>
        <a:bodyPr/>
        <a:lstStyle/>
        <a:p>
          <a:endParaRPr lang="en-US"/>
        </a:p>
      </dgm:t>
    </dgm:pt>
    <dgm:pt modelId="{8509B96B-3F48-EF48-9312-A2FCDFC6926C}" type="sibTrans" cxnId="{A698B47D-0B3A-4044-BA28-1F26D488E11D}">
      <dgm:prSet/>
      <dgm:spPr/>
      <dgm:t>
        <a:bodyPr/>
        <a:lstStyle/>
        <a:p>
          <a:endParaRPr lang="en-US"/>
        </a:p>
      </dgm:t>
    </dgm:pt>
    <dgm:pt modelId="{3AC80C9E-E941-B64A-88F7-9737540ABBB1}">
      <dgm:prSet custT="1"/>
      <dgm:spPr/>
      <dgm:t>
        <a:bodyPr/>
        <a:lstStyle/>
        <a:p>
          <a:endParaRPr lang="en-US" sz="2400" b="1" dirty="0">
            <a:solidFill>
              <a:schemeClr val="bg1"/>
            </a:solidFill>
          </a:endParaRPr>
        </a:p>
      </dgm:t>
    </dgm:pt>
    <dgm:pt modelId="{65019C42-6433-7E44-81F9-EA367339A951}" type="parTrans" cxnId="{E52E604A-3D44-DA46-9FBB-E3CE66237FC2}">
      <dgm:prSet/>
      <dgm:spPr/>
      <dgm:t>
        <a:bodyPr/>
        <a:lstStyle/>
        <a:p>
          <a:endParaRPr lang="en-US"/>
        </a:p>
      </dgm:t>
    </dgm:pt>
    <dgm:pt modelId="{65DC003F-F1F0-F142-A2B0-C48EBE6B7013}" type="sibTrans" cxnId="{E52E604A-3D44-DA46-9FBB-E3CE66237FC2}">
      <dgm:prSet/>
      <dgm:spPr/>
      <dgm:t>
        <a:bodyPr/>
        <a:lstStyle/>
        <a:p>
          <a:endParaRPr lang="en-US"/>
        </a:p>
      </dgm:t>
    </dgm:pt>
    <dgm:pt modelId="{499E81B4-C2DE-C440-9460-33227002BCE6}" type="pres">
      <dgm:prSet presAssocID="{14BAFDFC-7385-F54F-8464-A485BB7F2766}" presName="theList" presStyleCnt="0">
        <dgm:presLayoutVars>
          <dgm:dir/>
          <dgm:animLvl val="lvl"/>
          <dgm:resizeHandles val="exact"/>
        </dgm:presLayoutVars>
      </dgm:prSet>
      <dgm:spPr/>
    </dgm:pt>
    <dgm:pt modelId="{94914A9B-9FF1-5E44-BE14-1499D3732271}" type="pres">
      <dgm:prSet presAssocID="{4F03BE8E-D41A-3B40-A837-A8E44BFDF3D5}" presName="compNode" presStyleCnt="0"/>
      <dgm:spPr/>
    </dgm:pt>
    <dgm:pt modelId="{D999C05A-57A1-EF40-89DB-0B030B6AD1E6}" type="pres">
      <dgm:prSet presAssocID="{4F03BE8E-D41A-3B40-A837-A8E44BFDF3D5}" presName="aNode" presStyleLbl="bgShp" presStyleIdx="0" presStyleCnt="1" custLinFactNeighborX="-388" custLinFactNeighborY="-1955"/>
      <dgm:spPr/>
    </dgm:pt>
    <dgm:pt modelId="{EEFEA6CF-D90F-D640-A62C-A3476EDF09F4}" type="pres">
      <dgm:prSet presAssocID="{4F03BE8E-D41A-3B40-A837-A8E44BFDF3D5}" presName="textNode" presStyleLbl="bgShp" presStyleIdx="0" presStyleCnt="1"/>
      <dgm:spPr/>
    </dgm:pt>
    <dgm:pt modelId="{D955B307-3D2C-324A-B5C2-F4F67DB25D25}" type="pres">
      <dgm:prSet presAssocID="{4F03BE8E-D41A-3B40-A837-A8E44BFDF3D5}" presName="compChildNode" presStyleCnt="0"/>
      <dgm:spPr/>
    </dgm:pt>
    <dgm:pt modelId="{ABCB0628-E21B-6041-9871-D008FB3224A6}" type="pres">
      <dgm:prSet presAssocID="{4F03BE8E-D41A-3B40-A837-A8E44BFDF3D5}" presName="theInnerList" presStyleCnt="0"/>
      <dgm:spPr/>
    </dgm:pt>
    <dgm:pt modelId="{6BCE5DE8-5964-9244-A067-274A087B9852}" type="pres">
      <dgm:prSet presAssocID="{0DFAC3C3-BE9F-2A4C-87F4-43879BE7FFD7}" presName="childNode" presStyleLbl="node1" presStyleIdx="0" presStyleCnt="2" custScaleX="108990">
        <dgm:presLayoutVars>
          <dgm:bulletEnabled val="1"/>
        </dgm:presLayoutVars>
      </dgm:prSet>
      <dgm:spPr/>
    </dgm:pt>
    <dgm:pt modelId="{62FFF387-D194-8441-8763-32F43A70B628}" type="pres">
      <dgm:prSet presAssocID="{0DFAC3C3-BE9F-2A4C-87F4-43879BE7FFD7}" presName="aSpace2" presStyleCnt="0"/>
      <dgm:spPr/>
    </dgm:pt>
    <dgm:pt modelId="{7AE08EF6-294B-7D40-8A57-CA8DA8324D62}" type="pres">
      <dgm:prSet presAssocID="{BD677880-B3F5-DC4D-8334-4268EB465C0D}" presName="childNode" presStyleLbl="node1" presStyleIdx="1" presStyleCnt="2" custScaleX="108990" custScaleY="186647">
        <dgm:presLayoutVars>
          <dgm:bulletEnabled val="1"/>
        </dgm:presLayoutVars>
      </dgm:prSet>
      <dgm:spPr/>
    </dgm:pt>
  </dgm:ptLst>
  <dgm:cxnLst>
    <dgm:cxn modelId="{6E6CBB1A-0EC1-7D49-8EC2-F2D0E4C63FF9}" type="presOf" srcId="{4F03BE8E-D41A-3B40-A837-A8E44BFDF3D5}" destId="{EEFEA6CF-D90F-D640-A62C-A3476EDF09F4}" srcOrd="1" destOrd="0" presId="urn:microsoft.com/office/officeart/2005/8/layout/lProcess2"/>
    <dgm:cxn modelId="{018C9C45-4564-5044-83F2-80008B7FA90D}" srcId="{BD677880-B3F5-DC4D-8334-4268EB465C0D}" destId="{B04A680C-F8C5-7E42-9A1E-5F25B74F7D40}" srcOrd="0" destOrd="0" parTransId="{8C8CDF81-4E6E-684D-BEF8-875118519BB7}" sibTransId="{248A33A3-643B-E44A-8CF3-32BF92CED0C0}"/>
    <dgm:cxn modelId="{1D862148-D106-AD4C-A94A-D00434BFD6D8}" type="presOf" srcId="{BD677880-B3F5-DC4D-8334-4268EB465C0D}" destId="{7AE08EF6-294B-7D40-8A57-CA8DA8324D62}" srcOrd="0" destOrd="0" presId="urn:microsoft.com/office/officeart/2005/8/layout/lProcess2"/>
    <dgm:cxn modelId="{E52E604A-3D44-DA46-9FBB-E3CE66237FC2}" srcId="{BD677880-B3F5-DC4D-8334-4268EB465C0D}" destId="{3AC80C9E-E941-B64A-88F7-9737540ABBB1}" srcOrd="3" destOrd="0" parTransId="{65019C42-6433-7E44-81F9-EA367339A951}" sibTransId="{65DC003F-F1F0-F142-A2B0-C48EBE6B7013}"/>
    <dgm:cxn modelId="{86941C4E-8DCA-624D-9085-2B77A2B87C74}" srcId="{0DFAC3C3-BE9F-2A4C-87F4-43879BE7FFD7}" destId="{574A254C-FDC3-474A-9B76-6310D6A022E5}" srcOrd="0" destOrd="0" parTransId="{60E4A976-4F93-F44B-8470-849AF078577A}" sibTransId="{47CCFF1A-794C-6843-A9C3-779740D9B428}"/>
    <dgm:cxn modelId="{A698B47D-0B3A-4044-BA28-1F26D488E11D}" srcId="{BD677880-B3F5-DC4D-8334-4268EB465C0D}" destId="{513802FF-5FC8-2042-B18D-1289D48E0686}" srcOrd="2" destOrd="0" parTransId="{D2BA2C7D-195F-714D-B939-73A44CD3C974}" sibTransId="{8509B96B-3F48-EF48-9312-A2FCDFC6926C}"/>
    <dgm:cxn modelId="{6AFFB87D-B6B1-4A4A-B96D-47E8E49AE551}" type="presOf" srcId="{513802FF-5FC8-2042-B18D-1289D48E0686}" destId="{7AE08EF6-294B-7D40-8A57-CA8DA8324D62}" srcOrd="0" destOrd="3" presId="urn:microsoft.com/office/officeart/2005/8/layout/lProcess2"/>
    <dgm:cxn modelId="{44D1258B-EE6B-144A-9A19-217982335C6E}" type="presOf" srcId="{3AC80C9E-E941-B64A-88F7-9737540ABBB1}" destId="{7AE08EF6-294B-7D40-8A57-CA8DA8324D62}" srcOrd="0" destOrd="4" presId="urn:microsoft.com/office/officeart/2005/8/layout/lProcess2"/>
    <dgm:cxn modelId="{4C0CF490-B47E-3248-98E9-B86455DF1AA0}" srcId="{BD677880-B3F5-DC4D-8334-4268EB465C0D}" destId="{368E490E-FE02-5043-A25C-69C8D65C31E9}" srcOrd="1" destOrd="0" parTransId="{27334831-C7DC-B240-8779-76DE54558D25}" sibTransId="{6FA4A97F-92D2-A44D-B093-8518397BF42A}"/>
    <dgm:cxn modelId="{327A289C-1CF3-5E48-9944-7596F7C59776}" type="presOf" srcId="{574A254C-FDC3-474A-9B76-6310D6A022E5}" destId="{6BCE5DE8-5964-9244-A067-274A087B9852}" srcOrd="0" destOrd="1" presId="urn:microsoft.com/office/officeart/2005/8/layout/lProcess2"/>
    <dgm:cxn modelId="{9C06F1A8-0E13-B247-844F-E5B7FF4BAF67}" type="presOf" srcId="{4F03BE8E-D41A-3B40-A837-A8E44BFDF3D5}" destId="{D999C05A-57A1-EF40-89DB-0B030B6AD1E6}" srcOrd="0" destOrd="0" presId="urn:microsoft.com/office/officeart/2005/8/layout/lProcess2"/>
    <dgm:cxn modelId="{7975F0B9-ABE9-8940-A0E8-EFCD5142E11E}" srcId="{14BAFDFC-7385-F54F-8464-A485BB7F2766}" destId="{4F03BE8E-D41A-3B40-A837-A8E44BFDF3D5}" srcOrd="0" destOrd="0" parTransId="{26D1B74C-B7C0-CF4F-88BD-FBFD75CFFCDC}" sibTransId="{3CFDBB8D-364F-A147-9516-9D21B143EB79}"/>
    <dgm:cxn modelId="{61C673BA-0015-234C-B937-B0340C5B3A29}" srcId="{4F03BE8E-D41A-3B40-A837-A8E44BFDF3D5}" destId="{0DFAC3C3-BE9F-2A4C-87F4-43879BE7FFD7}" srcOrd="0" destOrd="0" parTransId="{1C9F83AE-E3DF-7A40-BBA1-D8EE4EABB690}" sibTransId="{9501177C-E695-A34F-984D-B61C5ADCA969}"/>
    <dgm:cxn modelId="{29526CC3-7A38-8D4D-BDA3-DAE702ACC791}" srcId="{4F03BE8E-D41A-3B40-A837-A8E44BFDF3D5}" destId="{BD677880-B3F5-DC4D-8334-4268EB465C0D}" srcOrd="1" destOrd="0" parTransId="{1FEB6987-0B54-FA4C-A016-239270539AA7}" sibTransId="{9D6F1E44-07FC-DE49-9115-68CB9C650F4A}"/>
    <dgm:cxn modelId="{0FDEA5DF-F1A6-994F-817B-E92EA5723ED4}" type="presOf" srcId="{368E490E-FE02-5043-A25C-69C8D65C31E9}" destId="{7AE08EF6-294B-7D40-8A57-CA8DA8324D62}" srcOrd="0" destOrd="2" presId="urn:microsoft.com/office/officeart/2005/8/layout/lProcess2"/>
    <dgm:cxn modelId="{E921F8E0-A9BD-0043-B29F-0CFF31A3A3BD}" type="presOf" srcId="{0DFAC3C3-BE9F-2A4C-87F4-43879BE7FFD7}" destId="{6BCE5DE8-5964-9244-A067-274A087B9852}" srcOrd="0" destOrd="0" presId="urn:microsoft.com/office/officeart/2005/8/layout/lProcess2"/>
    <dgm:cxn modelId="{DDA637ED-C3E7-3143-BFE1-339A7B2DE77F}" type="presOf" srcId="{B04A680C-F8C5-7E42-9A1E-5F25B74F7D40}" destId="{7AE08EF6-294B-7D40-8A57-CA8DA8324D62}" srcOrd="0" destOrd="1" presId="urn:microsoft.com/office/officeart/2005/8/layout/lProcess2"/>
    <dgm:cxn modelId="{E3E534F3-802B-214C-9824-270F4E8B61AC}" type="presOf" srcId="{14BAFDFC-7385-F54F-8464-A485BB7F2766}" destId="{499E81B4-C2DE-C440-9460-33227002BCE6}" srcOrd="0" destOrd="0" presId="urn:microsoft.com/office/officeart/2005/8/layout/lProcess2"/>
    <dgm:cxn modelId="{44FC6715-FE5A-4C4A-99E7-4ED0E782FB2B}" type="presParOf" srcId="{499E81B4-C2DE-C440-9460-33227002BCE6}" destId="{94914A9B-9FF1-5E44-BE14-1499D3732271}" srcOrd="0" destOrd="0" presId="urn:microsoft.com/office/officeart/2005/8/layout/lProcess2"/>
    <dgm:cxn modelId="{798B2950-A88B-A34B-BC48-5CDF4E5E088B}" type="presParOf" srcId="{94914A9B-9FF1-5E44-BE14-1499D3732271}" destId="{D999C05A-57A1-EF40-89DB-0B030B6AD1E6}" srcOrd="0" destOrd="0" presId="urn:microsoft.com/office/officeart/2005/8/layout/lProcess2"/>
    <dgm:cxn modelId="{18B7DEFE-2E50-2F4A-AE40-7094141D5E98}" type="presParOf" srcId="{94914A9B-9FF1-5E44-BE14-1499D3732271}" destId="{EEFEA6CF-D90F-D640-A62C-A3476EDF09F4}" srcOrd="1" destOrd="0" presId="urn:microsoft.com/office/officeart/2005/8/layout/lProcess2"/>
    <dgm:cxn modelId="{F87D6F96-7489-5344-A2DF-9D083E1B223E}" type="presParOf" srcId="{94914A9B-9FF1-5E44-BE14-1499D3732271}" destId="{D955B307-3D2C-324A-B5C2-F4F67DB25D25}" srcOrd="2" destOrd="0" presId="urn:microsoft.com/office/officeart/2005/8/layout/lProcess2"/>
    <dgm:cxn modelId="{65B0F388-2EBE-454E-B34B-814BA7E8B594}" type="presParOf" srcId="{D955B307-3D2C-324A-B5C2-F4F67DB25D25}" destId="{ABCB0628-E21B-6041-9871-D008FB3224A6}" srcOrd="0" destOrd="0" presId="urn:microsoft.com/office/officeart/2005/8/layout/lProcess2"/>
    <dgm:cxn modelId="{D1D81035-03FB-0B40-B45E-F916C704D654}" type="presParOf" srcId="{ABCB0628-E21B-6041-9871-D008FB3224A6}" destId="{6BCE5DE8-5964-9244-A067-274A087B9852}" srcOrd="0" destOrd="0" presId="urn:microsoft.com/office/officeart/2005/8/layout/lProcess2"/>
    <dgm:cxn modelId="{49A7FE6D-972D-B84B-A9EE-D4B550C1CF2B}" type="presParOf" srcId="{ABCB0628-E21B-6041-9871-D008FB3224A6}" destId="{62FFF387-D194-8441-8763-32F43A70B628}" srcOrd="1" destOrd="0" presId="urn:microsoft.com/office/officeart/2005/8/layout/lProcess2"/>
    <dgm:cxn modelId="{52A85D9F-3AB8-4046-9D78-7A7289AAB006}" type="presParOf" srcId="{ABCB0628-E21B-6041-9871-D008FB3224A6}" destId="{7AE08EF6-294B-7D40-8A57-CA8DA8324D6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4BAFDFC-7385-F54F-8464-A485BB7F276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F03BE8E-D41A-3B40-A837-A8E44BFDF3D5}">
      <dgm:prSet custT="1"/>
      <dgm:spPr>
        <a:solidFill>
          <a:srgbClr val="8B73B3"/>
        </a:solidFill>
      </dgm:spPr>
      <dgm:t>
        <a:bodyPr/>
        <a:lstStyle/>
        <a:p>
          <a:r>
            <a:rPr lang="en-US" sz="3600" dirty="0" err="1">
              <a:solidFill>
                <a:schemeClr val="bg1"/>
              </a:solidFill>
            </a:rPr>
            <a:t>Éviter</a:t>
          </a:r>
          <a:r>
            <a:rPr lang="en-US" sz="3600" dirty="0">
              <a:solidFill>
                <a:schemeClr val="bg1"/>
              </a:solidFill>
            </a:rPr>
            <a:t> les situations </a:t>
          </a:r>
          <a:r>
            <a:rPr lang="en-US" sz="3600" dirty="0" err="1">
              <a:solidFill>
                <a:schemeClr val="bg1"/>
              </a:solidFill>
            </a:rPr>
            <a:t>effrayantes</a:t>
          </a:r>
          <a:endParaRPr lang="en-US" sz="3600" dirty="0">
            <a:solidFill>
              <a:schemeClr val="bg1"/>
            </a:solidFill>
          </a:endParaRPr>
        </a:p>
      </dgm:t>
    </dgm:pt>
    <dgm:pt modelId="{26D1B74C-B7C0-CF4F-88BD-FBFD75CFFCDC}" type="parTrans" cxnId="{7975F0B9-ABE9-8940-A0E8-EFCD5142E11E}">
      <dgm:prSet/>
      <dgm:spPr/>
      <dgm:t>
        <a:bodyPr/>
        <a:lstStyle/>
        <a:p>
          <a:endParaRPr lang="en-US" sz="2400"/>
        </a:p>
      </dgm:t>
    </dgm:pt>
    <dgm:pt modelId="{3CFDBB8D-364F-A147-9516-9D21B143EB79}" type="sibTrans" cxnId="{7975F0B9-ABE9-8940-A0E8-EFCD5142E11E}">
      <dgm:prSet/>
      <dgm:spPr/>
      <dgm:t>
        <a:bodyPr/>
        <a:lstStyle/>
        <a:p>
          <a:endParaRPr lang="en-US" sz="2400"/>
        </a:p>
      </dgm:t>
    </dgm:pt>
    <dgm:pt modelId="{0DFAC3C3-BE9F-2A4C-87F4-43879BE7FFD7}">
      <dgm:prSet custT="1"/>
      <dgm:spPr>
        <a:solidFill>
          <a:srgbClr val="4B53B2"/>
        </a:solidFill>
      </dgm:spPr>
      <dgm:t>
        <a:bodyPr/>
        <a:lstStyle/>
        <a:p>
          <a:r>
            <a:rPr lang="en-US" sz="2400" b="1" i="1" dirty="0">
              <a:solidFill>
                <a:schemeClr val="bg1"/>
              </a:solidFill>
            </a:rPr>
            <a:t>Court </a:t>
          </a:r>
          <a:r>
            <a:rPr lang="en-US" sz="2400" b="1" i="1" dirty="0" err="1">
              <a:solidFill>
                <a:schemeClr val="bg1"/>
              </a:solidFill>
            </a:rPr>
            <a:t>terme</a:t>
          </a:r>
          <a:endParaRPr lang="en-US" sz="2400" b="1" i="1" dirty="0">
            <a:solidFill>
              <a:schemeClr val="bg1"/>
            </a:solidFill>
          </a:endParaRPr>
        </a:p>
      </dgm:t>
    </dgm:pt>
    <dgm:pt modelId="{1C9F83AE-E3DF-7A40-BBA1-D8EE4EABB690}" type="parTrans" cxnId="{61C673BA-0015-234C-B937-B0340C5B3A29}">
      <dgm:prSet/>
      <dgm:spPr/>
      <dgm:t>
        <a:bodyPr/>
        <a:lstStyle/>
        <a:p>
          <a:endParaRPr lang="en-US" sz="2400"/>
        </a:p>
      </dgm:t>
    </dgm:pt>
    <dgm:pt modelId="{9501177C-E695-A34F-984D-B61C5ADCA969}" type="sibTrans" cxnId="{61C673BA-0015-234C-B937-B0340C5B3A29}">
      <dgm:prSet/>
      <dgm:spPr/>
      <dgm:t>
        <a:bodyPr/>
        <a:lstStyle/>
        <a:p>
          <a:endParaRPr lang="en-US" sz="2400"/>
        </a:p>
      </dgm:t>
    </dgm:pt>
    <dgm:pt modelId="{574A254C-FDC3-474A-9B76-6310D6A022E5}">
      <dgm:prSet custT="1"/>
      <dgm:spPr>
        <a:solidFill>
          <a:srgbClr val="4B53B2"/>
        </a:solidFill>
      </dgm:spPr>
      <dgm:t>
        <a:bodyPr/>
        <a:lstStyle/>
        <a:p>
          <a:r>
            <a:rPr lang="en-US" sz="2400" dirty="0">
              <a:solidFill>
                <a:schemeClr val="bg1"/>
              </a:solidFill>
            </a:rPr>
            <a:t>Diminution de </a:t>
          </a:r>
          <a:r>
            <a:rPr lang="en-US" sz="2400" dirty="0" err="1">
              <a:solidFill>
                <a:schemeClr val="bg1"/>
              </a:solidFill>
            </a:rPr>
            <a:t>l’anxiété</a:t>
          </a:r>
          <a:endParaRPr lang="en-CA" sz="2400" dirty="0">
            <a:solidFill>
              <a:schemeClr val="bg1"/>
            </a:solidFill>
          </a:endParaRPr>
        </a:p>
      </dgm:t>
    </dgm:pt>
    <dgm:pt modelId="{60E4A976-4F93-F44B-8470-849AF078577A}" type="parTrans" cxnId="{86941C4E-8DCA-624D-9085-2B77A2B87C74}">
      <dgm:prSet/>
      <dgm:spPr/>
      <dgm:t>
        <a:bodyPr/>
        <a:lstStyle/>
        <a:p>
          <a:endParaRPr lang="en-US" sz="2400"/>
        </a:p>
      </dgm:t>
    </dgm:pt>
    <dgm:pt modelId="{47CCFF1A-794C-6843-A9C3-779740D9B428}" type="sibTrans" cxnId="{86941C4E-8DCA-624D-9085-2B77A2B87C74}">
      <dgm:prSet/>
      <dgm:spPr/>
      <dgm:t>
        <a:bodyPr/>
        <a:lstStyle/>
        <a:p>
          <a:endParaRPr lang="en-US" sz="2400"/>
        </a:p>
      </dgm:t>
    </dgm:pt>
    <dgm:pt modelId="{BD677880-B3F5-DC4D-8334-4268EB465C0D}">
      <dgm:prSet custT="1"/>
      <dgm:spPr>
        <a:solidFill>
          <a:srgbClr val="4B53B2"/>
        </a:solidFill>
      </dgm:spPr>
      <dgm:t>
        <a:bodyPr/>
        <a:lstStyle/>
        <a:p>
          <a:r>
            <a:rPr lang="en-GB" sz="2400" b="1" i="1" dirty="0">
              <a:solidFill>
                <a:schemeClr val="bg1"/>
              </a:solidFill>
            </a:rPr>
            <a:t>Long </a:t>
          </a:r>
          <a:r>
            <a:rPr lang="en-GB" sz="2400" b="1" i="1" dirty="0" err="1">
              <a:solidFill>
                <a:schemeClr val="bg1"/>
              </a:solidFill>
            </a:rPr>
            <a:t>terme</a:t>
          </a:r>
          <a:endParaRPr lang="en-CA" sz="2400" b="1" i="1" dirty="0">
            <a:solidFill>
              <a:schemeClr val="bg1"/>
            </a:solidFill>
          </a:endParaRPr>
        </a:p>
      </dgm:t>
    </dgm:pt>
    <dgm:pt modelId="{1FEB6987-0B54-FA4C-A016-239270539AA7}" type="parTrans" cxnId="{29526CC3-7A38-8D4D-BDA3-DAE702ACC791}">
      <dgm:prSet/>
      <dgm:spPr/>
      <dgm:t>
        <a:bodyPr/>
        <a:lstStyle/>
        <a:p>
          <a:endParaRPr lang="en-US" sz="2400"/>
        </a:p>
      </dgm:t>
    </dgm:pt>
    <dgm:pt modelId="{9D6F1E44-07FC-DE49-9115-68CB9C650F4A}" type="sibTrans" cxnId="{29526CC3-7A38-8D4D-BDA3-DAE702ACC791}">
      <dgm:prSet/>
      <dgm:spPr/>
      <dgm:t>
        <a:bodyPr/>
        <a:lstStyle/>
        <a:p>
          <a:endParaRPr lang="en-US" sz="2400"/>
        </a:p>
      </dgm:t>
    </dgm:pt>
    <dgm:pt modelId="{B04A680C-F8C5-7E42-9A1E-5F25B74F7D40}">
      <dgm:prSet custT="1"/>
      <dgm:spPr>
        <a:solidFill>
          <a:srgbClr val="4B53B2"/>
        </a:solidFill>
      </dgm:spPr>
      <dgm:t>
        <a:bodyPr/>
        <a:lstStyle/>
        <a:p>
          <a:r>
            <a:rPr lang="en-US" sz="2400">
              <a:solidFill>
                <a:schemeClr val="bg1"/>
              </a:solidFill>
            </a:rPr>
            <a:t>Augmentation de l’anxiété</a:t>
          </a:r>
          <a:endParaRPr lang="en-CA" sz="2400" dirty="0">
            <a:solidFill>
              <a:schemeClr val="bg1"/>
            </a:solidFill>
          </a:endParaRPr>
        </a:p>
      </dgm:t>
    </dgm:pt>
    <dgm:pt modelId="{8C8CDF81-4E6E-684D-BEF8-875118519BB7}" type="parTrans" cxnId="{018C9C45-4564-5044-83F2-80008B7FA90D}">
      <dgm:prSet/>
      <dgm:spPr/>
      <dgm:t>
        <a:bodyPr/>
        <a:lstStyle/>
        <a:p>
          <a:endParaRPr lang="en-US" sz="2400"/>
        </a:p>
      </dgm:t>
    </dgm:pt>
    <dgm:pt modelId="{248A33A3-643B-E44A-8CF3-32BF92CED0C0}" type="sibTrans" cxnId="{018C9C45-4564-5044-83F2-80008B7FA90D}">
      <dgm:prSet/>
      <dgm:spPr/>
      <dgm:t>
        <a:bodyPr/>
        <a:lstStyle/>
        <a:p>
          <a:endParaRPr lang="en-US" sz="2400"/>
        </a:p>
      </dgm:t>
    </dgm:pt>
    <dgm:pt modelId="{40E22DC7-2C8E-1A40-9841-51F15BB792E5}">
      <dgm:prSet custT="1"/>
      <dgm:spPr>
        <a:solidFill>
          <a:srgbClr val="4B53B2"/>
        </a:solidFill>
      </dgm:spPr>
      <dgm:t>
        <a:bodyPr/>
        <a:lstStyle/>
        <a:p>
          <a:endParaRPr lang="en-CA" sz="2400" dirty="0">
            <a:solidFill>
              <a:schemeClr val="bg1"/>
            </a:solidFill>
          </a:endParaRPr>
        </a:p>
      </dgm:t>
    </dgm:pt>
    <dgm:pt modelId="{72A19222-CB9C-0443-A055-C214A8F329C9}" type="parTrans" cxnId="{E2F895EC-ECA9-0845-A9C9-24C2A7781EE5}">
      <dgm:prSet/>
      <dgm:spPr/>
      <dgm:t>
        <a:bodyPr/>
        <a:lstStyle/>
        <a:p>
          <a:endParaRPr lang="en-US"/>
        </a:p>
      </dgm:t>
    </dgm:pt>
    <dgm:pt modelId="{B5DCEC75-83A7-244D-BD8A-0DF3A84BB36A}" type="sibTrans" cxnId="{E2F895EC-ECA9-0845-A9C9-24C2A7781EE5}">
      <dgm:prSet/>
      <dgm:spPr/>
      <dgm:t>
        <a:bodyPr/>
        <a:lstStyle/>
        <a:p>
          <a:endParaRPr lang="en-US"/>
        </a:p>
      </dgm:t>
    </dgm:pt>
    <dgm:pt modelId="{29FC4F5C-77FD-F04A-9C63-3BD25E5F7AAB}">
      <dgm:prSet custT="1"/>
      <dgm:spPr/>
      <dgm:t>
        <a:bodyPr/>
        <a:lstStyle/>
        <a:p>
          <a:r>
            <a:rPr lang="en-US" sz="2400" dirty="0">
              <a:solidFill>
                <a:schemeClr val="bg1"/>
              </a:solidFill>
            </a:rPr>
            <a:t>Diminution de l’estime de soi</a:t>
          </a:r>
        </a:p>
      </dgm:t>
    </dgm:pt>
    <dgm:pt modelId="{7356EB7C-A914-D443-985B-31CC79D8605C}" type="parTrans" cxnId="{D81785CB-28AC-E040-82B0-71CDD577E9DF}">
      <dgm:prSet/>
      <dgm:spPr/>
      <dgm:t>
        <a:bodyPr/>
        <a:lstStyle/>
        <a:p>
          <a:endParaRPr lang="en-US"/>
        </a:p>
      </dgm:t>
    </dgm:pt>
    <dgm:pt modelId="{25628BDA-8A8C-4F49-B52D-96DB5C0F4BB1}" type="sibTrans" cxnId="{D81785CB-28AC-E040-82B0-71CDD577E9DF}">
      <dgm:prSet/>
      <dgm:spPr/>
      <dgm:t>
        <a:bodyPr/>
        <a:lstStyle/>
        <a:p>
          <a:endParaRPr lang="en-US"/>
        </a:p>
      </dgm:t>
    </dgm:pt>
    <dgm:pt modelId="{3BFA5414-4822-554F-A3EA-0DCE5C8668CF}">
      <dgm:prSet custT="1"/>
      <dgm:spPr/>
      <dgm:t>
        <a:bodyPr/>
        <a:lstStyle/>
        <a:p>
          <a:r>
            <a:rPr lang="en-US" sz="2400" dirty="0">
              <a:solidFill>
                <a:schemeClr val="bg1"/>
              </a:solidFill>
            </a:rPr>
            <a:t>Diminution de la capacité fonctionnelle</a:t>
          </a:r>
        </a:p>
      </dgm:t>
    </dgm:pt>
    <dgm:pt modelId="{EC4B76F0-5BF6-2949-9D17-4C457A55AF34}" type="parTrans" cxnId="{23DB5916-B566-7647-9675-7064DD961BAB}">
      <dgm:prSet/>
      <dgm:spPr/>
      <dgm:t>
        <a:bodyPr/>
        <a:lstStyle/>
        <a:p>
          <a:endParaRPr lang="en-US"/>
        </a:p>
      </dgm:t>
    </dgm:pt>
    <dgm:pt modelId="{BC586784-D80A-604A-BA2D-11A8944807F3}" type="sibTrans" cxnId="{23DB5916-B566-7647-9675-7064DD961BAB}">
      <dgm:prSet/>
      <dgm:spPr/>
      <dgm:t>
        <a:bodyPr/>
        <a:lstStyle/>
        <a:p>
          <a:endParaRPr lang="en-US"/>
        </a:p>
      </dgm:t>
    </dgm:pt>
    <dgm:pt modelId="{499E81B4-C2DE-C440-9460-33227002BCE6}" type="pres">
      <dgm:prSet presAssocID="{14BAFDFC-7385-F54F-8464-A485BB7F2766}" presName="theList" presStyleCnt="0">
        <dgm:presLayoutVars>
          <dgm:dir/>
          <dgm:animLvl val="lvl"/>
          <dgm:resizeHandles val="exact"/>
        </dgm:presLayoutVars>
      </dgm:prSet>
      <dgm:spPr/>
    </dgm:pt>
    <dgm:pt modelId="{94914A9B-9FF1-5E44-BE14-1499D3732271}" type="pres">
      <dgm:prSet presAssocID="{4F03BE8E-D41A-3B40-A837-A8E44BFDF3D5}" presName="compNode" presStyleCnt="0"/>
      <dgm:spPr/>
    </dgm:pt>
    <dgm:pt modelId="{D999C05A-57A1-EF40-89DB-0B030B6AD1E6}" type="pres">
      <dgm:prSet presAssocID="{4F03BE8E-D41A-3B40-A837-A8E44BFDF3D5}" presName="aNode" presStyleLbl="bgShp" presStyleIdx="0" presStyleCnt="1" custLinFactNeighborX="-64384" custLinFactNeighborY="-2212"/>
      <dgm:spPr/>
    </dgm:pt>
    <dgm:pt modelId="{EEFEA6CF-D90F-D640-A62C-A3476EDF09F4}" type="pres">
      <dgm:prSet presAssocID="{4F03BE8E-D41A-3B40-A837-A8E44BFDF3D5}" presName="textNode" presStyleLbl="bgShp" presStyleIdx="0" presStyleCnt="1"/>
      <dgm:spPr/>
    </dgm:pt>
    <dgm:pt modelId="{D955B307-3D2C-324A-B5C2-F4F67DB25D25}" type="pres">
      <dgm:prSet presAssocID="{4F03BE8E-D41A-3B40-A837-A8E44BFDF3D5}" presName="compChildNode" presStyleCnt="0"/>
      <dgm:spPr/>
    </dgm:pt>
    <dgm:pt modelId="{ABCB0628-E21B-6041-9871-D008FB3224A6}" type="pres">
      <dgm:prSet presAssocID="{4F03BE8E-D41A-3B40-A837-A8E44BFDF3D5}" presName="theInnerList" presStyleCnt="0"/>
      <dgm:spPr/>
    </dgm:pt>
    <dgm:pt modelId="{6BCE5DE8-5964-9244-A067-274A087B9852}" type="pres">
      <dgm:prSet presAssocID="{0DFAC3C3-BE9F-2A4C-87F4-43879BE7FFD7}" presName="childNode" presStyleLbl="node1" presStyleIdx="0" presStyleCnt="2" custScaleX="105977">
        <dgm:presLayoutVars>
          <dgm:bulletEnabled val="1"/>
        </dgm:presLayoutVars>
      </dgm:prSet>
      <dgm:spPr/>
    </dgm:pt>
    <dgm:pt modelId="{62FFF387-D194-8441-8763-32F43A70B628}" type="pres">
      <dgm:prSet presAssocID="{0DFAC3C3-BE9F-2A4C-87F4-43879BE7FFD7}" presName="aSpace2" presStyleCnt="0"/>
      <dgm:spPr/>
    </dgm:pt>
    <dgm:pt modelId="{7AE08EF6-294B-7D40-8A57-CA8DA8324D62}" type="pres">
      <dgm:prSet presAssocID="{BD677880-B3F5-DC4D-8334-4268EB465C0D}" presName="childNode" presStyleLbl="node1" presStyleIdx="1" presStyleCnt="2" custScaleX="104811" custScaleY="186647">
        <dgm:presLayoutVars>
          <dgm:bulletEnabled val="1"/>
        </dgm:presLayoutVars>
      </dgm:prSet>
      <dgm:spPr/>
    </dgm:pt>
  </dgm:ptLst>
  <dgm:cxnLst>
    <dgm:cxn modelId="{23DB5916-B566-7647-9675-7064DD961BAB}" srcId="{BD677880-B3F5-DC4D-8334-4268EB465C0D}" destId="{3BFA5414-4822-554F-A3EA-0DCE5C8668CF}" srcOrd="2" destOrd="0" parTransId="{EC4B76F0-5BF6-2949-9D17-4C457A55AF34}" sibTransId="{BC586784-D80A-604A-BA2D-11A8944807F3}"/>
    <dgm:cxn modelId="{6E6CBB1A-0EC1-7D49-8EC2-F2D0E4C63FF9}" type="presOf" srcId="{4F03BE8E-D41A-3B40-A837-A8E44BFDF3D5}" destId="{EEFEA6CF-D90F-D640-A62C-A3476EDF09F4}" srcOrd="1" destOrd="0" presId="urn:microsoft.com/office/officeart/2005/8/layout/lProcess2"/>
    <dgm:cxn modelId="{018C9C45-4564-5044-83F2-80008B7FA90D}" srcId="{BD677880-B3F5-DC4D-8334-4268EB465C0D}" destId="{B04A680C-F8C5-7E42-9A1E-5F25B74F7D40}" srcOrd="0" destOrd="0" parTransId="{8C8CDF81-4E6E-684D-BEF8-875118519BB7}" sibTransId="{248A33A3-643B-E44A-8CF3-32BF92CED0C0}"/>
    <dgm:cxn modelId="{1D862148-D106-AD4C-A94A-D00434BFD6D8}" type="presOf" srcId="{BD677880-B3F5-DC4D-8334-4268EB465C0D}" destId="{7AE08EF6-294B-7D40-8A57-CA8DA8324D62}" srcOrd="0" destOrd="0" presId="urn:microsoft.com/office/officeart/2005/8/layout/lProcess2"/>
    <dgm:cxn modelId="{86941C4E-8DCA-624D-9085-2B77A2B87C74}" srcId="{0DFAC3C3-BE9F-2A4C-87F4-43879BE7FFD7}" destId="{574A254C-FDC3-474A-9B76-6310D6A022E5}" srcOrd="0" destOrd="0" parTransId="{60E4A976-4F93-F44B-8470-849AF078577A}" sibTransId="{47CCFF1A-794C-6843-A9C3-779740D9B428}"/>
    <dgm:cxn modelId="{F2129D85-7982-484D-BD7E-E542C5BDFBA7}" type="presOf" srcId="{40E22DC7-2C8E-1A40-9841-51F15BB792E5}" destId="{7AE08EF6-294B-7D40-8A57-CA8DA8324D62}" srcOrd="0" destOrd="4" presId="urn:microsoft.com/office/officeart/2005/8/layout/lProcess2"/>
    <dgm:cxn modelId="{6460B08F-C62C-474E-8274-F75430D7734F}" type="presOf" srcId="{3BFA5414-4822-554F-A3EA-0DCE5C8668CF}" destId="{7AE08EF6-294B-7D40-8A57-CA8DA8324D62}" srcOrd="0" destOrd="3" presId="urn:microsoft.com/office/officeart/2005/8/layout/lProcess2"/>
    <dgm:cxn modelId="{327A289C-1CF3-5E48-9944-7596F7C59776}" type="presOf" srcId="{574A254C-FDC3-474A-9B76-6310D6A022E5}" destId="{6BCE5DE8-5964-9244-A067-274A087B9852}" srcOrd="0" destOrd="1" presId="urn:microsoft.com/office/officeart/2005/8/layout/lProcess2"/>
    <dgm:cxn modelId="{9C06F1A8-0E13-B247-844F-E5B7FF4BAF67}" type="presOf" srcId="{4F03BE8E-D41A-3B40-A837-A8E44BFDF3D5}" destId="{D999C05A-57A1-EF40-89DB-0B030B6AD1E6}" srcOrd="0" destOrd="0" presId="urn:microsoft.com/office/officeart/2005/8/layout/lProcess2"/>
    <dgm:cxn modelId="{7975F0B9-ABE9-8940-A0E8-EFCD5142E11E}" srcId="{14BAFDFC-7385-F54F-8464-A485BB7F2766}" destId="{4F03BE8E-D41A-3B40-A837-A8E44BFDF3D5}" srcOrd="0" destOrd="0" parTransId="{26D1B74C-B7C0-CF4F-88BD-FBFD75CFFCDC}" sibTransId="{3CFDBB8D-364F-A147-9516-9D21B143EB79}"/>
    <dgm:cxn modelId="{61C673BA-0015-234C-B937-B0340C5B3A29}" srcId="{4F03BE8E-D41A-3B40-A837-A8E44BFDF3D5}" destId="{0DFAC3C3-BE9F-2A4C-87F4-43879BE7FFD7}" srcOrd="0" destOrd="0" parTransId="{1C9F83AE-E3DF-7A40-BBA1-D8EE4EABB690}" sibTransId="{9501177C-E695-A34F-984D-B61C5ADCA969}"/>
    <dgm:cxn modelId="{29526CC3-7A38-8D4D-BDA3-DAE702ACC791}" srcId="{4F03BE8E-D41A-3B40-A837-A8E44BFDF3D5}" destId="{BD677880-B3F5-DC4D-8334-4268EB465C0D}" srcOrd="1" destOrd="0" parTransId="{1FEB6987-0B54-FA4C-A016-239270539AA7}" sibTransId="{9D6F1E44-07FC-DE49-9115-68CB9C650F4A}"/>
    <dgm:cxn modelId="{D81785CB-28AC-E040-82B0-71CDD577E9DF}" srcId="{BD677880-B3F5-DC4D-8334-4268EB465C0D}" destId="{29FC4F5C-77FD-F04A-9C63-3BD25E5F7AAB}" srcOrd="1" destOrd="0" parTransId="{7356EB7C-A914-D443-985B-31CC79D8605C}" sibTransId="{25628BDA-8A8C-4F49-B52D-96DB5C0F4BB1}"/>
    <dgm:cxn modelId="{EB759FD3-F116-0B41-B8F7-5FD8333326AD}" type="presOf" srcId="{29FC4F5C-77FD-F04A-9C63-3BD25E5F7AAB}" destId="{7AE08EF6-294B-7D40-8A57-CA8DA8324D62}" srcOrd="0" destOrd="2" presId="urn:microsoft.com/office/officeart/2005/8/layout/lProcess2"/>
    <dgm:cxn modelId="{E921F8E0-A9BD-0043-B29F-0CFF31A3A3BD}" type="presOf" srcId="{0DFAC3C3-BE9F-2A4C-87F4-43879BE7FFD7}" destId="{6BCE5DE8-5964-9244-A067-274A087B9852}" srcOrd="0" destOrd="0" presId="urn:microsoft.com/office/officeart/2005/8/layout/lProcess2"/>
    <dgm:cxn modelId="{E2F895EC-ECA9-0845-A9C9-24C2A7781EE5}" srcId="{BD677880-B3F5-DC4D-8334-4268EB465C0D}" destId="{40E22DC7-2C8E-1A40-9841-51F15BB792E5}" srcOrd="3" destOrd="0" parTransId="{72A19222-CB9C-0443-A055-C214A8F329C9}" sibTransId="{B5DCEC75-83A7-244D-BD8A-0DF3A84BB36A}"/>
    <dgm:cxn modelId="{DDA637ED-C3E7-3143-BFE1-339A7B2DE77F}" type="presOf" srcId="{B04A680C-F8C5-7E42-9A1E-5F25B74F7D40}" destId="{7AE08EF6-294B-7D40-8A57-CA8DA8324D62}" srcOrd="0" destOrd="1" presId="urn:microsoft.com/office/officeart/2005/8/layout/lProcess2"/>
    <dgm:cxn modelId="{E3E534F3-802B-214C-9824-270F4E8B61AC}" type="presOf" srcId="{14BAFDFC-7385-F54F-8464-A485BB7F2766}" destId="{499E81B4-C2DE-C440-9460-33227002BCE6}" srcOrd="0" destOrd="0" presId="urn:microsoft.com/office/officeart/2005/8/layout/lProcess2"/>
    <dgm:cxn modelId="{44FC6715-FE5A-4C4A-99E7-4ED0E782FB2B}" type="presParOf" srcId="{499E81B4-C2DE-C440-9460-33227002BCE6}" destId="{94914A9B-9FF1-5E44-BE14-1499D3732271}" srcOrd="0" destOrd="0" presId="urn:microsoft.com/office/officeart/2005/8/layout/lProcess2"/>
    <dgm:cxn modelId="{798B2950-A88B-A34B-BC48-5CDF4E5E088B}" type="presParOf" srcId="{94914A9B-9FF1-5E44-BE14-1499D3732271}" destId="{D999C05A-57A1-EF40-89DB-0B030B6AD1E6}" srcOrd="0" destOrd="0" presId="urn:microsoft.com/office/officeart/2005/8/layout/lProcess2"/>
    <dgm:cxn modelId="{18B7DEFE-2E50-2F4A-AE40-7094141D5E98}" type="presParOf" srcId="{94914A9B-9FF1-5E44-BE14-1499D3732271}" destId="{EEFEA6CF-D90F-D640-A62C-A3476EDF09F4}" srcOrd="1" destOrd="0" presId="urn:microsoft.com/office/officeart/2005/8/layout/lProcess2"/>
    <dgm:cxn modelId="{F87D6F96-7489-5344-A2DF-9D083E1B223E}" type="presParOf" srcId="{94914A9B-9FF1-5E44-BE14-1499D3732271}" destId="{D955B307-3D2C-324A-B5C2-F4F67DB25D25}" srcOrd="2" destOrd="0" presId="urn:microsoft.com/office/officeart/2005/8/layout/lProcess2"/>
    <dgm:cxn modelId="{65B0F388-2EBE-454E-B34B-814BA7E8B594}" type="presParOf" srcId="{D955B307-3D2C-324A-B5C2-F4F67DB25D25}" destId="{ABCB0628-E21B-6041-9871-D008FB3224A6}" srcOrd="0" destOrd="0" presId="urn:microsoft.com/office/officeart/2005/8/layout/lProcess2"/>
    <dgm:cxn modelId="{D1D81035-03FB-0B40-B45E-F916C704D654}" type="presParOf" srcId="{ABCB0628-E21B-6041-9871-D008FB3224A6}" destId="{6BCE5DE8-5964-9244-A067-274A087B9852}" srcOrd="0" destOrd="0" presId="urn:microsoft.com/office/officeart/2005/8/layout/lProcess2"/>
    <dgm:cxn modelId="{49A7FE6D-972D-B84B-A9EE-D4B550C1CF2B}" type="presParOf" srcId="{ABCB0628-E21B-6041-9871-D008FB3224A6}" destId="{62FFF387-D194-8441-8763-32F43A70B628}" srcOrd="1" destOrd="0" presId="urn:microsoft.com/office/officeart/2005/8/layout/lProcess2"/>
    <dgm:cxn modelId="{52A85D9F-3AB8-4046-9D78-7A7289AAB006}" type="presParOf" srcId="{ABCB0628-E21B-6041-9871-D008FB3224A6}" destId="{7AE08EF6-294B-7D40-8A57-CA8DA8324D62}"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F98E68F-E381-48A9-90DA-0DE9B3B5C52B}" type="doc">
      <dgm:prSet loTypeId="urn:microsoft.com/office/officeart/2005/8/layout/process4" loCatId="icon" qsTypeId="urn:microsoft.com/office/officeart/2005/8/quickstyle/simple1" qsCatId="simple" csTypeId="urn:microsoft.com/office/officeart/2005/8/colors/accent1_3" csCatId="accent1" phldr="1"/>
      <dgm:spPr/>
      <dgm:t>
        <a:bodyPr/>
        <a:lstStyle/>
        <a:p>
          <a:endParaRPr lang="en-US"/>
        </a:p>
      </dgm:t>
    </dgm:pt>
    <dgm:pt modelId="{FFE67F7B-1DC1-4FC5-8897-0AD4545E9E42}">
      <dgm:prSet custT="1"/>
      <dgm:spPr>
        <a:solidFill>
          <a:srgbClr val="4B53B2"/>
        </a:solidFill>
      </dgm:spPr>
      <dgm:t>
        <a:bodyPr/>
        <a:lstStyle/>
        <a:p>
          <a:r>
            <a:rPr lang="en-US" sz="2400" dirty="0" err="1"/>
            <a:t>Retardez</a:t>
          </a:r>
          <a:r>
            <a:rPr lang="en-US" sz="2400" dirty="0"/>
            <a:t> </a:t>
          </a:r>
          <a:r>
            <a:rPr lang="en-US" sz="2400" dirty="0" err="1"/>
            <a:t>l’évitement</a:t>
          </a:r>
          <a:endParaRPr lang="en-US" sz="2400" dirty="0"/>
        </a:p>
      </dgm:t>
    </dgm:pt>
    <dgm:pt modelId="{E1829F58-C87F-40AB-A000-38D54D0E7F97}" type="parTrans" cxnId="{BBCFA7A0-4A8D-4C48-B6B9-DD71A2C5ED7F}">
      <dgm:prSet/>
      <dgm:spPr/>
      <dgm:t>
        <a:bodyPr/>
        <a:lstStyle/>
        <a:p>
          <a:endParaRPr lang="en-US" sz="2400"/>
        </a:p>
      </dgm:t>
    </dgm:pt>
    <dgm:pt modelId="{896F6657-CBE5-4741-82EA-8E1C7CF4E2D2}" type="sibTrans" cxnId="{BBCFA7A0-4A8D-4C48-B6B9-DD71A2C5ED7F}">
      <dgm:prSet/>
      <dgm:spPr/>
      <dgm:t>
        <a:bodyPr/>
        <a:lstStyle/>
        <a:p>
          <a:endParaRPr lang="en-US" sz="2400"/>
        </a:p>
      </dgm:t>
    </dgm:pt>
    <dgm:pt modelId="{ED6D81A9-43E9-4BFC-BB7A-8553968F7096}">
      <dgm:prSet custT="1"/>
      <dgm:spPr>
        <a:solidFill>
          <a:srgbClr val="4B53B2"/>
        </a:solidFill>
      </dgm:spPr>
      <dgm:t>
        <a:bodyPr/>
        <a:lstStyle/>
        <a:p>
          <a:r>
            <a:rPr lang="en-US" sz="2400" dirty="0"/>
            <a:t>Si possible, </a:t>
          </a:r>
          <a:r>
            <a:rPr lang="en-US" sz="2400" dirty="0" err="1"/>
            <a:t>restez</a:t>
          </a:r>
          <a:r>
            <a:rPr lang="en-US" sz="2400" dirty="0"/>
            <a:t> dans la situation </a:t>
          </a:r>
          <a:r>
            <a:rPr lang="en-US" sz="2400" dirty="0" err="1"/>
            <a:t>d’anxiété</a:t>
          </a:r>
          <a:r>
            <a:rPr lang="en-US" sz="2400" dirty="0"/>
            <a:t> pendant 30 minutes </a:t>
          </a:r>
          <a:r>
            <a:rPr lang="en-US" sz="2400" dirty="0" err="1"/>
            <a:t>ou</a:t>
          </a:r>
          <a:r>
            <a:rPr lang="en-US" sz="2400" dirty="0"/>
            <a:t> </a:t>
          </a:r>
          <a:r>
            <a:rPr lang="en-US" sz="2400" dirty="0" err="1"/>
            <a:t>jusqu’à</a:t>
          </a:r>
          <a:r>
            <a:rPr lang="en-US" sz="2400" dirty="0"/>
            <a:t> </a:t>
          </a:r>
          <a:r>
            <a:rPr lang="en-US" sz="2400" dirty="0" err="1"/>
            <a:t>ce</a:t>
          </a:r>
          <a:r>
            <a:rPr lang="en-US" sz="2400" dirty="0"/>
            <a:t> que </a:t>
          </a:r>
          <a:r>
            <a:rPr lang="en-US" sz="2400" dirty="0" err="1"/>
            <a:t>l’anxiété</a:t>
          </a:r>
          <a:r>
            <a:rPr lang="en-US" sz="2400" dirty="0"/>
            <a:t> </a:t>
          </a:r>
          <a:r>
            <a:rPr lang="en-US" sz="2400" dirty="0" err="1"/>
            <a:t>diminue</a:t>
          </a:r>
          <a:r>
            <a:rPr lang="en-US" sz="2400" dirty="0"/>
            <a:t> de 50 %</a:t>
          </a:r>
        </a:p>
      </dgm:t>
    </dgm:pt>
    <dgm:pt modelId="{076D83D4-5AF9-489D-925D-B9C2DE825D6D}" type="parTrans" cxnId="{ECAF8061-31FE-4195-AB8C-C579E6592907}">
      <dgm:prSet/>
      <dgm:spPr/>
      <dgm:t>
        <a:bodyPr/>
        <a:lstStyle/>
        <a:p>
          <a:endParaRPr lang="en-US" sz="2400"/>
        </a:p>
      </dgm:t>
    </dgm:pt>
    <dgm:pt modelId="{13EC10D2-E292-4D87-A664-116BEB17AE9E}" type="sibTrans" cxnId="{ECAF8061-31FE-4195-AB8C-C579E6592907}">
      <dgm:prSet/>
      <dgm:spPr/>
      <dgm:t>
        <a:bodyPr/>
        <a:lstStyle/>
        <a:p>
          <a:endParaRPr lang="en-US" sz="2400"/>
        </a:p>
      </dgm:t>
    </dgm:pt>
    <dgm:pt modelId="{D5A008B8-3529-8440-A7BD-0269F2790EEB}">
      <dgm:prSet custT="1"/>
      <dgm:spPr>
        <a:solidFill>
          <a:srgbClr val="4B53B2"/>
        </a:solidFill>
      </dgm:spPr>
      <dgm:t>
        <a:bodyPr/>
        <a:lstStyle/>
        <a:p>
          <a:pPr>
            <a:buFont typeface="Arial"/>
            <a:buChar char="•"/>
          </a:pPr>
          <a:r>
            <a:rPr lang="en-US" sz="2400" dirty="0">
              <a:latin typeface="+mn-lt"/>
              <a:cs typeface="Arial"/>
            </a:rPr>
            <a:t>Faire face </a:t>
          </a:r>
          <a:r>
            <a:rPr lang="en-US" sz="2400" dirty="0" err="1">
              <a:latin typeface="+mn-lt"/>
              <a:cs typeface="Arial"/>
            </a:rPr>
            <a:t>à</a:t>
          </a:r>
          <a:r>
            <a:rPr lang="en-US" sz="2400" dirty="0">
              <a:latin typeface="+mn-lt"/>
              <a:cs typeface="Arial"/>
            </a:rPr>
            <a:t> </a:t>
          </a:r>
          <a:r>
            <a:rPr lang="en-US" sz="2400" dirty="0" err="1">
              <a:latin typeface="+mn-lt"/>
              <a:cs typeface="Arial"/>
            </a:rPr>
            <a:t>ses</a:t>
          </a:r>
          <a:r>
            <a:rPr lang="en-US" sz="2400" dirty="0">
              <a:latin typeface="+mn-lt"/>
              <a:cs typeface="Arial"/>
            </a:rPr>
            <a:t> </a:t>
          </a:r>
          <a:r>
            <a:rPr lang="en-US" sz="2400" dirty="0" err="1">
              <a:latin typeface="+mn-lt"/>
              <a:cs typeface="Arial"/>
            </a:rPr>
            <a:t>peurs</a:t>
          </a:r>
          <a:r>
            <a:rPr lang="en-US" sz="2400" dirty="0">
              <a:latin typeface="+mn-lt"/>
              <a:cs typeface="Arial"/>
            </a:rPr>
            <a:t> de manière </a:t>
          </a:r>
          <a:r>
            <a:rPr lang="en-US" sz="2400" dirty="0" err="1">
              <a:latin typeface="+mn-lt"/>
              <a:cs typeface="Arial"/>
            </a:rPr>
            <a:t>planifiée</a:t>
          </a:r>
          <a:r>
            <a:rPr lang="en-US" sz="2400" dirty="0">
              <a:latin typeface="+mn-lt"/>
              <a:cs typeface="Arial"/>
            </a:rPr>
            <a:t> et </a:t>
          </a:r>
          <a:r>
            <a:rPr lang="en-US" sz="2400" dirty="0" err="1">
              <a:latin typeface="+mn-lt"/>
              <a:cs typeface="Arial"/>
            </a:rPr>
            <a:t>répétée</a:t>
          </a:r>
          <a:endParaRPr lang="en-US" sz="2400" dirty="0">
            <a:latin typeface="+mn-lt"/>
            <a:cs typeface="Arial"/>
          </a:endParaRPr>
        </a:p>
      </dgm:t>
    </dgm:pt>
    <dgm:pt modelId="{4765D4EB-5DD3-BC48-84D2-57FC21688CB1}" type="parTrans" cxnId="{32BB5D8F-8FE7-5540-A322-C74DFD36BD11}">
      <dgm:prSet/>
      <dgm:spPr/>
      <dgm:t>
        <a:bodyPr/>
        <a:lstStyle/>
        <a:p>
          <a:endParaRPr lang="en-US" sz="2400"/>
        </a:p>
      </dgm:t>
    </dgm:pt>
    <dgm:pt modelId="{414B65C7-39B4-6D48-ADC3-CFAD998A3A18}" type="sibTrans" cxnId="{32BB5D8F-8FE7-5540-A322-C74DFD36BD11}">
      <dgm:prSet/>
      <dgm:spPr/>
      <dgm:t>
        <a:bodyPr/>
        <a:lstStyle/>
        <a:p>
          <a:endParaRPr lang="en-US" sz="2400"/>
        </a:p>
      </dgm:t>
    </dgm:pt>
    <dgm:pt modelId="{E7BA3EFA-9984-9448-AB0A-B9CBC46F421D}">
      <dgm:prSet custT="1"/>
      <dgm:spPr>
        <a:solidFill>
          <a:srgbClr val="4B53B2"/>
        </a:solidFill>
      </dgm:spPr>
      <dgm:t>
        <a:bodyPr/>
        <a:lstStyle/>
        <a:p>
          <a:r>
            <a:rPr lang="en-US" sz="2400" dirty="0" err="1">
              <a:latin typeface="+mn-lt"/>
              <a:cs typeface="Arial"/>
            </a:rPr>
            <a:t>Commencez</a:t>
          </a:r>
          <a:r>
            <a:rPr lang="en-US" sz="2400" dirty="0">
              <a:latin typeface="+mn-lt"/>
              <a:cs typeface="Arial"/>
            </a:rPr>
            <a:t> par les </a:t>
          </a:r>
          <a:r>
            <a:rPr lang="en-US" sz="2400" dirty="0" err="1">
              <a:latin typeface="+mn-lt"/>
              <a:cs typeface="Arial"/>
            </a:rPr>
            <a:t>peurs</a:t>
          </a:r>
          <a:r>
            <a:rPr lang="en-US" sz="2400" dirty="0">
              <a:latin typeface="+mn-lt"/>
              <a:cs typeface="Arial"/>
            </a:rPr>
            <a:t> qui </a:t>
          </a:r>
          <a:r>
            <a:rPr lang="en-US" sz="2400" dirty="0" err="1">
              <a:latin typeface="+mn-lt"/>
              <a:cs typeface="Arial"/>
            </a:rPr>
            <a:t>ont</a:t>
          </a:r>
          <a:r>
            <a:rPr lang="en-US" sz="2400" dirty="0">
              <a:latin typeface="+mn-lt"/>
              <a:cs typeface="Arial"/>
            </a:rPr>
            <a:t> </a:t>
          </a:r>
          <a:r>
            <a:rPr lang="en-US" sz="2400" dirty="0" err="1">
              <a:latin typeface="+mn-lt"/>
              <a:cs typeface="Arial"/>
            </a:rPr>
            <a:t>une</a:t>
          </a:r>
          <a:r>
            <a:rPr lang="en-US" sz="2400" dirty="0">
              <a:latin typeface="+mn-lt"/>
              <a:cs typeface="Arial"/>
            </a:rPr>
            <a:t> cote </a:t>
          </a:r>
          <a:r>
            <a:rPr lang="en-US" sz="2400" dirty="0" err="1">
              <a:latin typeface="+mn-lt"/>
              <a:cs typeface="Arial"/>
            </a:rPr>
            <a:t>d’anxiété</a:t>
          </a:r>
          <a:r>
            <a:rPr lang="en-US" sz="2400" dirty="0">
              <a:latin typeface="+mn-lt"/>
              <a:cs typeface="Arial"/>
            </a:rPr>
            <a:t> de 3 </a:t>
          </a:r>
          <a:r>
            <a:rPr lang="en-US" sz="2400" dirty="0" err="1">
              <a:latin typeface="+mn-lt"/>
              <a:cs typeface="Arial"/>
            </a:rPr>
            <a:t>à</a:t>
          </a:r>
          <a:r>
            <a:rPr lang="en-US" sz="2400" dirty="0">
              <a:latin typeface="+mn-lt"/>
              <a:cs typeface="Arial"/>
            </a:rPr>
            <a:t> 4 sur 10</a:t>
          </a:r>
        </a:p>
      </dgm:t>
    </dgm:pt>
    <dgm:pt modelId="{07E68926-1402-9845-BA32-C8201924B2A8}" type="parTrans" cxnId="{30E0F5C0-5275-6841-A8D6-4F79DC2B5B4B}">
      <dgm:prSet/>
      <dgm:spPr/>
      <dgm:t>
        <a:bodyPr/>
        <a:lstStyle/>
        <a:p>
          <a:endParaRPr lang="en-US" sz="2400"/>
        </a:p>
      </dgm:t>
    </dgm:pt>
    <dgm:pt modelId="{470CF5AC-8B43-2B4E-AF7F-13898991B003}" type="sibTrans" cxnId="{30E0F5C0-5275-6841-A8D6-4F79DC2B5B4B}">
      <dgm:prSet/>
      <dgm:spPr/>
      <dgm:t>
        <a:bodyPr/>
        <a:lstStyle/>
        <a:p>
          <a:endParaRPr lang="en-US" sz="2400"/>
        </a:p>
      </dgm:t>
    </dgm:pt>
    <dgm:pt modelId="{ACB2710A-4763-FE44-A27F-D0D21EABFA19}" type="pres">
      <dgm:prSet presAssocID="{8F98E68F-E381-48A9-90DA-0DE9B3B5C52B}" presName="Name0" presStyleCnt="0">
        <dgm:presLayoutVars>
          <dgm:dir/>
          <dgm:animLvl val="lvl"/>
          <dgm:resizeHandles val="exact"/>
        </dgm:presLayoutVars>
      </dgm:prSet>
      <dgm:spPr/>
    </dgm:pt>
    <dgm:pt modelId="{70C0DA7A-773F-054C-A2B5-D7FD2498F46D}" type="pres">
      <dgm:prSet presAssocID="{ED6D81A9-43E9-4BFC-BB7A-8553968F7096}" presName="boxAndChildren" presStyleCnt="0"/>
      <dgm:spPr/>
    </dgm:pt>
    <dgm:pt modelId="{384197B3-33DA-5440-B7E4-0962E31DEF69}" type="pres">
      <dgm:prSet presAssocID="{ED6D81A9-43E9-4BFC-BB7A-8553968F7096}" presName="parentTextBox" presStyleLbl="node1" presStyleIdx="0" presStyleCnt="4" custScaleY="145045"/>
      <dgm:spPr/>
    </dgm:pt>
    <dgm:pt modelId="{16BC038D-5CB0-D248-AD50-A3D55C8FC8E3}" type="pres">
      <dgm:prSet presAssocID="{896F6657-CBE5-4741-82EA-8E1C7CF4E2D2}" presName="sp" presStyleCnt="0"/>
      <dgm:spPr/>
    </dgm:pt>
    <dgm:pt modelId="{81C13A81-C1DB-CB4B-A334-233C27A42423}" type="pres">
      <dgm:prSet presAssocID="{FFE67F7B-1DC1-4FC5-8897-0AD4545E9E42}" presName="arrowAndChildren" presStyleCnt="0"/>
      <dgm:spPr/>
    </dgm:pt>
    <dgm:pt modelId="{8A9EF56D-8F80-C943-8D67-0DB1E95A17C8}" type="pres">
      <dgm:prSet presAssocID="{FFE67F7B-1DC1-4FC5-8897-0AD4545E9E42}" presName="parentTextArrow" presStyleLbl="node1" presStyleIdx="1" presStyleCnt="4" custScaleY="66882"/>
      <dgm:spPr/>
    </dgm:pt>
    <dgm:pt modelId="{7A73E208-0EBB-B94D-812B-E824F50B98BA}" type="pres">
      <dgm:prSet presAssocID="{470CF5AC-8B43-2B4E-AF7F-13898991B003}" presName="sp" presStyleCnt="0"/>
      <dgm:spPr/>
    </dgm:pt>
    <dgm:pt modelId="{F2C010B1-F0EF-CD4E-A75B-64F2E8D7BBD1}" type="pres">
      <dgm:prSet presAssocID="{E7BA3EFA-9984-9448-AB0A-B9CBC46F421D}" presName="arrowAndChildren" presStyleCnt="0"/>
      <dgm:spPr/>
    </dgm:pt>
    <dgm:pt modelId="{BC92ACA2-4D12-CE4E-B5AC-CE6C9AD8161F}" type="pres">
      <dgm:prSet presAssocID="{E7BA3EFA-9984-9448-AB0A-B9CBC46F421D}" presName="parentTextArrow" presStyleLbl="node1" presStyleIdx="2" presStyleCnt="4" custScaleY="104734"/>
      <dgm:spPr/>
    </dgm:pt>
    <dgm:pt modelId="{79FF4AB7-CB0E-534E-A395-483A9DC9C940}" type="pres">
      <dgm:prSet presAssocID="{414B65C7-39B4-6D48-ADC3-CFAD998A3A18}" presName="sp" presStyleCnt="0"/>
      <dgm:spPr/>
    </dgm:pt>
    <dgm:pt modelId="{D0DC9FB9-1327-5A49-8877-FD3C5BD2289A}" type="pres">
      <dgm:prSet presAssocID="{D5A008B8-3529-8440-A7BD-0269F2790EEB}" presName="arrowAndChildren" presStyleCnt="0"/>
      <dgm:spPr/>
    </dgm:pt>
    <dgm:pt modelId="{BB5A1C18-06BC-4B4D-B9FF-39E0E7E615CA}" type="pres">
      <dgm:prSet presAssocID="{D5A008B8-3529-8440-A7BD-0269F2790EEB}" presName="parentTextArrow" presStyleLbl="node1" presStyleIdx="3" presStyleCnt="4" custScaleY="88704"/>
      <dgm:spPr/>
    </dgm:pt>
  </dgm:ptLst>
  <dgm:cxnLst>
    <dgm:cxn modelId="{8FA93D09-084A-8A49-BCB3-2C56897AD00F}" type="presOf" srcId="{D5A008B8-3529-8440-A7BD-0269F2790EEB}" destId="{BB5A1C18-06BC-4B4D-B9FF-39E0E7E615CA}" srcOrd="0" destOrd="0" presId="urn:microsoft.com/office/officeart/2005/8/layout/process4"/>
    <dgm:cxn modelId="{043B6F1D-B319-C14E-82DB-4D195E7E0C79}" type="presOf" srcId="{FFE67F7B-1DC1-4FC5-8897-0AD4545E9E42}" destId="{8A9EF56D-8F80-C943-8D67-0DB1E95A17C8}" srcOrd="0" destOrd="0" presId="urn:microsoft.com/office/officeart/2005/8/layout/process4"/>
    <dgm:cxn modelId="{BFE2E15F-802D-854B-B1E5-0DAB162D538F}" type="presOf" srcId="{E7BA3EFA-9984-9448-AB0A-B9CBC46F421D}" destId="{BC92ACA2-4D12-CE4E-B5AC-CE6C9AD8161F}" srcOrd="0" destOrd="0" presId="urn:microsoft.com/office/officeart/2005/8/layout/process4"/>
    <dgm:cxn modelId="{ECAF8061-31FE-4195-AB8C-C579E6592907}" srcId="{8F98E68F-E381-48A9-90DA-0DE9B3B5C52B}" destId="{ED6D81A9-43E9-4BFC-BB7A-8553968F7096}" srcOrd="3" destOrd="0" parTransId="{076D83D4-5AF9-489D-925D-B9C2DE825D6D}" sibTransId="{13EC10D2-E292-4D87-A664-116BEB17AE9E}"/>
    <dgm:cxn modelId="{32BB5D8F-8FE7-5540-A322-C74DFD36BD11}" srcId="{8F98E68F-E381-48A9-90DA-0DE9B3B5C52B}" destId="{D5A008B8-3529-8440-A7BD-0269F2790EEB}" srcOrd="0" destOrd="0" parTransId="{4765D4EB-5DD3-BC48-84D2-57FC21688CB1}" sibTransId="{414B65C7-39B4-6D48-ADC3-CFAD998A3A18}"/>
    <dgm:cxn modelId="{BBCFA7A0-4A8D-4C48-B6B9-DD71A2C5ED7F}" srcId="{8F98E68F-E381-48A9-90DA-0DE9B3B5C52B}" destId="{FFE67F7B-1DC1-4FC5-8897-0AD4545E9E42}" srcOrd="2" destOrd="0" parTransId="{E1829F58-C87F-40AB-A000-38D54D0E7F97}" sibTransId="{896F6657-CBE5-4741-82EA-8E1C7CF4E2D2}"/>
    <dgm:cxn modelId="{67A137AD-0F75-7541-B96A-F912CD6197D7}" type="presOf" srcId="{8F98E68F-E381-48A9-90DA-0DE9B3B5C52B}" destId="{ACB2710A-4763-FE44-A27F-D0D21EABFA19}" srcOrd="0" destOrd="0" presId="urn:microsoft.com/office/officeart/2005/8/layout/process4"/>
    <dgm:cxn modelId="{30E0F5C0-5275-6841-A8D6-4F79DC2B5B4B}" srcId="{8F98E68F-E381-48A9-90DA-0DE9B3B5C52B}" destId="{E7BA3EFA-9984-9448-AB0A-B9CBC46F421D}" srcOrd="1" destOrd="0" parTransId="{07E68926-1402-9845-BA32-C8201924B2A8}" sibTransId="{470CF5AC-8B43-2B4E-AF7F-13898991B003}"/>
    <dgm:cxn modelId="{0587AFC4-1A52-D24C-B9C4-28D154F33072}" type="presOf" srcId="{ED6D81A9-43E9-4BFC-BB7A-8553968F7096}" destId="{384197B3-33DA-5440-B7E4-0962E31DEF69}" srcOrd="0" destOrd="0" presId="urn:microsoft.com/office/officeart/2005/8/layout/process4"/>
    <dgm:cxn modelId="{FF82C0D8-B9EC-2D43-A33E-F12612DD8F4F}" type="presParOf" srcId="{ACB2710A-4763-FE44-A27F-D0D21EABFA19}" destId="{70C0DA7A-773F-054C-A2B5-D7FD2498F46D}" srcOrd="0" destOrd="0" presId="urn:microsoft.com/office/officeart/2005/8/layout/process4"/>
    <dgm:cxn modelId="{B82FEA5B-7274-4147-ADB6-0EAFF0ED75E6}" type="presParOf" srcId="{70C0DA7A-773F-054C-A2B5-D7FD2498F46D}" destId="{384197B3-33DA-5440-B7E4-0962E31DEF69}" srcOrd="0" destOrd="0" presId="urn:microsoft.com/office/officeart/2005/8/layout/process4"/>
    <dgm:cxn modelId="{7D4847F7-67FB-CB42-AC2C-5EC7E2C6F542}" type="presParOf" srcId="{ACB2710A-4763-FE44-A27F-D0D21EABFA19}" destId="{16BC038D-5CB0-D248-AD50-A3D55C8FC8E3}" srcOrd="1" destOrd="0" presId="urn:microsoft.com/office/officeart/2005/8/layout/process4"/>
    <dgm:cxn modelId="{3E22EE20-63BE-5947-94EC-CFA1D7725C49}" type="presParOf" srcId="{ACB2710A-4763-FE44-A27F-D0D21EABFA19}" destId="{81C13A81-C1DB-CB4B-A334-233C27A42423}" srcOrd="2" destOrd="0" presId="urn:microsoft.com/office/officeart/2005/8/layout/process4"/>
    <dgm:cxn modelId="{B7AC0BCE-A2B0-874E-ADCE-8D681F40BE78}" type="presParOf" srcId="{81C13A81-C1DB-CB4B-A334-233C27A42423}" destId="{8A9EF56D-8F80-C943-8D67-0DB1E95A17C8}" srcOrd="0" destOrd="0" presId="urn:microsoft.com/office/officeart/2005/8/layout/process4"/>
    <dgm:cxn modelId="{96C4B4CD-5D4B-B546-A9E7-F7D7581F2A08}" type="presParOf" srcId="{ACB2710A-4763-FE44-A27F-D0D21EABFA19}" destId="{7A73E208-0EBB-B94D-812B-E824F50B98BA}" srcOrd="3" destOrd="0" presId="urn:microsoft.com/office/officeart/2005/8/layout/process4"/>
    <dgm:cxn modelId="{DD5E074A-22F3-B441-B2B8-9D8CEA070CBD}" type="presParOf" srcId="{ACB2710A-4763-FE44-A27F-D0D21EABFA19}" destId="{F2C010B1-F0EF-CD4E-A75B-64F2E8D7BBD1}" srcOrd="4" destOrd="0" presId="urn:microsoft.com/office/officeart/2005/8/layout/process4"/>
    <dgm:cxn modelId="{1C52C75C-2C99-8F43-9CA1-9CC008D0E4BA}" type="presParOf" srcId="{F2C010B1-F0EF-CD4E-A75B-64F2E8D7BBD1}" destId="{BC92ACA2-4D12-CE4E-B5AC-CE6C9AD8161F}" srcOrd="0" destOrd="0" presId="urn:microsoft.com/office/officeart/2005/8/layout/process4"/>
    <dgm:cxn modelId="{0ED346D9-DC1F-8C4A-B316-52513AC17352}" type="presParOf" srcId="{ACB2710A-4763-FE44-A27F-D0D21EABFA19}" destId="{79FF4AB7-CB0E-534E-A395-483A9DC9C940}" srcOrd="5" destOrd="0" presId="urn:microsoft.com/office/officeart/2005/8/layout/process4"/>
    <dgm:cxn modelId="{EF862782-4743-4F42-A46D-952677E675CE}" type="presParOf" srcId="{ACB2710A-4763-FE44-A27F-D0D21EABFA19}" destId="{D0DC9FB9-1327-5A49-8877-FD3C5BD2289A}" srcOrd="6" destOrd="0" presId="urn:microsoft.com/office/officeart/2005/8/layout/process4"/>
    <dgm:cxn modelId="{8B9F3C13-F408-D04E-B9BD-F9EA8DE3855B}" type="presParOf" srcId="{D0DC9FB9-1327-5A49-8877-FD3C5BD2289A}" destId="{BB5A1C18-06BC-4B4D-B9FF-39E0E7E615C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15490F3-D258-4F2C-87E2-0DDE3E5A1F4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6B9AED-636D-4D5D-8827-EBCC11418F3E}">
      <dgm:prSet/>
      <dgm:spPr/>
      <dgm:t>
        <a:bodyPr/>
        <a:lstStyle/>
        <a:p>
          <a:r>
            <a:rPr lang="en-US" dirty="0"/>
            <a:t>De </a:t>
          </a:r>
          <a:r>
            <a:rPr lang="en-US" dirty="0" err="1"/>
            <a:t>façon</a:t>
          </a:r>
          <a:r>
            <a:rPr lang="en-US" dirty="0"/>
            <a:t> </a:t>
          </a:r>
          <a:r>
            <a:rPr lang="en-US" dirty="0" err="1"/>
            <a:t>planifiée</a:t>
          </a:r>
          <a:r>
            <a:rPr lang="en-US" dirty="0"/>
            <a:t> et </a:t>
          </a:r>
          <a:r>
            <a:rPr lang="en-US" dirty="0" err="1"/>
            <a:t>graduelle</a:t>
          </a:r>
          <a:r>
            <a:rPr lang="en-US" dirty="0"/>
            <a:t>, </a:t>
          </a:r>
          <a:r>
            <a:rPr lang="en-US" dirty="0" err="1"/>
            <a:t>mettez-vous</a:t>
          </a:r>
          <a:r>
            <a:rPr lang="en-US" dirty="0"/>
            <a:t> dans des situations qui </a:t>
          </a:r>
          <a:r>
            <a:rPr lang="en-US" dirty="0" err="1"/>
            <a:t>déclenchent</a:t>
          </a:r>
          <a:r>
            <a:rPr lang="en-US" dirty="0"/>
            <a:t> </a:t>
          </a:r>
          <a:r>
            <a:rPr lang="en-US" dirty="0" err="1"/>
            <a:t>une</a:t>
          </a:r>
          <a:r>
            <a:rPr lang="en-US" dirty="0"/>
            <a:t> </a:t>
          </a:r>
          <a:r>
            <a:rPr lang="en-US" dirty="0" err="1"/>
            <a:t>fausse</a:t>
          </a:r>
          <a:r>
            <a:rPr lang="en-US" dirty="0"/>
            <a:t> </a:t>
          </a:r>
          <a:r>
            <a:rPr lang="en-US" dirty="0" err="1"/>
            <a:t>alerte</a:t>
          </a:r>
          <a:r>
            <a:rPr lang="en-US" dirty="0"/>
            <a:t> </a:t>
          </a:r>
          <a:r>
            <a:rPr lang="en-US" dirty="0" err="1"/>
            <a:t>à</a:t>
          </a:r>
          <a:r>
            <a:rPr lang="en-US" dirty="0"/>
            <a:t> </a:t>
          </a:r>
          <a:r>
            <a:rPr lang="en-US" dirty="0" err="1"/>
            <a:t>répétition</a:t>
          </a:r>
          <a:r>
            <a:rPr lang="en-US" dirty="0"/>
            <a:t> </a:t>
          </a:r>
          <a:r>
            <a:rPr lang="en-US" dirty="0" err="1"/>
            <a:t>jusqu’à</a:t>
          </a:r>
          <a:r>
            <a:rPr lang="en-US" dirty="0"/>
            <a:t> </a:t>
          </a:r>
          <a:r>
            <a:rPr lang="en-US" dirty="0" err="1"/>
            <a:t>ce</a:t>
          </a:r>
          <a:r>
            <a:rPr lang="en-US" dirty="0"/>
            <a:t> que </a:t>
          </a:r>
          <a:r>
            <a:rPr lang="en-US" dirty="0" err="1"/>
            <a:t>cela</a:t>
          </a:r>
          <a:r>
            <a:rPr lang="en-US" dirty="0"/>
            <a:t> ne </a:t>
          </a:r>
          <a:r>
            <a:rPr lang="en-US" dirty="0" err="1"/>
            <a:t>vous</a:t>
          </a:r>
          <a:r>
            <a:rPr lang="en-US" dirty="0"/>
            <a:t> </a:t>
          </a:r>
          <a:r>
            <a:rPr lang="en-US" dirty="0" err="1"/>
            <a:t>dérange</a:t>
          </a:r>
          <a:r>
            <a:rPr lang="en-US" dirty="0"/>
            <a:t> plus </a:t>
          </a:r>
          <a:r>
            <a:rPr lang="en-US" dirty="0" err="1"/>
            <a:t>autant</a:t>
          </a:r>
          <a:r>
            <a:rPr lang="en-US" dirty="0"/>
            <a:t>.</a:t>
          </a:r>
        </a:p>
      </dgm:t>
    </dgm:pt>
    <dgm:pt modelId="{81145988-FE05-40C9-94DD-1778D1A37640}" type="parTrans" cxnId="{E4EBCDBE-4768-4FB7-9F7C-05F200E301D4}">
      <dgm:prSet/>
      <dgm:spPr/>
      <dgm:t>
        <a:bodyPr/>
        <a:lstStyle/>
        <a:p>
          <a:endParaRPr lang="en-US"/>
        </a:p>
      </dgm:t>
    </dgm:pt>
    <dgm:pt modelId="{DFC0755A-E094-43E0-8363-62A8E60A3BFE}" type="sibTrans" cxnId="{E4EBCDBE-4768-4FB7-9F7C-05F200E301D4}">
      <dgm:prSet/>
      <dgm:spPr/>
      <dgm:t>
        <a:bodyPr/>
        <a:lstStyle/>
        <a:p>
          <a:endParaRPr lang="en-US"/>
        </a:p>
      </dgm:t>
    </dgm:pt>
    <dgm:pt modelId="{46F8AC90-757B-483F-8071-E8B258F37495}">
      <dgm:prSet/>
      <dgm:spPr/>
      <dgm:t>
        <a:bodyPr/>
        <a:lstStyle/>
        <a:p>
          <a:r>
            <a:rPr lang="en-US" dirty="0" err="1"/>
            <a:t>Exemple</a:t>
          </a:r>
          <a:r>
            <a:rPr lang="en-US" dirty="0"/>
            <a:t> : Comment </a:t>
          </a:r>
          <a:r>
            <a:rPr lang="en-US" dirty="0" err="1"/>
            <a:t>apprendriez-vous</a:t>
          </a:r>
          <a:r>
            <a:rPr lang="en-US" dirty="0"/>
            <a:t> </a:t>
          </a:r>
          <a:r>
            <a:rPr lang="en-US" dirty="0" err="1"/>
            <a:t>à</a:t>
          </a:r>
          <a:r>
            <a:rPr lang="en-US" dirty="0"/>
            <a:t> </a:t>
          </a:r>
          <a:r>
            <a:rPr lang="en-US" dirty="0" err="1"/>
            <a:t>quelqu’un</a:t>
          </a:r>
          <a:r>
            <a:rPr lang="en-US" dirty="0"/>
            <a:t> </a:t>
          </a:r>
          <a:r>
            <a:rPr lang="en-US" dirty="0" err="1"/>
            <a:t>à</a:t>
          </a:r>
          <a:r>
            <a:rPr lang="en-US" dirty="0"/>
            <a:t> </a:t>
          </a:r>
          <a:r>
            <a:rPr lang="en-US" dirty="0" err="1"/>
            <a:t>avoir</a:t>
          </a:r>
          <a:r>
            <a:rPr lang="en-US" dirty="0"/>
            <a:t> </a:t>
          </a:r>
          <a:r>
            <a:rPr lang="en-US" dirty="0" err="1"/>
            <a:t>moins</a:t>
          </a:r>
          <a:r>
            <a:rPr lang="en-US" dirty="0"/>
            <a:t> </a:t>
          </a:r>
          <a:r>
            <a:rPr lang="en-US" dirty="0" err="1"/>
            <a:t>peur</a:t>
          </a:r>
          <a:r>
            <a:rPr lang="en-US" dirty="0"/>
            <a:t> de </a:t>
          </a:r>
          <a:r>
            <a:rPr lang="en-US" dirty="0" err="1"/>
            <a:t>l’eau</a:t>
          </a:r>
          <a:r>
            <a:rPr lang="en-US" dirty="0"/>
            <a:t>?</a:t>
          </a:r>
        </a:p>
      </dgm:t>
    </dgm:pt>
    <dgm:pt modelId="{4F3B6F16-9A41-42C0-9830-167C75AC3A9D}" type="parTrans" cxnId="{B1A7122F-7DF3-4DD0-898D-1F55D52ECBEB}">
      <dgm:prSet/>
      <dgm:spPr/>
      <dgm:t>
        <a:bodyPr/>
        <a:lstStyle/>
        <a:p>
          <a:endParaRPr lang="en-US"/>
        </a:p>
      </dgm:t>
    </dgm:pt>
    <dgm:pt modelId="{A7B50D3A-1B43-4E36-921A-8F27A3136048}" type="sibTrans" cxnId="{B1A7122F-7DF3-4DD0-898D-1F55D52ECBEB}">
      <dgm:prSet/>
      <dgm:spPr/>
      <dgm:t>
        <a:bodyPr/>
        <a:lstStyle/>
        <a:p>
          <a:endParaRPr lang="en-US"/>
        </a:p>
      </dgm:t>
    </dgm:pt>
    <dgm:pt modelId="{AF8079DB-ABA4-418E-81D9-86162D160311}">
      <dgm:prSet/>
      <dgm:spPr/>
      <dgm:t>
        <a:bodyPr/>
        <a:lstStyle/>
        <a:p>
          <a:r>
            <a:rPr lang="en-US" dirty="0"/>
            <a:t>Comment </a:t>
          </a:r>
          <a:r>
            <a:rPr lang="en-US" dirty="0" err="1"/>
            <a:t>pourriez-vous</a:t>
          </a:r>
          <a:r>
            <a:rPr lang="en-US" dirty="0"/>
            <a:t> appliquer la </a:t>
          </a:r>
          <a:r>
            <a:rPr lang="en-US" dirty="0" err="1"/>
            <a:t>même</a:t>
          </a:r>
          <a:r>
            <a:rPr lang="en-US" dirty="0"/>
            <a:t> </a:t>
          </a:r>
          <a:r>
            <a:rPr lang="en-US" dirty="0" err="1"/>
            <a:t>logique</a:t>
          </a:r>
          <a:r>
            <a:rPr lang="en-US" dirty="0"/>
            <a:t> </a:t>
          </a:r>
          <a:r>
            <a:rPr lang="en-US" dirty="0" err="1"/>
            <a:t>à</a:t>
          </a:r>
          <a:r>
            <a:rPr lang="en-US" dirty="0"/>
            <a:t> </a:t>
          </a:r>
          <a:r>
            <a:rPr lang="en-US" dirty="0" err="1"/>
            <a:t>certaines</a:t>
          </a:r>
          <a:r>
            <a:rPr lang="en-US" dirty="0"/>
            <a:t> situations dans </a:t>
          </a:r>
          <a:r>
            <a:rPr lang="en-US" dirty="0" err="1"/>
            <a:t>lesquelles</a:t>
          </a:r>
          <a:r>
            <a:rPr lang="en-US" dirty="0"/>
            <a:t> </a:t>
          </a:r>
          <a:r>
            <a:rPr lang="en-US" dirty="0" err="1"/>
            <a:t>vous</a:t>
          </a:r>
          <a:r>
            <a:rPr lang="en-US" dirty="0"/>
            <a:t> </a:t>
          </a:r>
          <a:r>
            <a:rPr lang="en-US" dirty="0" err="1"/>
            <a:t>ressentez</a:t>
          </a:r>
          <a:r>
            <a:rPr lang="en-US" dirty="0"/>
            <a:t> de </a:t>
          </a:r>
          <a:r>
            <a:rPr lang="en-US" dirty="0" err="1"/>
            <a:t>l’anxiété</a:t>
          </a:r>
          <a:r>
            <a:rPr lang="en-US" dirty="0"/>
            <a:t>?</a:t>
          </a:r>
        </a:p>
      </dgm:t>
    </dgm:pt>
    <dgm:pt modelId="{A5332570-6C05-48E9-BCE3-A474AE3E62E3}" type="parTrans" cxnId="{FB32B7AB-8159-4E91-A3B5-3DFD535C4A56}">
      <dgm:prSet/>
      <dgm:spPr/>
      <dgm:t>
        <a:bodyPr/>
        <a:lstStyle/>
        <a:p>
          <a:endParaRPr lang="en-US"/>
        </a:p>
      </dgm:t>
    </dgm:pt>
    <dgm:pt modelId="{31F8BCF9-EDA3-4DF8-B87D-619E547B25E9}" type="sibTrans" cxnId="{FB32B7AB-8159-4E91-A3B5-3DFD535C4A56}">
      <dgm:prSet/>
      <dgm:spPr/>
      <dgm:t>
        <a:bodyPr/>
        <a:lstStyle/>
        <a:p>
          <a:endParaRPr lang="en-US"/>
        </a:p>
      </dgm:t>
    </dgm:pt>
    <dgm:pt modelId="{40DE9105-35DA-490C-A7CD-06831F9B859F}" type="pres">
      <dgm:prSet presAssocID="{515490F3-D258-4F2C-87E2-0DDE3E5A1F44}" presName="root" presStyleCnt="0">
        <dgm:presLayoutVars>
          <dgm:dir/>
          <dgm:resizeHandles val="exact"/>
        </dgm:presLayoutVars>
      </dgm:prSet>
      <dgm:spPr/>
    </dgm:pt>
    <dgm:pt modelId="{5085C976-D2B6-42FC-8AAD-606F27EA2B48}" type="pres">
      <dgm:prSet presAssocID="{256B9AED-636D-4D5D-8827-EBCC11418F3E}" presName="compNode" presStyleCnt="0"/>
      <dgm:spPr/>
    </dgm:pt>
    <dgm:pt modelId="{4626C342-EC3F-4829-8223-9C0F18B762BC}" type="pres">
      <dgm:prSet presAssocID="{256B9AED-636D-4D5D-8827-EBCC11418F3E}" presName="bgRect" presStyleLbl="bgShp" presStyleIdx="0" presStyleCnt="3"/>
      <dgm:spPr>
        <a:solidFill>
          <a:srgbClr val="EFF3F3"/>
        </a:solidFill>
      </dgm:spPr>
    </dgm:pt>
    <dgm:pt modelId="{935D7460-5908-4CCD-82C1-36701B2AEFA3}" type="pres">
      <dgm:prSet presAssocID="{256B9AED-636D-4D5D-8827-EBCC11418F3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iren with solid fill"/>
        </a:ext>
      </dgm:extLst>
    </dgm:pt>
    <dgm:pt modelId="{7083F3E3-3DC0-4D38-AE1A-FC92C0AC3442}" type="pres">
      <dgm:prSet presAssocID="{256B9AED-636D-4D5D-8827-EBCC11418F3E}" presName="spaceRect" presStyleCnt="0"/>
      <dgm:spPr/>
    </dgm:pt>
    <dgm:pt modelId="{2B264A22-0810-41A1-ACC9-1321D3AB35F9}" type="pres">
      <dgm:prSet presAssocID="{256B9AED-636D-4D5D-8827-EBCC11418F3E}" presName="parTx" presStyleLbl="revTx" presStyleIdx="0" presStyleCnt="3">
        <dgm:presLayoutVars>
          <dgm:chMax val="0"/>
          <dgm:chPref val="0"/>
        </dgm:presLayoutVars>
      </dgm:prSet>
      <dgm:spPr/>
    </dgm:pt>
    <dgm:pt modelId="{7187742D-1706-4D65-8312-8DE4C137CDA3}" type="pres">
      <dgm:prSet presAssocID="{DFC0755A-E094-43E0-8363-62A8E60A3BFE}" presName="sibTrans" presStyleCnt="0"/>
      <dgm:spPr/>
    </dgm:pt>
    <dgm:pt modelId="{0570A9D8-9361-45F2-A116-AC2A9442CAEF}" type="pres">
      <dgm:prSet presAssocID="{46F8AC90-757B-483F-8071-E8B258F37495}" presName="compNode" presStyleCnt="0"/>
      <dgm:spPr/>
    </dgm:pt>
    <dgm:pt modelId="{6C4760F8-8810-4112-A6B1-95F395B6A3CB}" type="pres">
      <dgm:prSet presAssocID="{46F8AC90-757B-483F-8071-E8B258F37495}" presName="bgRect" presStyleLbl="bgShp" presStyleIdx="1" presStyleCnt="3"/>
      <dgm:spPr>
        <a:solidFill>
          <a:srgbClr val="EFF3F3"/>
        </a:solidFill>
      </dgm:spPr>
    </dgm:pt>
    <dgm:pt modelId="{42B78030-0B8D-4C37-83AC-F75D4DC87BC2}" type="pres">
      <dgm:prSet presAssocID="{46F8AC90-757B-483F-8071-E8B258F3749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20530F64-4AAC-4B1F-B32B-69AB648B7A83}" type="pres">
      <dgm:prSet presAssocID="{46F8AC90-757B-483F-8071-E8B258F37495}" presName="spaceRect" presStyleCnt="0"/>
      <dgm:spPr/>
    </dgm:pt>
    <dgm:pt modelId="{CE6C87A3-0DF7-46B1-8E07-7CB81BACCAE8}" type="pres">
      <dgm:prSet presAssocID="{46F8AC90-757B-483F-8071-E8B258F37495}" presName="parTx" presStyleLbl="revTx" presStyleIdx="1" presStyleCnt="3">
        <dgm:presLayoutVars>
          <dgm:chMax val="0"/>
          <dgm:chPref val="0"/>
        </dgm:presLayoutVars>
      </dgm:prSet>
      <dgm:spPr/>
    </dgm:pt>
    <dgm:pt modelId="{3601EDE4-1E86-43FE-8B9A-530DA7C6AFB3}" type="pres">
      <dgm:prSet presAssocID="{A7B50D3A-1B43-4E36-921A-8F27A3136048}" presName="sibTrans" presStyleCnt="0"/>
      <dgm:spPr/>
    </dgm:pt>
    <dgm:pt modelId="{9CB46567-6A4F-4D20-AAA0-E81786A1B7D2}" type="pres">
      <dgm:prSet presAssocID="{AF8079DB-ABA4-418E-81D9-86162D160311}" presName="compNode" presStyleCnt="0"/>
      <dgm:spPr/>
    </dgm:pt>
    <dgm:pt modelId="{D175A209-C714-4952-8A5E-F2C9424A108A}" type="pres">
      <dgm:prSet presAssocID="{AF8079DB-ABA4-418E-81D9-86162D160311}" presName="bgRect" presStyleLbl="bgShp" presStyleIdx="2" presStyleCnt="3"/>
      <dgm:spPr>
        <a:solidFill>
          <a:srgbClr val="EFF3F3"/>
        </a:solidFill>
      </dgm:spPr>
    </dgm:pt>
    <dgm:pt modelId="{1CB64387-EC80-42EE-866A-AC2953F817D2}" type="pres">
      <dgm:prSet presAssocID="{AF8079DB-ABA4-418E-81D9-86162D16031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8DC6A433-30BF-466D-938D-F04969E1840F}" type="pres">
      <dgm:prSet presAssocID="{AF8079DB-ABA4-418E-81D9-86162D160311}" presName="spaceRect" presStyleCnt="0"/>
      <dgm:spPr/>
    </dgm:pt>
    <dgm:pt modelId="{322CE8EF-5532-441F-B7B4-39C616217DE9}" type="pres">
      <dgm:prSet presAssocID="{AF8079DB-ABA4-418E-81D9-86162D160311}" presName="parTx" presStyleLbl="revTx" presStyleIdx="2" presStyleCnt="3">
        <dgm:presLayoutVars>
          <dgm:chMax val="0"/>
          <dgm:chPref val="0"/>
        </dgm:presLayoutVars>
      </dgm:prSet>
      <dgm:spPr/>
    </dgm:pt>
  </dgm:ptLst>
  <dgm:cxnLst>
    <dgm:cxn modelId="{B1A7122F-7DF3-4DD0-898D-1F55D52ECBEB}" srcId="{515490F3-D258-4F2C-87E2-0DDE3E5A1F44}" destId="{46F8AC90-757B-483F-8071-E8B258F37495}" srcOrd="1" destOrd="0" parTransId="{4F3B6F16-9A41-42C0-9830-167C75AC3A9D}" sibTransId="{A7B50D3A-1B43-4E36-921A-8F27A3136048}"/>
    <dgm:cxn modelId="{8EBAF842-4401-47D5-9D16-B1C954FD5980}" type="presOf" srcId="{515490F3-D258-4F2C-87E2-0DDE3E5A1F44}" destId="{40DE9105-35DA-490C-A7CD-06831F9B859F}" srcOrd="0" destOrd="0" presId="urn:microsoft.com/office/officeart/2018/2/layout/IconVerticalSolidList"/>
    <dgm:cxn modelId="{7A46CC6D-9D0C-462C-9212-61707A0A73C9}" type="presOf" srcId="{256B9AED-636D-4D5D-8827-EBCC11418F3E}" destId="{2B264A22-0810-41A1-ACC9-1321D3AB35F9}" srcOrd="0" destOrd="0" presId="urn:microsoft.com/office/officeart/2018/2/layout/IconVerticalSolidList"/>
    <dgm:cxn modelId="{CB40A26F-B7DE-40EB-960A-5336692AA460}" type="presOf" srcId="{46F8AC90-757B-483F-8071-E8B258F37495}" destId="{CE6C87A3-0DF7-46B1-8E07-7CB81BACCAE8}" srcOrd="0" destOrd="0" presId="urn:microsoft.com/office/officeart/2018/2/layout/IconVerticalSolidList"/>
    <dgm:cxn modelId="{E4D5A7A2-9AAC-499F-B72C-2647586A8447}" type="presOf" srcId="{AF8079DB-ABA4-418E-81D9-86162D160311}" destId="{322CE8EF-5532-441F-B7B4-39C616217DE9}" srcOrd="0" destOrd="0" presId="urn:microsoft.com/office/officeart/2018/2/layout/IconVerticalSolidList"/>
    <dgm:cxn modelId="{FB32B7AB-8159-4E91-A3B5-3DFD535C4A56}" srcId="{515490F3-D258-4F2C-87E2-0DDE3E5A1F44}" destId="{AF8079DB-ABA4-418E-81D9-86162D160311}" srcOrd="2" destOrd="0" parTransId="{A5332570-6C05-48E9-BCE3-A474AE3E62E3}" sibTransId="{31F8BCF9-EDA3-4DF8-B87D-619E547B25E9}"/>
    <dgm:cxn modelId="{E4EBCDBE-4768-4FB7-9F7C-05F200E301D4}" srcId="{515490F3-D258-4F2C-87E2-0DDE3E5A1F44}" destId="{256B9AED-636D-4D5D-8827-EBCC11418F3E}" srcOrd="0" destOrd="0" parTransId="{81145988-FE05-40C9-94DD-1778D1A37640}" sibTransId="{DFC0755A-E094-43E0-8363-62A8E60A3BFE}"/>
    <dgm:cxn modelId="{52BAFFB4-AAC5-49EC-ADC3-6B137F6DEFD2}" type="presParOf" srcId="{40DE9105-35DA-490C-A7CD-06831F9B859F}" destId="{5085C976-D2B6-42FC-8AAD-606F27EA2B48}" srcOrd="0" destOrd="0" presId="urn:microsoft.com/office/officeart/2018/2/layout/IconVerticalSolidList"/>
    <dgm:cxn modelId="{FB687CC0-DD8E-4453-ADB4-97A11134FD71}" type="presParOf" srcId="{5085C976-D2B6-42FC-8AAD-606F27EA2B48}" destId="{4626C342-EC3F-4829-8223-9C0F18B762BC}" srcOrd="0" destOrd="0" presId="urn:microsoft.com/office/officeart/2018/2/layout/IconVerticalSolidList"/>
    <dgm:cxn modelId="{9B7FEAC8-3EFE-49D6-9956-D8EEAF4E398E}" type="presParOf" srcId="{5085C976-D2B6-42FC-8AAD-606F27EA2B48}" destId="{935D7460-5908-4CCD-82C1-36701B2AEFA3}" srcOrd="1" destOrd="0" presId="urn:microsoft.com/office/officeart/2018/2/layout/IconVerticalSolidList"/>
    <dgm:cxn modelId="{05702DCD-C831-43A9-8646-7D73608E7256}" type="presParOf" srcId="{5085C976-D2B6-42FC-8AAD-606F27EA2B48}" destId="{7083F3E3-3DC0-4D38-AE1A-FC92C0AC3442}" srcOrd="2" destOrd="0" presId="urn:microsoft.com/office/officeart/2018/2/layout/IconVerticalSolidList"/>
    <dgm:cxn modelId="{EE49979A-51C4-4D75-9BC8-6A1D3E0BFCCF}" type="presParOf" srcId="{5085C976-D2B6-42FC-8AAD-606F27EA2B48}" destId="{2B264A22-0810-41A1-ACC9-1321D3AB35F9}" srcOrd="3" destOrd="0" presId="urn:microsoft.com/office/officeart/2018/2/layout/IconVerticalSolidList"/>
    <dgm:cxn modelId="{B82B0EDB-C760-4872-ACF5-99D9C2B22E0D}" type="presParOf" srcId="{40DE9105-35DA-490C-A7CD-06831F9B859F}" destId="{7187742D-1706-4D65-8312-8DE4C137CDA3}" srcOrd="1" destOrd="0" presId="urn:microsoft.com/office/officeart/2018/2/layout/IconVerticalSolidList"/>
    <dgm:cxn modelId="{5354566B-6531-4B90-B423-F42FC2CE8A1D}" type="presParOf" srcId="{40DE9105-35DA-490C-A7CD-06831F9B859F}" destId="{0570A9D8-9361-45F2-A116-AC2A9442CAEF}" srcOrd="2" destOrd="0" presId="urn:microsoft.com/office/officeart/2018/2/layout/IconVerticalSolidList"/>
    <dgm:cxn modelId="{88FA5827-ED9C-4353-8038-54E46E5329F3}" type="presParOf" srcId="{0570A9D8-9361-45F2-A116-AC2A9442CAEF}" destId="{6C4760F8-8810-4112-A6B1-95F395B6A3CB}" srcOrd="0" destOrd="0" presId="urn:microsoft.com/office/officeart/2018/2/layout/IconVerticalSolidList"/>
    <dgm:cxn modelId="{669CF2D5-0022-4765-A5AA-D1AC26C94D70}" type="presParOf" srcId="{0570A9D8-9361-45F2-A116-AC2A9442CAEF}" destId="{42B78030-0B8D-4C37-83AC-F75D4DC87BC2}" srcOrd="1" destOrd="0" presId="urn:microsoft.com/office/officeart/2018/2/layout/IconVerticalSolidList"/>
    <dgm:cxn modelId="{1DE0C055-111D-4F65-89B4-45ECE1AC4F28}" type="presParOf" srcId="{0570A9D8-9361-45F2-A116-AC2A9442CAEF}" destId="{20530F64-4AAC-4B1F-B32B-69AB648B7A83}" srcOrd="2" destOrd="0" presId="urn:microsoft.com/office/officeart/2018/2/layout/IconVerticalSolidList"/>
    <dgm:cxn modelId="{073F8CF6-3B23-4CA3-8C98-EE3693FCFB69}" type="presParOf" srcId="{0570A9D8-9361-45F2-A116-AC2A9442CAEF}" destId="{CE6C87A3-0DF7-46B1-8E07-7CB81BACCAE8}" srcOrd="3" destOrd="0" presId="urn:microsoft.com/office/officeart/2018/2/layout/IconVerticalSolidList"/>
    <dgm:cxn modelId="{4037215D-5922-4686-95EE-2B8CCE6D3E77}" type="presParOf" srcId="{40DE9105-35DA-490C-A7CD-06831F9B859F}" destId="{3601EDE4-1E86-43FE-8B9A-530DA7C6AFB3}" srcOrd="3" destOrd="0" presId="urn:microsoft.com/office/officeart/2018/2/layout/IconVerticalSolidList"/>
    <dgm:cxn modelId="{327E2C47-E198-4319-B572-D3175B3712FB}" type="presParOf" srcId="{40DE9105-35DA-490C-A7CD-06831F9B859F}" destId="{9CB46567-6A4F-4D20-AAA0-E81786A1B7D2}" srcOrd="4" destOrd="0" presId="urn:microsoft.com/office/officeart/2018/2/layout/IconVerticalSolidList"/>
    <dgm:cxn modelId="{5A6A3AB3-80C6-4C26-B06D-1DD6B6BEB304}" type="presParOf" srcId="{9CB46567-6A4F-4D20-AAA0-E81786A1B7D2}" destId="{D175A209-C714-4952-8A5E-F2C9424A108A}" srcOrd="0" destOrd="0" presId="urn:microsoft.com/office/officeart/2018/2/layout/IconVerticalSolidList"/>
    <dgm:cxn modelId="{8B755F4C-7F55-41B1-B4AB-C770E3C9BF45}" type="presParOf" srcId="{9CB46567-6A4F-4D20-AAA0-E81786A1B7D2}" destId="{1CB64387-EC80-42EE-866A-AC2953F817D2}" srcOrd="1" destOrd="0" presId="urn:microsoft.com/office/officeart/2018/2/layout/IconVerticalSolidList"/>
    <dgm:cxn modelId="{F1687EE8-3E76-413B-ADA6-67C4937FE195}" type="presParOf" srcId="{9CB46567-6A4F-4D20-AAA0-E81786A1B7D2}" destId="{8DC6A433-30BF-466D-938D-F04969E1840F}" srcOrd="2" destOrd="0" presId="urn:microsoft.com/office/officeart/2018/2/layout/IconVerticalSolidList"/>
    <dgm:cxn modelId="{B341548D-9455-4292-BE32-A3F192C7E456}" type="presParOf" srcId="{9CB46567-6A4F-4D20-AAA0-E81786A1B7D2}" destId="{322CE8EF-5532-441F-B7B4-39C616217D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D5C6B8-0503-4428-B519-716FE3449BF6}" type="doc">
      <dgm:prSet loTypeId="urn:microsoft.com/office/officeart/2005/8/layout/bProcess2" loCatId="process" qsTypeId="urn:microsoft.com/office/officeart/2005/8/quickstyle/simple2" qsCatId="simple" csTypeId="urn:microsoft.com/office/officeart/2005/8/colors/accent1_2" csCatId="accent1" phldr="1"/>
      <dgm:spPr/>
      <dgm:t>
        <a:bodyPr/>
        <a:lstStyle/>
        <a:p>
          <a:endParaRPr lang="en-US"/>
        </a:p>
      </dgm:t>
    </dgm:pt>
    <dgm:pt modelId="{5506C6D9-3D31-4A7F-A8B3-DB6F3CDDB028}">
      <dgm:prSet/>
      <dgm:spPr>
        <a:solidFill>
          <a:srgbClr val="8B73B3"/>
        </a:solidFill>
      </dgm:spPr>
      <dgm:t>
        <a:bodyPr/>
        <a:lstStyle/>
        <a:p>
          <a:r>
            <a:rPr lang="en-US" dirty="0"/>
            <a:t>Vol et </a:t>
          </a:r>
          <a:r>
            <a:rPr lang="en-US" dirty="0" err="1"/>
            <a:t>agression</a:t>
          </a:r>
          <a:r>
            <a:rPr lang="en-US" dirty="0"/>
            <a:t> sur la rue Harris</a:t>
          </a:r>
        </a:p>
      </dgm:t>
    </dgm:pt>
    <dgm:pt modelId="{D2E3D37F-6349-4C44-B648-B4BF75A56CFD}" type="parTrans" cxnId="{7BE3B51B-C520-447E-8AD7-DF90CB626AFA}">
      <dgm:prSet/>
      <dgm:spPr/>
      <dgm:t>
        <a:bodyPr/>
        <a:lstStyle/>
        <a:p>
          <a:endParaRPr lang="en-US"/>
        </a:p>
      </dgm:t>
    </dgm:pt>
    <dgm:pt modelId="{E4BFDF8A-7AE8-4206-B40B-9EE6EED76B41}" type="sibTrans" cxnId="{7BE3B51B-C520-447E-8AD7-DF90CB626AFA}">
      <dgm:prSet/>
      <dgm:spPr>
        <a:solidFill>
          <a:srgbClr val="4B53B2"/>
        </a:solidFill>
      </dgm:spPr>
      <dgm:t>
        <a:bodyPr/>
        <a:lstStyle/>
        <a:p>
          <a:endParaRPr lang="en-US"/>
        </a:p>
      </dgm:t>
    </dgm:pt>
    <dgm:pt modelId="{F8A6FB12-D4A7-4801-AAD7-35E1EAD6C410}">
      <dgm:prSet custT="1"/>
      <dgm:spPr>
        <a:solidFill>
          <a:srgbClr val="8B73B3"/>
        </a:solidFill>
      </dgm:spPr>
      <dgm:t>
        <a:bodyPr/>
        <a:lstStyle/>
        <a:p>
          <a:r>
            <a:rPr lang="en-US" sz="3200" dirty="0" err="1"/>
            <a:t>Exemple</a:t>
          </a:r>
          <a:r>
            <a:rPr lang="en-US" sz="3200" dirty="0"/>
            <a:t> de la chemise </a:t>
          </a:r>
          <a:r>
            <a:rPr lang="en-US" sz="3200" dirty="0" err="1"/>
            <a:t>bleue</a:t>
          </a:r>
          <a:endParaRPr lang="en-US" sz="3200" dirty="0"/>
        </a:p>
      </dgm:t>
    </dgm:pt>
    <dgm:pt modelId="{68E6C873-F4FE-41BC-BFA8-906B36763324}" type="parTrans" cxnId="{E9C7C6FF-6BCE-48D2-AD57-07549247A806}">
      <dgm:prSet/>
      <dgm:spPr/>
      <dgm:t>
        <a:bodyPr/>
        <a:lstStyle/>
        <a:p>
          <a:endParaRPr lang="en-US"/>
        </a:p>
      </dgm:t>
    </dgm:pt>
    <dgm:pt modelId="{FBCD4173-D6C5-477F-B804-754B027FDD2A}" type="sibTrans" cxnId="{E9C7C6FF-6BCE-48D2-AD57-07549247A806}">
      <dgm:prSet/>
      <dgm:spPr>
        <a:solidFill>
          <a:srgbClr val="4B53B2"/>
        </a:solidFill>
      </dgm:spPr>
      <dgm:t>
        <a:bodyPr/>
        <a:lstStyle/>
        <a:p>
          <a:endParaRPr lang="en-US"/>
        </a:p>
      </dgm:t>
    </dgm:pt>
    <dgm:pt modelId="{7B784FB4-3E95-46D6-93C8-568EE8A686AF}">
      <dgm:prSet/>
      <dgm:spPr>
        <a:solidFill>
          <a:srgbClr val="8B73B3"/>
        </a:solidFill>
      </dgm:spPr>
      <dgm:t>
        <a:bodyPr/>
        <a:lstStyle/>
        <a:p>
          <a:r>
            <a:rPr lang="en-US" dirty="0" err="1"/>
            <a:t>D’autres</a:t>
          </a:r>
          <a:r>
            <a:rPr lang="en-US" dirty="0"/>
            <a:t> </a:t>
          </a:r>
          <a:r>
            <a:rPr lang="en-US" dirty="0" err="1"/>
            <a:t>exemples</a:t>
          </a:r>
          <a:r>
            <a:rPr lang="en-US" dirty="0"/>
            <a:t>?</a:t>
          </a:r>
        </a:p>
      </dgm:t>
    </dgm:pt>
    <dgm:pt modelId="{424B0AEE-3316-4AB6-BAE2-F8DB0463CC97}" type="parTrans" cxnId="{65A9E041-10C4-4761-B9BB-575B34895067}">
      <dgm:prSet/>
      <dgm:spPr/>
      <dgm:t>
        <a:bodyPr/>
        <a:lstStyle/>
        <a:p>
          <a:endParaRPr lang="en-US"/>
        </a:p>
      </dgm:t>
    </dgm:pt>
    <dgm:pt modelId="{A3E4EF20-F80D-4F0C-AF5D-9ED809F61890}" type="sibTrans" cxnId="{65A9E041-10C4-4761-B9BB-575B34895067}">
      <dgm:prSet/>
      <dgm:spPr/>
      <dgm:t>
        <a:bodyPr/>
        <a:lstStyle/>
        <a:p>
          <a:endParaRPr lang="en-US"/>
        </a:p>
      </dgm:t>
    </dgm:pt>
    <dgm:pt modelId="{6BED5896-C07B-3842-8336-B67DCE199172}" type="pres">
      <dgm:prSet presAssocID="{70D5C6B8-0503-4428-B519-716FE3449BF6}" presName="diagram" presStyleCnt="0">
        <dgm:presLayoutVars>
          <dgm:dir/>
          <dgm:resizeHandles/>
        </dgm:presLayoutVars>
      </dgm:prSet>
      <dgm:spPr/>
    </dgm:pt>
    <dgm:pt modelId="{D2A5B5D6-D771-1547-9204-60A7FABFAAA7}" type="pres">
      <dgm:prSet presAssocID="{5506C6D9-3D31-4A7F-A8B3-DB6F3CDDB028}" presName="firstNode" presStyleLbl="node1" presStyleIdx="0" presStyleCnt="3" custScaleX="80595" custScaleY="80595" custLinFactNeighborX="609" custLinFactNeighborY="-7521">
        <dgm:presLayoutVars>
          <dgm:bulletEnabled val="1"/>
        </dgm:presLayoutVars>
      </dgm:prSet>
      <dgm:spPr/>
    </dgm:pt>
    <dgm:pt modelId="{AE85406D-AE2B-5D4E-A764-130BB976AC3B}" type="pres">
      <dgm:prSet presAssocID="{E4BFDF8A-7AE8-4206-B40B-9EE6EED76B41}" presName="sibTrans" presStyleLbl="sibTrans2D1" presStyleIdx="0" presStyleCnt="2"/>
      <dgm:spPr/>
    </dgm:pt>
    <dgm:pt modelId="{DB209B6D-CB87-9A45-9DEF-976BFE9C28EE}" type="pres">
      <dgm:prSet presAssocID="{F8A6FB12-D4A7-4801-AAD7-35E1EAD6C410}" presName="middleNode" presStyleCnt="0"/>
      <dgm:spPr/>
    </dgm:pt>
    <dgm:pt modelId="{91BA9A63-0C61-994F-BD36-D93168EB2AFA}" type="pres">
      <dgm:prSet presAssocID="{F8A6FB12-D4A7-4801-AAD7-35E1EAD6C410}" presName="padding" presStyleLbl="node1" presStyleIdx="0" presStyleCnt="3"/>
      <dgm:spPr/>
    </dgm:pt>
    <dgm:pt modelId="{2B8F626A-28D1-C646-9EBE-46705730E815}" type="pres">
      <dgm:prSet presAssocID="{F8A6FB12-D4A7-4801-AAD7-35E1EAD6C410}" presName="shape" presStyleLbl="node1" presStyleIdx="1" presStyleCnt="3" custScaleX="123236" custScaleY="123236" custLinFactNeighborX="2116" custLinFactNeighborY="2351">
        <dgm:presLayoutVars>
          <dgm:bulletEnabled val="1"/>
        </dgm:presLayoutVars>
      </dgm:prSet>
      <dgm:spPr/>
    </dgm:pt>
    <dgm:pt modelId="{2642021C-0409-3F47-9406-01FEDBB6218B}" type="pres">
      <dgm:prSet presAssocID="{FBCD4173-D6C5-477F-B804-754B027FDD2A}" presName="sibTrans" presStyleLbl="sibTrans2D1" presStyleIdx="1" presStyleCnt="2"/>
      <dgm:spPr/>
    </dgm:pt>
    <dgm:pt modelId="{77468179-5C72-5844-85BA-212C0069DA07}" type="pres">
      <dgm:prSet presAssocID="{7B784FB4-3E95-46D6-93C8-568EE8A686AF}" presName="lastNode" presStyleLbl="node1" presStyleIdx="2" presStyleCnt="3" custScaleX="82199" custScaleY="82199" custLinFactNeighborY="10547">
        <dgm:presLayoutVars>
          <dgm:bulletEnabled val="1"/>
        </dgm:presLayoutVars>
      </dgm:prSet>
      <dgm:spPr/>
    </dgm:pt>
  </dgm:ptLst>
  <dgm:cxnLst>
    <dgm:cxn modelId="{7BE3B51B-C520-447E-8AD7-DF90CB626AFA}" srcId="{70D5C6B8-0503-4428-B519-716FE3449BF6}" destId="{5506C6D9-3D31-4A7F-A8B3-DB6F3CDDB028}" srcOrd="0" destOrd="0" parTransId="{D2E3D37F-6349-4C44-B648-B4BF75A56CFD}" sibTransId="{E4BFDF8A-7AE8-4206-B40B-9EE6EED76B41}"/>
    <dgm:cxn modelId="{65A9E041-10C4-4761-B9BB-575B34895067}" srcId="{70D5C6B8-0503-4428-B519-716FE3449BF6}" destId="{7B784FB4-3E95-46D6-93C8-568EE8A686AF}" srcOrd="2" destOrd="0" parTransId="{424B0AEE-3316-4AB6-BAE2-F8DB0463CC97}" sibTransId="{A3E4EF20-F80D-4F0C-AF5D-9ED809F61890}"/>
    <dgm:cxn modelId="{A7931A64-9130-FB42-8EB3-6A787770352D}" type="presOf" srcId="{7B784FB4-3E95-46D6-93C8-568EE8A686AF}" destId="{77468179-5C72-5844-85BA-212C0069DA07}" srcOrd="0" destOrd="0" presId="urn:microsoft.com/office/officeart/2005/8/layout/bProcess2"/>
    <dgm:cxn modelId="{1F931267-B847-2644-90E8-290330CB63DC}" type="presOf" srcId="{5506C6D9-3D31-4A7F-A8B3-DB6F3CDDB028}" destId="{D2A5B5D6-D771-1547-9204-60A7FABFAAA7}" srcOrd="0" destOrd="0" presId="urn:microsoft.com/office/officeart/2005/8/layout/bProcess2"/>
    <dgm:cxn modelId="{D067A472-C691-DF47-A60B-CC58F51E844A}" type="presOf" srcId="{F8A6FB12-D4A7-4801-AAD7-35E1EAD6C410}" destId="{2B8F626A-28D1-C646-9EBE-46705730E815}" srcOrd="0" destOrd="0" presId="urn:microsoft.com/office/officeart/2005/8/layout/bProcess2"/>
    <dgm:cxn modelId="{2532CEA4-8163-8447-AC5F-7DAE619A81C4}" type="presOf" srcId="{70D5C6B8-0503-4428-B519-716FE3449BF6}" destId="{6BED5896-C07B-3842-8336-B67DCE199172}" srcOrd="0" destOrd="0" presId="urn:microsoft.com/office/officeart/2005/8/layout/bProcess2"/>
    <dgm:cxn modelId="{B0196DA5-4C88-024E-81CB-440A2D11932E}" type="presOf" srcId="{FBCD4173-D6C5-477F-B804-754B027FDD2A}" destId="{2642021C-0409-3F47-9406-01FEDBB6218B}" srcOrd="0" destOrd="0" presId="urn:microsoft.com/office/officeart/2005/8/layout/bProcess2"/>
    <dgm:cxn modelId="{A2B875FF-9F48-A644-987A-FFAD8B0DDA00}" type="presOf" srcId="{E4BFDF8A-7AE8-4206-B40B-9EE6EED76B41}" destId="{AE85406D-AE2B-5D4E-A764-130BB976AC3B}" srcOrd="0" destOrd="0" presId="urn:microsoft.com/office/officeart/2005/8/layout/bProcess2"/>
    <dgm:cxn modelId="{E9C7C6FF-6BCE-48D2-AD57-07549247A806}" srcId="{70D5C6B8-0503-4428-B519-716FE3449BF6}" destId="{F8A6FB12-D4A7-4801-AAD7-35E1EAD6C410}" srcOrd="1" destOrd="0" parTransId="{68E6C873-F4FE-41BC-BFA8-906B36763324}" sibTransId="{FBCD4173-D6C5-477F-B804-754B027FDD2A}"/>
    <dgm:cxn modelId="{67738463-6EC7-C34A-9EE7-E75D03F54D13}" type="presParOf" srcId="{6BED5896-C07B-3842-8336-B67DCE199172}" destId="{D2A5B5D6-D771-1547-9204-60A7FABFAAA7}" srcOrd="0" destOrd="0" presId="urn:microsoft.com/office/officeart/2005/8/layout/bProcess2"/>
    <dgm:cxn modelId="{48FBAD15-BF7E-6B49-811E-5CF11C4F370B}" type="presParOf" srcId="{6BED5896-C07B-3842-8336-B67DCE199172}" destId="{AE85406D-AE2B-5D4E-A764-130BB976AC3B}" srcOrd="1" destOrd="0" presId="urn:microsoft.com/office/officeart/2005/8/layout/bProcess2"/>
    <dgm:cxn modelId="{53976D4D-A628-9849-987E-CB6D2F2C7095}" type="presParOf" srcId="{6BED5896-C07B-3842-8336-B67DCE199172}" destId="{DB209B6D-CB87-9A45-9DEF-976BFE9C28EE}" srcOrd="2" destOrd="0" presId="urn:microsoft.com/office/officeart/2005/8/layout/bProcess2"/>
    <dgm:cxn modelId="{C51387EE-D579-FA4F-A6BC-8E013ABA72EB}" type="presParOf" srcId="{DB209B6D-CB87-9A45-9DEF-976BFE9C28EE}" destId="{91BA9A63-0C61-994F-BD36-D93168EB2AFA}" srcOrd="0" destOrd="0" presId="urn:microsoft.com/office/officeart/2005/8/layout/bProcess2"/>
    <dgm:cxn modelId="{81225313-7153-CE42-83D2-1DD8CD8F6544}" type="presParOf" srcId="{DB209B6D-CB87-9A45-9DEF-976BFE9C28EE}" destId="{2B8F626A-28D1-C646-9EBE-46705730E815}" srcOrd="1" destOrd="0" presId="urn:microsoft.com/office/officeart/2005/8/layout/bProcess2"/>
    <dgm:cxn modelId="{319FD9A3-9ED8-204A-A15E-AB0EE217E432}" type="presParOf" srcId="{6BED5896-C07B-3842-8336-B67DCE199172}" destId="{2642021C-0409-3F47-9406-01FEDBB6218B}" srcOrd="3" destOrd="0" presId="urn:microsoft.com/office/officeart/2005/8/layout/bProcess2"/>
    <dgm:cxn modelId="{F117E7BD-701C-E144-95BA-EE0AB6C5035F}" type="presParOf" srcId="{6BED5896-C07B-3842-8336-B67DCE199172}" destId="{77468179-5C72-5844-85BA-212C0069DA07}" srcOrd="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1711247-B7B2-4A3F-8FE3-1B650481F20C}"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n-US"/>
        </a:p>
      </dgm:t>
    </dgm:pt>
    <dgm:pt modelId="{EC3E05DC-556E-4C7B-9E24-80CC6040AE14}">
      <dgm:prSet custT="1"/>
      <dgm:spPr>
        <a:solidFill>
          <a:srgbClr val="4B53B2"/>
        </a:solidFill>
      </dgm:spPr>
      <dgm:t>
        <a:bodyPr/>
        <a:lstStyle/>
        <a:p>
          <a:pPr algn="l">
            <a:buFont typeface="Arial"/>
            <a:buChar char="•"/>
          </a:pPr>
          <a:r>
            <a:rPr lang="en-GB" sz="3600" u="none" dirty="0">
              <a:latin typeface="+mn-lt"/>
              <a:cs typeface="Arial"/>
            </a:rPr>
            <a:t>	</a:t>
          </a:r>
          <a:r>
            <a:rPr lang="en-GB" sz="3600" u="sng" dirty="0">
              <a:latin typeface="+mn-lt"/>
              <a:cs typeface="Arial"/>
            </a:rPr>
            <a:t>S</a:t>
          </a:r>
          <a:r>
            <a:rPr lang="en-US" sz="3600" dirty="0" err="1">
              <a:latin typeface="+mn-lt"/>
              <a:cs typeface="Arial"/>
            </a:rPr>
            <a:t>pécifique</a:t>
          </a:r>
          <a:endParaRPr lang="en-US" sz="3600" dirty="0">
            <a:latin typeface="+mn-lt"/>
          </a:endParaRPr>
        </a:p>
      </dgm:t>
    </dgm:pt>
    <dgm:pt modelId="{D6074A47-E3D0-459D-B998-B2A76B3D70DE}" type="parTrans" cxnId="{D66BD5C0-2111-495D-B7F8-D73DB42D2982}">
      <dgm:prSet/>
      <dgm:spPr/>
      <dgm:t>
        <a:bodyPr/>
        <a:lstStyle/>
        <a:p>
          <a:pPr algn="l"/>
          <a:endParaRPr lang="en-US" sz="3600">
            <a:latin typeface="+mn-lt"/>
          </a:endParaRPr>
        </a:p>
      </dgm:t>
    </dgm:pt>
    <dgm:pt modelId="{1BDF21A4-B2E8-41FB-9A8D-A338FBC76B14}" type="sibTrans" cxnId="{D66BD5C0-2111-495D-B7F8-D73DB42D2982}">
      <dgm:prSet/>
      <dgm:spPr/>
      <dgm:t>
        <a:bodyPr/>
        <a:lstStyle/>
        <a:p>
          <a:pPr algn="l"/>
          <a:endParaRPr lang="en-US" sz="3600">
            <a:latin typeface="+mn-lt"/>
          </a:endParaRPr>
        </a:p>
      </dgm:t>
    </dgm:pt>
    <dgm:pt modelId="{77B0B009-BEFF-442C-823A-A88DBF789B63}">
      <dgm:prSet custT="1"/>
      <dgm:spPr>
        <a:solidFill>
          <a:srgbClr val="4B53B2"/>
        </a:solidFill>
      </dgm:spPr>
      <dgm:t>
        <a:bodyPr/>
        <a:lstStyle/>
        <a:p>
          <a:pPr algn="l"/>
          <a:r>
            <a:rPr lang="en-US" sz="3600" u="none" dirty="0">
              <a:latin typeface="+mn-lt"/>
            </a:rPr>
            <a:t>	</a:t>
          </a:r>
          <a:r>
            <a:rPr lang="en-US" sz="3600" u="sng" dirty="0" err="1">
              <a:latin typeface="+mn-lt"/>
            </a:rPr>
            <a:t>M</a:t>
          </a:r>
          <a:r>
            <a:rPr lang="en-US" sz="3600" dirty="0" err="1">
              <a:latin typeface="+mn-lt"/>
            </a:rPr>
            <a:t>esurable</a:t>
          </a:r>
          <a:endParaRPr lang="en-US" sz="3600" dirty="0">
            <a:latin typeface="+mn-lt"/>
          </a:endParaRPr>
        </a:p>
      </dgm:t>
    </dgm:pt>
    <dgm:pt modelId="{D8B784D8-1BE7-4984-95F6-FE0BD2A71629}" type="parTrans" cxnId="{3DF27953-26E3-47B4-9E59-86404B33E083}">
      <dgm:prSet/>
      <dgm:spPr/>
      <dgm:t>
        <a:bodyPr/>
        <a:lstStyle/>
        <a:p>
          <a:pPr algn="l"/>
          <a:endParaRPr lang="en-US" sz="3600">
            <a:latin typeface="+mn-lt"/>
          </a:endParaRPr>
        </a:p>
      </dgm:t>
    </dgm:pt>
    <dgm:pt modelId="{D14B840E-F423-4D19-9B81-B82CA9ABDCA9}" type="sibTrans" cxnId="{3DF27953-26E3-47B4-9E59-86404B33E083}">
      <dgm:prSet/>
      <dgm:spPr/>
      <dgm:t>
        <a:bodyPr/>
        <a:lstStyle/>
        <a:p>
          <a:pPr algn="l"/>
          <a:endParaRPr lang="en-US" sz="3600">
            <a:latin typeface="+mn-lt"/>
          </a:endParaRPr>
        </a:p>
      </dgm:t>
    </dgm:pt>
    <dgm:pt modelId="{D7EB00DE-0B26-4EB8-B4F9-0DC03DC97893}">
      <dgm:prSet custT="1"/>
      <dgm:spPr>
        <a:solidFill>
          <a:srgbClr val="4B53B2"/>
        </a:solidFill>
      </dgm:spPr>
      <dgm:t>
        <a:bodyPr/>
        <a:lstStyle/>
        <a:p>
          <a:pPr algn="l"/>
          <a:r>
            <a:rPr lang="en-GB" sz="3600" u="none" dirty="0">
              <a:latin typeface="+mn-lt"/>
            </a:rPr>
            <a:t>	</a:t>
          </a:r>
          <a:r>
            <a:rPr lang="en-GB" sz="3600" u="sng" dirty="0">
              <a:latin typeface="+mn-lt"/>
            </a:rPr>
            <a:t>A</a:t>
          </a:r>
          <a:r>
            <a:rPr lang="en-US" sz="3600" u="none" dirty="0" err="1">
              <a:latin typeface="+mn-lt"/>
            </a:rPr>
            <a:t>tteignable</a:t>
          </a:r>
          <a:endParaRPr lang="en-US" sz="3600" u="none" dirty="0">
            <a:latin typeface="+mn-lt"/>
          </a:endParaRPr>
        </a:p>
      </dgm:t>
    </dgm:pt>
    <dgm:pt modelId="{E6F4EDEB-667F-4CE7-A65D-ECD10D56D550}" type="parTrans" cxnId="{EE42BE6C-79C9-4862-AE4C-98FC7406114C}">
      <dgm:prSet/>
      <dgm:spPr/>
      <dgm:t>
        <a:bodyPr/>
        <a:lstStyle/>
        <a:p>
          <a:pPr algn="l"/>
          <a:endParaRPr lang="en-US" sz="3600">
            <a:latin typeface="+mn-lt"/>
          </a:endParaRPr>
        </a:p>
      </dgm:t>
    </dgm:pt>
    <dgm:pt modelId="{B23CEA85-B482-4C8B-A45C-63595443CC26}" type="sibTrans" cxnId="{EE42BE6C-79C9-4862-AE4C-98FC7406114C}">
      <dgm:prSet/>
      <dgm:spPr/>
      <dgm:t>
        <a:bodyPr/>
        <a:lstStyle/>
        <a:p>
          <a:pPr algn="l"/>
          <a:endParaRPr lang="en-US" sz="3600">
            <a:latin typeface="+mn-lt"/>
          </a:endParaRPr>
        </a:p>
      </dgm:t>
    </dgm:pt>
    <dgm:pt modelId="{6C6FF6EF-6661-4E44-8253-3DEC2CB89842}">
      <dgm:prSet custT="1"/>
      <dgm:spPr>
        <a:solidFill>
          <a:srgbClr val="4B53B2"/>
        </a:solidFill>
      </dgm:spPr>
      <dgm:t>
        <a:bodyPr/>
        <a:lstStyle/>
        <a:p>
          <a:pPr algn="l"/>
          <a:r>
            <a:rPr lang="en-GB" sz="3600" u="none" dirty="0">
              <a:latin typeface="+mn-lt"/>
            </a:rPr>
            <a:t>	</a:t>
          </a:r>
          <a:r>
            <a:rPr lang="en-GB" sz="3600" u="sng" dirty="0">
              <a:latin typeface="+mn-lt"/>
            </a:rPr>
            <a:t>T</a:t>
          </a:r>
          <a:r>
            <a:rPr lang="en-US" sz="3600" dirty="0" err="1">
              <a:latin typeface="+mn-lt"/>
            </a:rPr>
            <a:t>emporel</a:t>
          </a:r>
          <a:endParaRPr lang="en-US" sz="3600" dirty="0">
            <a:latin typeface="+mn-lt"/>
          </a:endParaRPr>
        </a:p>
      </dgm:t>
    </dgm:pt>
    <dgm:pt modelId="{00731C89-4C61-4F3D-AD85-77AB3B690B82}" type="parTrans" cxnId="{5AA30A91-9881-495A-85B0-F20CF8665124}">
      <dgm:prSet/>
      <dgm:spPr/>
      <dgm:t>
        <a:bodyPr/>
        <a:lstStyle/>
        <a:p>
          <a:pPr algn="l"/>
          <a:endParaRPr lang="en-US" sz="3600">
            <a:latin typeface="+mn-lt"/>
          </a:endParaRPr>
        </a:p>
      </dgm:t>
    </dgm:pt>
    <dgm:pt modelId="{DDB8B12B-5E24-4C27-9DAA-BE50A7E4C82B}" type="sibTrans" cxnId="{5AA30A91-9881-495A-85B0-F20CF8665124}">
      <dgm:prSet/>
      <dgm:spPr/>
      <dgm:t>
        <a:bodyPr/>
        <a:lstStyle/>
        <a:p>
          <a:pPr algn="l"/>
          <a:endParaRPr lang="en-US" sz="3600">
            <a:latin typeface="+mn-lt"/>
          </a:endParaRPr>
        </a:p>
      </dgm:t>
    </dgm:pt>
    <dgm:pt modelId="{F99017E6-A2D2-7845-B763-AFC08D31A5F7}">
      <dgm:prSet custT="1"/>
      <dgm:spPr>
        <a:solidFill>
          <a:srgbClr val="4B53B2"/>
        </a:solidFill>
      </dgm:spPr>
      <dgm:t>
        <a:bodyPr/>
        <a:lstStyle/>
        <a:p>
          <a:pPr algn="l"/>
          <a:r>
            <a:rPr lang="en-US" sz="3600" u="none" dirty="0">
              <a:latin typeface="+mn-lt"/>
            </a:rPr>
            <a:t>	</a:t>
          </a:r>
          <a:r>
            <a:rPr lang="en-US" sz="3600" u="sng" dirty="0" err="1">
              <a:latin typeface="+mn-lt"/>
            </a:rPr>
            <a:t>R</a:t>
          </a:r>
          <a:r>
            <a:rPr lang="en-US" sz="3600" dirty="0" err="1">
              <a:latin typeface="+mn-lt"/>
            </a:rPr>
            <a:t>éaliste</a:t>
          </a:r>
          <a:endParaRPr lang="en-US" sz="3600" dirty="0">
            <a:latin typeface="+mn-lt"/>
          </a:endParaRPr>
        </a:p>
      </dgm:t>
    </dgm:pt>
    <dgm:pt modelId="{DE53D9EB-59C5-7541-8600-E64E556F0E88}" type="parTrans" cxnId="{29E245B0-550F-E848-8177-A5A763679A76}">
      <dgm:prSet/>
      <dgm:spPr/>
      <dgm:t>
        <a:bodyPr/>
        <a:lstStyle/>
        <a:p>
          <a:pPr algn="l"/>
          <a:endParaRPr lang="en-US" sz="3600">
            <a:latin typeface="+mn-lt"/>
          </a:endParaRPr>
        </a:p>
      </dgm:t>
    </dgm:pt>
    <dgm:pt modelId="{D29889AC-8855-5B42-A383-37C0BCAE3911}" type="sibTrans" cxnId="{29E245B0-550F-E848-8177-A5A763679A76}">
      <dgm:prSet/>
      <dgm:spPr/>
      <dgm:t>
        <a:bodyPr/>
        <a:lstStyle/>
        <a:p>
          <a:pPr algn="l"/>
          <a:endParaRPr lang="en-US" sz="3600">
            <a:latin typeface="+mn-lt"/>
          </a:endParaRPr>
        </a:p>
      </dgm:t>
    </dgm:pt>
    <dgm:pt modelId="{46FD39F7-C66C-DA44-A633-0091C16AE1A7}" type="pres">
      <dgm:prSet presAssocID="{71711247-B7B2-4A3F-8FE3-1B650481F20C}" presName="Name0" presStyleCnt="0">
        <dgm:presLayoutVars>
          <dgm:dir/>
          <dgm:animLvl val="lvl"/>
          <dgm:resizeHandles val="exact"/>
        </dgm:presLayoutVars>
      </dgm:prSet>
      <dgm:spPr/>
    </dgm:pt>
    <dgm:pt modelId="{394D93AD-52FB-3C48-A690-3A66F28F2B81}" type="pres">
      <dgm:prSet presAssocID="{6C6FF6EF-6661-4E44-8253-3DEC2CB89842}" presName="boxAndChildren" presStyleCnt="0"/>
      <dgm:spPr/>
    </dgm:pt>
    <dgm:pt modelId="{DAC7C8B4-BEE2-8141-80F5-8AA2DDD1680A}" type="pres">
      <dgm:prSet presAssocID="{6C6FF6EF-6661-4E44-8253-3DEC2CB89842}" presName="parentTextBox" presStyleLbl="node1" presStyleIdx="0" presStyleCnt="5"/>
      <dgm:spPr/>
    </dgm:pt>
    <dgm:pt modelId="{F6BC0840-F160-9643-89FE-A36DD574141C}" type="pres">
      <dgm:prSet presAssocID="{D29889AC-8855-5B42-A383-37C0BCAE3911}" presName="sp" presStyleCnt="0"/>
      <dgm:spPr/>
    </dgm:pt>
    <dgm:pt modelId="{88795AE0-B59E-F841-B35A-98BDD8112D8E}" type="pres">
      <dgm:prSet presAssocID="{F99017E6-A2D2-7845-B763-AFC08D31A5F7}" presName="arrowAndChildren" presStyleCnt="0"/>
      <dgm:spPr/>
    </dgm:pt>
    <dgm:pt modelId="{14DC49BF-35AD-A147-8AD1-A9E57A04B4EF}" type="pres">
      <dgm:prSet presAssocID="{F99017E6-A2D2-7845-B763-AFC08D31A5F7}" presName="parentTextArrow" presStyleLbl="node1" presStyleIdx="1" presStyleCnt="5"/>
      <dgm:spPr/>
    </dgm:pt>
    <dgm:pt modelId="{DCA1828E-9F26-A842-B250-6F9FD040CF00}" type="pres">
      <dgm:prSet presAssocID="{B23CEA85-B482-4C8B-A45C-63595443CC26}" presName="sp" presStyleCnt="0"/>
      <dgm:spPr/>
    </dgm:pt>
    <dgm:pt modelId="{5CC13E0B-FED0-2343-86F9-7C026B4D5E7A}" type="pres">
      <dgm:prSet presAssocID="{D7EB00DE-0B26-4EB8-B4F9-0DC03DC97893}" presName="arrowAndChildren" presStyleCnt="0"/>
      <dgm:spPr/>
    </dgm:pt>
    <dgm:pt modelId="{FC1DD4F6-ABC5-5E45-B199-BE75FEB10E4F}" type="pres">
      <dgm:prSet presAssocID="{D7EB00DE-0B26-4EB8-B4F9-0DC03DC97893}" presName="parentTextArrow" presStyleLbl="node1" presStyleIdx="2" presStyleCnt="5"/>
      <dgm:spPr/>
    </dgm:pt>
    <dgm:pt modelId="{558861D0-A070-DB47-8F33-842C89824199}" type="pres">
      <dgm:prSet presAssocID="{D14B840E-F423-4D19-9B81-B82CA9ABDCA9}" presName="sp" presStyleCnt="0"/>
      <dgm:spPr/>
    </dgm:pt>
    <dgm:pt modelId="{2274919A-F8BB-ED4F-9CA8-1B416770F8B4}" type="pres">
      <dgm:prSet presAssocID="{77B0B009-BEFF-442C-823A-A88DBF789B63}" presName="arrowAndChildren" presStyleCnt="0"/>
      <dgm:spPr/>
    </dgm:pt>
    <dgm:pt modelId="{F968B632-9D18-254B-B110-1A8E39BC8A67}" type="pres">
      <dgm:prSet presAssocID="{77B0B009-BEFF-442C-823A-A88DBF789B63}" presName="parentTextArrow" presStyleLbl="node1" presStyleIdx="3" presStyleCnt="5"/>
      <dgm:spPr/>
    </dgm:pt>
    <dgm:pt modelId="{4FDBE368-600A-CA4B-8D84-D1DB76D18F08}" type="pres">
      <dgm:prSet presAssocID="{1BDF21A4-B2E8-41FB-9A8D-A338FBC76B14}" presName="sp" presStyleCnt="0"/>
      <dgm:spPr/>
    </dgm:pt>
    <dgm:pt modelId="{7B1B5B60-316C-AC41-B4A4-BA6AD2080859}" type="pres">
      <dgm:prSet presAssocID="{EC3E05DC-556E-4C7B-9E24-80CC6040AE14}" presName="arrowAndChildren" presStyleCnt="0"/>
      <dgm:spPr/>
    </dgm:pt>
    <dgm:pt modelId="{DD58F06A-F3DD-0240-9C5F-BF718304D1FB}" type="pres">
      <dgm:prSet presAssocID="{EC3E05DC-556E-4C7B-9E24-80CC6040AE14}" presName="parentTextArrow" presStyleLbl="node1" presStyleIdx="4" presStyleCnt="5"/>
      <dgm:spPr/>
    </dgm:pt>
  </dgm:ptLst>
  <dgm:cxnLst>
    <dgm:cxn modelId="{8621DA3A-1664-F04A-B0CF-5F0269DC1FFA}" type="presOf" srcId="{EC3E05DC-556E-4C7B-9E24-80CC6040AE14}" destId="{DD58F06A-F3DD-0240-9C5F-BF718304D1FB}" srcOrd="0" destOrd="0" presId="urn:microsoft.com/office/officeart/2005/8/layout/process4"/>
    <dgm:cxn modelId="{3DF27953-26E3-47B4-9E59-86404B33E083}" srcId="{71711247-B7B2-4A3F-8FE3-1B650481F20C}" destId="{77B0B009-BEFF-442C-823A-A88DBF789B63}" srcOrd="1" destOrd="0" parTransId="{D8B784D8-1BE7-4984-95F6-FE0BD2A71629}" sibTransId="{D14B840E-F423-4D19-9B81-B82CA9ABDCA9}"/>
    <dgm:cxn modelId="{EE42BE6C-79C9-4862-AE4C-98FC7406114C}" srcId="{71711247-B7B2-4A3F-8FE3-1B650481F20C}" destId="{D7EB00DE-0B26-4EB8-B4F9-0DC03DC97893}" srcOrd="2" destOrd="0" parTransId="{E6F4EDEB-667F-4CE7-A65D-ECD10D56D550}" sibTransId="{B23CEA85-B482-4C8B-A45C-63595443CC26}"/>
    <dgm:cxn modelId="{9CF25A80-C7B8-F341-AEE0-6907CB2DCFE4}" type="presOf" srcId="{6C6FF6EF-6661-4E44-8253-3DEC2CB89842}" destId="{DAC7C8B4-BEE2-8141-80F5-8AA2DDD1680A}" srcOrd="0" destOrd="0" presId="urn:microsoft.com/office/officeart/2005/8/layout/process4"/>
    <dgm:cxn modelId="{5AA30A91-9881-495A-85B0-F20CF8665124}" srcId="{71711247-B7B2-4A3F-8FE3-1B650481F20C}" destId="{6C6FF6EF-6661-4E44-8253-3DEC2CB89842}" srcOrd="4" destOrd="0" parTransId="{00731C89-4C61-4F3D-AD85-77AB3B690B82}" sibTransId="{DDB8B12B-5E24-4C27-9DAA-BE50A7E4C82B}"/>
    <dgm:cxn modelId="{D0304191-7530-294C-93BF-F3F1EEB7C70C}" type="presOf" srcId="{71711247-B7B2-4A3F-8FE3-1B650481F20C}" destId="{46FD39F7-C66C-DA44-A633-0091C16AE1A7}" srcOrd="0" destOrd="0" presId="urn:microsoft.com/office/officeart/2005/8/layout/process4"/>
    <dgm:cxn modelId="{4C2FAD9B-2350-A34E-8CD3-B655A2753761}" type="presOf" srcId="{D7EB00DE-0B26-4EB8-B4F9-0DC03DC97893}" destId="{FC1DD4F6-ABC5-5E45-B199-BE75FEB10E4F}" srcOrd="0" destOrd="0" presId="urn:microsoft.com/office/officeart/2005/8/layout/process4"/>
    <dgm:cxn modelId="{29E245B0-550F-E848-8177-A5A763679A76}" srcId="{71711247-B7B2-4A3F-8FE3-1B650481F20C}" destId="{F99017E6-A2D2-7845-B763-AFC08D31A5F7}" srcOrd="3" destOrd="0" parTransId="{DE53D9EB-59C5-7541-8600-E64E556F0E88}" sibTransId="{D29889AC-8855-5B42-A383-37C0BCAE3911}"/>
    <dgm:cxn modelId="{91B7EEB0-D061-F34E-96CC-5257FD1F955F}" type="presOf" srcId="{F99017E6-A2D2-7845-B763-AFC08D31A5F7}" destId="{14DC49BF-35AD-A147-8AD1-A9E57A04B4EF}" srcOrd="0" destOrd="0" presId="urn:microsoft.com/office/officeart/2005/8/layout/process4"/>
    <dgm:cxn modelId="{D66BD5C0-2111-495D-B7F8-D73DB42D2982}" srcId="{71711247-B7B2-4A3F-8FE3-1B650481F20C}" destId="{EC3E05DC-556E-4C7B-9E24-80CC6040AE14}" srcOrd="0" destOrd="0" parTransId="{D6074A47-E3D0-459D-B998-B2A76B3D70DE}" sibTransId="{1BDF21A4-B2E8-41FB-9A8D-A338FBC76B14}"/>
    <dgm:cxn modelId="{EA4535F6-A079-B048-B3BE-E7B53EA70284}" type="presOf" srcId="{77B0B009-BEFF-442C-823A-A88DBF789B63}" destId="{F968B632-9D18-254B-B110-1A8E39BC8A67}" srcOrd="0" destOrd="0" presId="urn:microsoft.com/office/officeart/2005/8/layout/process4"/>
    <dgm:cxn modelId="{71082D1C-F104-E54C-BFA5-AF5BB8E8EC4A}" type="presParOf" srcId="{46FD39F7-C66C-DA44-A633-0091C16AE1A7}" destId="{394D93AD-52FB-3C48-A690-3A66F28F2B81}" srcOrd="0" destOrd="0" presId="urn:microsoft.com/office/officeart/2005/8/layout/process4"/>
    <dgm:cxn modelId="{047D18FD-BF5B-6949-9A8B-714B4B447406}" type="presParOf" srcId="{394D93AD-52FB-3C48-A690-3A66F28F2B81}" destId="{DAC7C8B4-BEE2-8141-80F5-8AA2DDD1680A}" srcOrd="0" destOrd="0" presId="urn:microsoft.com/office/officeart/2005/8/layout/process4"/>
    <dgm:cxn modelId="{80224A1E-7378-BE4C-A148-502E936979BF}" type="presParOf" srcId="{46FD39F7-C66C-DA44-A633-0091C16AE1A7}" destId="{F6BC0840-F160-9643-89FE-A36DD574141C}" srcOrd="1" destOrd="0" presId="urn:microsoft.com/office/officeart/2005/8/layout/process4"/>
    <dgm:cxn modelId="{F1E292AE-7F35-0549-B646-EEEB855A170A}" type="presParOf" srcId="{46FD39F7-C66C-DA44-A633-0091C16AE1A7}" destId="{88795AE0-B59E-F841-B35A-98BDD8112D8E}" srcOrd="2" destOrd="0" presId="urn:microsoft.com/office/officeart/2005/8/layout/process4"/>
    <dgm:cxn modelId="{C0504077-2F26-ED4B-8908-759EDA357F47}" type="presParOf" srcId="{88795AE0-B59E-F841-B35A-98BDD8112D8E}" destId="{14DC49BF-35AD-A147-8AD1-A9E57A04B4EF}" srcOrd="0" destOrd="0" presId="urn:microsoft.com/office/officeart/2005/8/layout/process4"/>
    <dgm:cxn modelId="{32291197-9EEF-C940-ACE3-6F872241C55A}" type="presParOf" srcId="{46FD39F7-C66C-DA44-A633-0091C16AE1A7}" destId="{DCA1828E-9F26-A842-B250-6F9FD040CF00}" srcOrd="3" destOrd="0" presId="urn:microsoft.com/office/officeart/2005/8/layout/process4"/>
    <dgm:cxn modelId="{809727E6-7D1B-254D-B7D6-37CF6D5BB7BB}" type="presParOf" srcId="{46FD39F7-C66C-DA44-A633-0091C16AE1A7}" destId="{5CC13E0B-FED0-2343-86F9-7C026B4D5E7A}" srcOrd="4" destOrd="0" presId="urn:microsoft.com/office/officeart/2005/8/layout/process4"/>
    <dgm:cxn modelId="{6B241351-06CC-0847-ABA0-51F2C930AB62}" type="presParOf" srcId="{5CC13E0B-FED0-2343-86F9-7C026B4D5E7A}" destId="{FC1DD4F6-ABC5-5E45-B199-BE75FEB10E4F}" srcOrd="0" destOrd="0" presId="urn:microsoft.com/office/officeart/2005/8/layout/process4"/>
    <dgm:cxn modelId="{C4A6B327-1457-D542-985D-B2F37C5EBC17}" type="presParOf" srcId="{46FD39F7-C66C-DA44-A633-0091C16AE1A7}" destId="{558861D0-A070-DB47-8F33-842C89824199}" srcOrd="5" destOrd="0" presId="urn:microsoft.com/office/officeart/2005/8/layout/process4"/>
    <dgm:cxn modelId="{0FF54CCF-10AD-064F-8F3A-BC960AA12C2B}" type="presParOf" srcId="{46FD39F7-C66C-DA44-A633-0091C16AE1A7}" destId="{2274919A-F8BB-ED4F-9CA8-1B416770F8B4}" srcOrd="6" destOrd="0" presId="urn:microsoft.com/office/officeart/2005/8/layout/process4"/>
    <dgm:cxn modelId="{6246F66B-60B2-0D44-95E2-F756C45A292E}" type="presParOf" srcId="{2274919A-F8BB-ED4F-9CA8-1B416770F8B4}" destId="{F968B632-9D18-254B-B110-1A8E39BC8A67}" srcOrd="0" destOrd="0" presId="urn:microsoft.com/office/officeart/2005/8/layout/process4"/>
    <dgm:cxn modelId="{7D40CB4D-E8B4-1C42-88C5-848408411A65}" type="presParOf" srcId="{46FD39F7-C66C-DA44-A633-0091C16AE1A7}" destId="{4FDBE368-600A-CA4B-8D84-D1DB76D18F08}" srcOrd="7" destOrd="0" presId="urn:microsoft.com/office/officeart/2005/8/layout/process4"/>
    <dgm:cxn modelId="{168D3CEA-70CC-6B45-BBA7-805058C8C8A8}" type="presParOf" srcId="{46FD39F7-C66C-DA44-A633-0091C16AE1A7}" destId="{7B1B5B60-316C-AC41-B4A4-BA6AD2080859}" srcOrd="8" destOrd="0" presId="urn:microsoft.com/office/officeart/2005/8/layout/process4"/>
    <dgm:cxn modelId="{231B5DCF-4571-6942-B877-4B5F9EC85FD8}" type="presParOf" srcId="{7B1B5B60-316C-AC41-B4A4-BA6AD2080859}" destId="{DD58F06A-F3DD-0240-9C5F-BF718304D1FB}" srcOrd="0" destOrd="0" presId="urn:microsoft.com/office/officeart/2005/8/layout/process4"/>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1711247-B7B2-4A3F-8FE3-1B650481F20C}"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n-US"/>
        </a:p>
      </dgm:t>
    </dgm:pt>
    <dgm:pt modelId="{EC3E05DC-556E-4C7B-9E24-80CC6040AE14}">
      <dgm:prSet custT="1"/>
      <dgm:spPr>
        <a:solidFill>
          <a:srgbClr val="4B53B2"/>
        </a:solidFill>
      </dgm:spPr>
      <dgm:t>
        <a:bodyPr/>
        <a:lstStyle/>
        <a:p>
          <a:pPr algn="l">
            <a:buFont typeface="Arial"/>
            <a:buChar char="•"/>
          </a:pPr>
          <a:r>
            <a:rPr lang="en-GB" sz="3600" u="none" dirty="0">
              <a:latin typeface="+mn-lt"/>
              <a:cs typeface="Arial"/>
            </a:rPr>
            <a:t>	</a:t>
          </a:r>
          <a:r>
            <a:rPr lang="en-GB" sz="3600" u="sng" dirty="0">
              <a:latin typeface="+mn-lt"/>
              <a:cs typeface="Arial"/>
            </a:rPr>
            <a:t>S</a:t>
          </a:r>
          <a:r>
            <a:rPr lang="en-US" sz="3600" dirty="0" err="1">
              <a:latin typeface="+mn-lt"/>
              <a:cs typeface="Arial"/>
            </a:rPr>
            <a:t>pécifique</a:t>
          </a:r>
          <a:endParaRPr lang="en-US" sz="3600" dirty="0">
            <a:latin typeface="+mn-lt"/>
          </a:endParaRPr>
        </a:p>
      </dgm:t>
    </dgm:pt>
    <dgm:pt modelId="{D6074A47-E3D0-459D-B998-B2A76B3D70DE}" type="parTrans" cxnId="{D66BD5C0-2111-495D-B7F8-D73DB42D2982}">
      <dgm:prSet/>
      <dgm:spPr/>
      <dgm:t>
        <a:bodyPr/>
        <a:lstStyle/>
        <a:p>
          <a:pPr algn="l"/>
          <a:endParaRPr lang="en-US" sz="3600">
            <a:latin typeface="+mn-lt"/>
          </a:endParaRPr>
        </a:p>
      </dgm:t>
    </dgm:pt>
    <dgm:pt modelId="{1BDF21A4-B2E8-41FB-9A8D-A338FBC76B14}" type="sibTrans" cxnId="{D66BD5C0-2111-495D-B7F8-D73DB42D2982}">
      <dgm:prSet/>
      <dgm:spPr/>
      <dgm:t>
        <a:bodyPr/>
        <a:lstStyle/>
        <a:p>
          <a:pPr algn="l"/>
          <a:endParaRPr lang="en-US" sz="3600">
            <a:latin typeface="+mn-lt"/>
          </a:endParaRPr>
        </a:p>
      </dgm:t>
    </dgm:pt>
    <dgm:pt modelId="{77B0B009-BEFF-442C-823A-A88DBF789B63}">
      <dgm:prSet custT="1"/>
      <dgm:spPr>
        <a:solidFill>
          <a:srgbClr val="4B53B2"/>
        </a:solidFill>
      </dgm:spPr>
      <dgm:t>
        <a:bodyPr/>
        <a:lstStyle/>
        <a:p>
          <a:pPr algn="l"/>
          <a:r>
            <a:rPr lang="en-US" sz="3600" u="none" dirty="0">
              <a:latin typeface="+mn-lt"/>
            </a:rPr>
            <a:t>	</a:t>
          </a:r>
          <a:r>
            <a:rPr lang="en-US" sz="3600" u="sng" dirty="0" err="1">
              <a:latin typeface="+mn-lt"/>
            </a:rPr>
            <a:t>M</a:t>
          </a:r>
          <a:r>
            <a:rPr lang="en-US" sz="3600" dirty="0" err="1">
              <a:latin typeface="+mn-lt"/>
            </a:rPr>
            <a:t>esurable</a:t>
          </a:r>
          <a:endParaRPr lang="en-US" sz="3600" dirty="0">
            <a:latin typeface="+mn-lt"/>
          </a:endParaRPr>
        </a:p>
      </dgm:t>
    </dgm:pt>
    <dgm:pt modelId="{D8B784D8-1BE7-4984-95F6-FE0BD2A71629}" type="parTrans" cxnId="{3DF27953-26E3-47B4-9E59-86404B33E083}">
      <dgm:prSet/>
      <dgm:spPr/>
      <dgm:t>
        <a:bodyPr/>
        <a:lstStyle/>
        <a:p>
          <a:pPr algn="l"/>
          <a:endParaRPr lang="en-US" sz="3600">
            <a:latin typeface="+mn-lt"/>
          </a:endParaRPr>
        </a:p>
      </dgm:t>
    </dgm:pt>
    <dgm:pt modelId="{D14B840E-F423-4D19-9B81-B82CA9ABDCA9}" type="sibTrans" cxnId="{3DF27953-26E3-47B4-9E59-86404B33E083}">
      <dgm:prSet/>
      <dgm:spPr/>
      <dgm:t>
        <a:bodyPr/>
        <a:lstStyle/>
        <a:p>
          <a:pPr algn="l"/>
          <a:endParaRPr lang="en-US" sz="3600">
            <a:latin typeface="+mn-lt"/>
          </a:endParaRPr>
        </a:p>
      </dgm:t>
    </dgm:pt>
    <dgm:pt modelId="{D7EB00DE-0B26-4EB8-B4F9-0DC03DC97893}">
      <dgm:prSet custT="1"/>
      <dgm:spPr>
        <a:solidFill>
          <a:srgbClr val="4B53B2"/>
        </a:solidFill>
      </dgm:spPr>
      <dgm:t>
        <a:bodyPr/>
        <a:lstStyle/>
        <a:p>
          <a:pPr algn="l"/>
          <a:r>
            <a:rPr lang="en-GB" sz="3600" u="none" dirty="0">
              <a:latin typeface="+mn-lt"/>
            </a:rPr>
            <a:t>	</a:t>
          </a:r>
          <a:r>
            <a:rPr lang="en-GB" sz="3600" u="sng" dirty="0">
              <a:latin typeface="+mn-lt"/>
            </a:rPr>
            <a:t>A</a:t>
          </a:r>
          <a:r>
            <a:rPr lang="en-US" sz="3600" u="none" dirty="0" err="1">
              <a:latin typeface="+mn-lt"/>
            </a:rPr>
            <a:t>tteignable</a:t>
          </a:r>
          <a:endParaRPr lang="en-US" sz="3600" u="none" dirty="0">
            <a:latin typeface="+mn-lt"/>
          </a:endParaRPr>
        </a:p>
      </dgm:t>
    </dgm:pt>
    <dgm:pt modelId="{E6F4EDEB-667F-4CE7-A65D-ECD10D56D550}" type="parTrans" cxnId="{EE42BE6C-79C9-4862-AE4C-98FC7406114C}">
      <dgm:prSet/>
      <dgm:spPr/>
      <dgm:t>
        <a:bodyPr/>
        <a:lstStyle/>
        <a:p>
          <a:pPr algn="l"/>
          <a:endParaRPr lang="en-US" sz="3600">
            <a:latin typeface="+mn-lt"/>
          </a:endParaRPr>
        </a:p>
      </dgm:t>
    </dgm:pt>
    <dgm:pt modelId="{B23CEA85-B482-4C8B-A45C-63595443CC26}" type="sibTrans" cxnId="{EE42BE6C-79C9-4862-AE4C-98FC7406114C}">
      <dgm:prSet/>
      <dgm:spPr/>
      <dgm:t>
        <a:bodyPr/>
        <a:lstStyle/>
        <a:p>
          <a:pPr algn="l"/>
          <a:endParaRPr lang="en-US" sz="3600">
            <a:latin typeface="+mn-lt"/>
          </a:endParaRPr>
        </a:p>
      </dgm:t>
    </dgm:pt>
    <dgm:pt modelId="{6C6FF6EF-6661-4E44-8253-3DEC2CB89842}">
      <dgm:prSet custT="1"/>
      <dgm:spPr>
        <a:solidFill>
          <a:srgbClr val="4B53B2"/>
        </a:solidFill>
      </dgm:spPr>
      <dgm:t>
        <a:bodyPr/>
        <a:lstStyle/>
        <a:p>
          <a:pPr algn="l"/>
          <a:r>
            <a:rPr lang="en-GB" sz="3600" u="none" dirty="0">
              <a:latin typeface="+mn-lt"/>
            </a:rPr>
            <a:t>	</a:t>
          </a:r>
          <a:r>
            <a:rPr lang="en-GB" sz="3600" u="sng" dirty="0">
              <a:latin typeface="+mn-lt"/>
            </a:rPr>
            <a:t>T</a:t>
          </a:r>
          <a:r>
            <a:rPr lang="en-US" sz="3600" dirty="0" err="1">
              <a:latin typeface="+mn-lt"/>
            </a:rPr>
            <a:t>emporel</a:t>
          </a:r>
          <a:endParaRPr lang="en-US" sz="3600" dirty="0">
            <a:latin typeface="+mn-lt"/>
          </a:endParaRPr>
        </a:p>
      </dgm:t>
    </dgm:pt>
    <dgm:pt modelId="{00731C89-4C61-4F3D-AD85-77AB3B690B82}" type="parTrans" cxnId="{5AA30A91-9881-495A-85B0-F20CF8665124}">
      <dgm:prSet/>
      <dgm:spPr/>
      <dgm:t>
        <a:bodyPr/>
        <a:lstStyle/>
        <a:p>
          <a:pPr algn="l"/>
          <a:endParaRPr lang="en-US" sz="3600">
            <a:latin typeface="+mn-lt"/>
          </a:endParaRPr>
        </a:p>
      </dgm:t>
    </dgm:pt>
    <dgm:pt modelId="{DDB8B12B-5E24-4C27-9DAA-BE50A7E4C82B}" type="sibTrans" cxnId="{5AA30A91-9881-495A-85B0-F20CF8665124}">
      <dgm:prSet/>
      <dgm:spPr/>
      <dgm:t>
        <a:bodyPr/>
        <a:lstStyle/>
        <a:p>
          <a:pPr algn="l"/>
          <a:endParaRPr lang="en-US" sz="3600">
            <a:latin typeface="+mn-lt"/>
          </a:endParaRPr>
        </a:p>
      </dgm:t>
    </dgm:pt>
    <dgm:pt modelId="{F99017E6-A2D2-7845-B763-AFC08D31A5F7}">
      <dgm:prSet custT="1"/>
      <dgm:spPr>
        <a:solidFill>
          <a:srgbClr val="4B53B2"/>
        </a:solidFill>
      </dgm:spPr>
      <dgm:t>
        <a:bodyPr/>
        <a:lstStyle/>
        <a:p>
          <a:pPr algn="l"/>
          <a:r>
            <a:rPr lang="en-US" sz="3600" u="none" dirty="0">
              <a:latin typeface="+mn-lt"/>
            </a:rPr>
            <a:t>	</a:t>
          </a:r>
          <a:r>
            <a:rPr lang="en-US" sz="3600" u="sng" dirty="0" err="1">
              <a:latin typeface="+mn-lt"/>
            </a:rPr>
            <a:t>R</a:t>
          </a:r>
          <a:r>
            <a:rPr lang="en-US" sz="3600" dirty="0" err="1">
              <a:latin typeface="+mn-lt"/>
            </a:rPr>
            <a:t>éaliste</a:t>
          </a:r>
          <a:endParaRPr lang="en-US" sz="3600" dirty="0">
            <a:latin typeface="+mn-lt"/>
          </a:endParaRPr>
        </a:p>
      </dgm:t>
    </dgm:pt>
    <dgm:pt modelId="{DE53D9EB-59C5-7541-8600-E64E556F0E88}" type="parTrans" cxnId="{29E245B0-550F-E848-8177-A5A763679A76}">
      <dgm:prSet/>
      <dgm:spPr/>
      <dgm:t>
        <a:bodyPr/>
        <a:lstStyle/>
        <a:p>
          <a:pPr algn="l"/>
          <a:endParaRPr lang="en-US" sz="3600">
            <a:latin typeface="+mn-lt"/>
          </a:endParaRPr>
        </a:p>
      </dgm:t>
    </dgm:pt>
    <dgm:pt modelId="{D29889AC-8855-5B42-A383-37C0BCAE3911}" type="sibTrans" cxnId="{29E245B0-550F-E848-8177-A5A763679A76}">
      <dgm:prSet/>
      <dgm:spPr/>
      <dgm:t>
        <a:bodyPr/>
        <a:lstStyle/>
        <a:p>
          <a:pPr algn="l"/>
          <a:endParaRPr lang="en-US" sz="3600">
            <a:latin typeface="+mn-lt"/>
          </a:endParaRPr>
        </a:p>
      </dgm:t>
    </dgm:pt>
    <dgm:pt modelId="{46FD39F7-C66C-DA44-A633-0091C16AE1A7}" type="pres">
      <dgm:prSet presAssocID="{71711247-B7B2-4A3F-8FE3-1B650481F20C}" presName="Name0" presStyleCnt="0">
        <dgm:presLayoutVars>
          <dgm:dir/>
          <dgm:animLvl val="lvl"/>
          <dgm:resizeHandles val="exact"/>
        </dgm:presLayoutVars>
      </dgm:prSet>
      <dgm:spPr/>
    </dgm:pt>
    <dgm:pt modelId="{394D93AD-52FB-3C48-A690-3A66F28F2B81}" type="pres">
      <dgm:prSet presAssocID="{6C6FF6EF-6661-4E44-8253-3DEC2CB89842}" presName="boxAndChildren" presStyleCnt="0"/>
      <dgm:spPr/>
    </dgm:pt>
    <dgm:pt modelId="{DAC7C8B4-BEE2-8141-80F5-8AA2DDD1680A}" type="pres">
      <dgm:prSet presAssocID="{6C6FF6EF-6661-4E44-8253-3DEC2CB89842}" presName="parentTextBox" presStyleLbl="node1" presStyleIdx="0" presStyleCnt="5"/>
      <dgm:spPr/>
    </dgm:pt>
    <dgm:pt modelId="{F6BC0840-F160-9643-89FE-A36DD574141C}" type="pres">
      <dgm:prSet presAssocID="{D29889AC-8855-5B42-A383-37C0BCAE3911}" presName="sp" presStyleCnt="0"/>
      <dgm:spPr/>
    </dgm:pt>
    <dgm:pt modelId="{88795AE0-B59E-F841-B35A-98BDD8112D8E}" type="pres">
      <dgm:prSet presAssocID="{F99017E6-A2D2-7845-B763-AFC08D31A5F7}" presName="arrowAndChildren" presStyleCnt="0"/>
      <dgm:spPr/>
    </dgm:pt>
    <dgm:pt modelId="{14DC49BF-35AD-A147-8AD1-A9E57A04B4EF}" type="pres">
      <dgm:prSet presAssocID="{F99017E6-A2D2-7845-B763-AFC08D31A5F7}" presName="parentTextArrow" presStyleLbl="node1" presStyleIdx="1" presStyleCnt="5"/>
      <dgm:spPr/>
    </dgm:pt>
    <dgm:pt modelId="{DCA1828E-9F26-A842-B250-6F9FD040CF00}" type="pres">
      <dgm:prSet presAssocID="{B23CEA85-B482-4C8B-A45C-63595443CC26}" presName="sp" presStyleCnt="0"/>
      <dgm:spPr/>
    </dgm:pt>
    <dgm:pt modelId="{5CC13E0B-FED0-2343-86F9-7C026B4D5E7A}" type="pres">
      <dgm:prSet presAssocID="{D7EB00DE-0B26-4EB8-B4F9-0DC03DC97893}" presName="arrowAndChildren" presStyleCnt="0"/>
      <dgm:spPr/>
    </dgm:pt>
    <dgm:pt modelId="{FC1DD4F6-ABC5-5E45-B199-BE75FEB10E4F}" type="pres">
      <dgm:prSet presAssocID="{D7EB00DE-0B26-4EB8-B4F9-0DC03DC97893}" presName="parentTextArrow" presStyleLbl="node1" presStyleIdx="2" presStyleCnt="5"/>
      <dgm:spPr/>
    </dgm:pt>
    <dgm:pt modelId="{558861D0-A070-DB47-8F33-842C89824199}" type="pres">
      <dgm:prSet presAssocID="{D14B840E-F423-4D19-9B81-B82CA9ABDCA9}" presName="sp" presStyleCnt="0"/>
      <dgm:spPr/>
    </dgm:pt>
    <dgm:pt modelId="{2274919A-F8BB-ED4F-9CA8-1B416770F8B4}" type="pres">
      <dgm:prSet presAssocID="{77B0B009-BEFF-442C-823A-A88DBF789B63}" presName="arrowAndChildren" presStyleCnt="0"/>
      <dgm:spPr/>
    </dgm:pt>
    <dgm:pt modelId="{F968B632-9D18-254B-B110-1A8E39BC8A67}" type="pres">
      <dgm:prSet presAssocID="{77B0B009-BEFF-442C-823A-A88DBF789B63}" presName="parentTextArrow" presStyleLbl="node1" presStyleIdx="3" presStyleCnt="5"/>
      <dgm:spPr/>
    </dgm:pt>
    <dgm:pt modelId="{4FDBE368-600A-CA4B-8D84-D1DB76D18F08}" type="pres">
      <dgm:prSet presAssocID="{1BDF21A4-B2E8-41FB-9A8D-A338FBC76B14}" presName="sp" presStyleCnt="0"/>
      <dgm:spPr/>
    </dgm:pt>
    <dgm:pt modelId="{7B1B5B60-316C-AC41-B4A4-BA6AD2080859}" type="pres">
      <dgm:prSet presAssocID="{EC3E05DC-556E-4C7B-9E24-80CC6040AE14}" presName="arrowAndChildren" presStyleCnt="0"/>
      <dgm:spPr/>
    </dgm:pt>
    <dgm:pt modelId="{DD58F06A-F3DD-0240-9C5F-BF718304D1FB}" type="pres">
      <dgm:prSet presAssocID="{EC3E05DC-556E-4C7B-9E24-80CC6040AE14}" presName="parentTextArrow" presStyleLbl="node1" presStyleIdx="4" presStyleCnt="5"/>
      <dgm:spPr/>
    </dgm:pt>
  </dgm:ptLst>
  <dgm:cxnLst>
    <dgm:cxn modelId="{8621DA3A-1664-F04A-B0CF-5F0269DC1FFA}" type="presOf" srcId="{EC3E05DC-556E-4C7B-9E24-80CC6040AE14}" destId="{DD58F06A-F3DD-0240-9C5F-BF718304D1FB}" srcOrd="0" destOrd="0" presId="urn:microsoft.com/office/officeart/2005/8/layout/process4"/>
    <dgm:cxn modelId="{3DF27953-26E3-47B4-9E59-86404B33E083}" srcId="{71711247-B7B2-4A3F-8FE3-1B650481F20C}" destId="{77B0B009-BEFF-442C-823A-A88DBF789B63}" srcOrd="1" destOrd="0" parTransId="{D8B784D8-1BE7-4984-95F6-FE0BD2A71629}" sibTransId="{D14B840E-F423-4D19-9B81-B82CA9ABDCA9}"/>
    <dgm:cxn modelId="{EE42BE6C-79C9-4862-AE4C-98FC7406114C}" srcId="{71711247-B7B2-4A3F-8FE3-1B650481F20C}" destId="{D7EB00DE-0B26-4EB8-B4F9-0DC03DC97893}" srcOrd="2" destOrd="0" parTransId="{E6F4EDEB-667F-4CE7-A65D-ECD10D56D550}" sibTransId="{B23CEA85-B482-4C8B-A45C-63595443CC26}"/>
    <dgm:cxn modelId="{9CF25A80-C7B8-F341-AEE0-6907CB2DCFE4}" type="presOf" srcId="{6C6FF6EF-6661-4E44-8253-3DEC2CB89842}" destId="{DAC7C8B4-BEE2-8141-80F5-8AA2DDD1680A}" srcOrd="0" destOrd="0" presId="urn:microsoft.com/office/officeart/2005/8/layout/process4"/>
    <dgm:cxn modelId="{5AA30A91-9881-495A-85B0-F20CF8665124}" srcId="{71711247-B7B2-4A3F-8FE3-1B650481F20C}" destId="{6C6FF6EF-6661-4E44-8253-3DEC2CB89842}" srcOrd="4" destOrd="0" parTransId="{00731C89-4C61-4F3D-AD85-77AB3B690B82}" sibTransId="{DDB8B12B-5E24-4C27-9DAA-BE50A7E4C82B}"/>
    <dgm:cxn modelId="{D0304191-7530-294C-93BF-F3F1EEB7C70C}" type="presOf" srcId="{71711247-B7B2-4A3F-8FE3-1B650481F20C}" destId="{46FD39F7-C66C-DA44-A633-0091C16AE1A7}" srcOrd="0" destOrd="0" presId="urn:microsoft.com/office/officeart/2005/8/layout/process4"/>
    <dgm:cxn modelId="{4C2FAD9B-2350-A34E-8CD3-B655A2753761}" type="presOf" srcId="{D7EB00DE-0B26-4EB8-B4F9-0DC03DC97893}" destId="{FC1DD4F6-ABC5-5E45-B199-BE75FEB10E4F}" srcOrd="0" destOrd="0" presId="urn:microsoft.com/office/officeart/2005/8/layout/process4"/>
    <dgm:cxn modelId="{29E245B0-550F-E848-8177-A5A763679A76}" srcId="{71711247-B7B2-4A3F-8FE3-1B650481F20C}" destId="{F99017E6-A2D2-7845-B763-AFC08D31A5F7}" srcOrd="3" destOrd="0" parTransId="{DE53D9EB-59C5-7541-8600-E64E556F0E88}" sibTransId="{D29889AC-8855-5B42-A383-37C0BCAE3911}"/>
    <dgm:cxn modelId="{91B7EEB0-D061-F34E-96CC-5257FD1F955F}" type="presOf" srcId="{F99017E6-A2D2-7845-B763-AFC08D31A5F7}" destId="{14DC49BF-35AD-A147-8AD1-A9E57A04B4EF}" srcOrd="0" destOrd="0" presId="urn:microsoft.com/office/officeart/2005/8/layout/process4"/>
    <dgm:cxn modelId="{D66BD5C0-2111-495D-B7F8-D73DB42D2982}" srcId="{71711247-B7B2-4A3F-8FE3-1B650481F20C}" destId="{EC3E05DC-556E-4C7B-9E24-80CC6040AE14}" srcOrd="0" destOrd="0" parTransId="{D6074A47-E3D0-459D-B998-B2A76B3D70DE}" sibTransId="{1BDF21A4-B2E8-41FB-9A8D-A338FBC76B14}"/>
    <dgm:cxn modelId="{EA4535F6-A079-B048-B3BE-E7B53EA70284}" type="presOf" srcId="{77B0B009-BEFF-442C-823A-A88DBF789B63}" destId="{F968B632-9D18-254B-B110-1A8E39BC8A67}" srcOrd="0" destOrd="0" presId="urn:microsoft.com/office/officeart/2005/8/layout/process4"/>
    <dgm:cxn modelId="{71082D1C-F104-E54C-BFA5-AF5BB8E8EC4A}" type="presParOf" srcId="{46FD39F7-C66C-DA44-A633-0091C16AE1A7}" destId="{394D93AD-52FB-3C48-A690-3A66F28F2B81}" srcOrd="0" destOrd="0" presId="urn:microsoft.com/office/officeart/2005/8/layout/process4"/>
    <dgm:cxn modelId="{047D18FD-BF5B-6949-9A8B-714B4B447406}" type="presParOf" srcId="{394D93AD-52FB-3C48-A690-3A66F28F2B81}" destId="{DAC7C8B4-BEE2-8141-80F5-8AA2DDD1680A}" srcOrd="0" destOrd="0" presId="urn:microsoft.com/office/officeart/2005/8/layout/process4"/>
    <dgm:cxn modelId="{80224A1E-7378-BE4C-A148-502E936979BF}" type="presParOf" srcId="{46FD39F7-C66C-DA44-A633-0091C16AE1A7}" destId="{F6BC0840-F160-9643-89FE-A36DD574141C}" srcOrd="1" destOrd="0" presId="urn:microsoft.com/office/officeart/2005/8/layout/process4"/>
    <dgm:cxn modelId="{F1E292AE-7F35-0549-B646-EEEB855A170A}" type="presParOf" srcId="{46FD39F7-C66C-DA44-A633-0091C16AE1A7}" destId="{88795AE0-B59E-F841-B35A-98BDD8112D8E}" srcOrd="2" destOrd="0" presId="urn:microsoft.com/office/officeart/2005/8/layout/process4"/>
    <dgm:cxn modelId="{C0504077-2F26-ED4B-8908-759EDA357F47}" type="presParOf" srcId="{88795AE0-B59E-F841-B35A-98BDD8112D8E}" destId="{14DC49BF-35AD-A147-8AD1-A9E57A04B4EF}" srcOrd="0" destOrd="0" presId="urn:microsoft.com/office/officeart/2005/8/layout/process4"/>
    <dgm:cxn modelId="{32291197-9EEF-C940-ACE3-6F872241C55A}" type="presParOf" srcId="{46FD39F7-C66C-DA44-A633-0091C16AE1A7}" destId="{DCA1828E-9F26-A842-B250-6F9FD040CF00}" srcOrd="3" destOrd="0" presId="urn:microsoft.com/office/officeart/2005/8/layout/process4"/>
    <dgm:cxn modelId="{809727E6-7D1B-254D-B7D6-37CF6D5BB7BB}" type="presParOf" srcId="{46FD39F7-C66C-DA44-A633-0091C16AE1A7}" destId="{5CC13E0B-FED0-2343-86F9-7C026B4D5E7A}" srcOrd="4" destOrd="0" presId="urn:microsoft.com/office/officeart/2005/8/layout/process4"/>
    <dgm:cxn modelId="{6B241351-06CC-0847-ABA0-51F2C930AB62}" type="presParOf" srcId="{5CC13E0B-FED0-2343-86F9-7C026B4D5E7A}" destId="{FC1DD4F6-ABC5-5E45-B199-BE75FEB10E4F}" srcOrd="0" destOrd="0" presId="urn:microsoft.com/office/officeart/2005/8/layout/process4"/>
    <dgm:cxn modelId="{C4A6B327-1457-D542-985D-B2F37C5EBC17}" type="presParOf" srcId="{46FD39F7-C66C-DA44-A633-0091C16AE1A7}" destId="{558861D0-A070-DB47-8F33-842C89824199}" srcOrd="5" destOrd="0" presId="urn:microsoft.com/office/officeart/2005/8/layout/process4"/>
    <dgm:cxn modelId="{0FF54CCF-10AD-064F-8F3A-BC960AA12C2B}" type="presParOf" srcId="{46FD39F7-C66C-DA44-A633-0091C16AE1A7}" destId="{2274919A-F8BB-ED4F-9CA8-1B416770F8B4}" srcOrd="6" destOrd="0" presId="urn:microsoft.com/office/officeart/2005/8/layout/process4"/>
    <dgm:cxn modelId="{6246F66B-60B2-0D44-95E2-F756C45A292E}" type="presParOf" srcId="{2274919A-F8BB-ED4F-9CA8-1B416770F8B4}" destId="{F968B632-9D18-254B-B110-1A8E39BC8A67}" srcOrd="0" destOrd="0" presId="urn:microsoft.com/office/officeart/2005/8/layout/process4"/>
    <dgm:cxn modelId="{7D40CB4D-E8B4-1C42-88C5-848408411A65}" type="presParOf" srcId="{46FD39F7-C66C-DA44-A633-0091C16AE1A7}" destId="{4FDBE368-600A-CA4B-8D84-D1DB76D18F08}" srcOrd="7" destOrd="0" presId="urn:microsoft.com/office/officeart/2005/8/layout/process4"/>
    <dgm:cxn modelId="{168D3CEA-70CC-6B45-BBA7-805058C8C8A8}" type="presParOf" srcId="{46FD39F7-C66C-DA44-A633-0091C16AE1A7}" destId="{7B1B5B60-316C-AC41-B4A4-BA6AD2080859}" srcOrd="8" destOrd="0" presId="urn:microsoft.com/office/officeart/2005/8/layout/process4"/>
    <dgm:cxn modelId="{231B5DCF-4571-6942-B877-4B5F9EC85FD8}" type="presParOf" srcId="{7B1B5B60-316C-AC41-B4A4-BA6AD2080859}" destId="{DD58F06A-F3DD-0240-9C5F-BF718304D1FB}" srcOrd="0" destOrd="0" presId="urn:microsoft.com/office/officeart/2005/8/layout/process4"/>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2074DB-6D60-42A1-B083-305F061B12EB}" type="doc">
      <dgm:prSet loTypeId="urn:microsoft.com/office/officeart/2005/8/layout/target3" loCatId="process" qsTypeId="urn:microsoft.com/office/officeart/2005/8/quickstyle/simple4" qsCatId="simple" csTypeId="urn:microsoft.com/office/officeart/2005/8/colors/accent1_3" csCatId="accent1" phldr="1"/>
      <dgm:spPr/>
      <dgm:t>
        <a:bodyPr/>
        <a:lstStyle/>
        <a:p>
          <a:endParaRPr lang="en-US"/>
        </a:p>
      </dgm:t>
    </dgm:pt>
    <dgm:pt modelId="{FEE6BB8C-1F71-49BE-9232-D48C5D856FEF}">
      <dgm:prSet/>
      <dgm:spPr/>
      <dgm:t>
        <a:bodyPr/>
        <a:lstStyle/>
        <a:p>
          <a:r>
            <a:rPr lang="en-US" dirty="0"/>
            <a:t>Les </a:t>
          </a:r>
          <a:r>
            <a:rPr lang="en-US" dirty="0" err="1"/>
            <a:t>exercices</a:t>
          </a:r>
          <a:r>
            <a:rPr lang="en-US" dirty="0"/>
            <a:t> </a:t>
          </a:r>
          <a:r>
            <a:rPr lang="en-US" dirty="0" err="1"/>
            <a:t>d’ancrage</a:t>
          </a:r>
          <a:r>
            <a:rPr lang="en-US" dirty="0"/>
            <a:t> </a:t>
          </a:r>
          <a:r>
            <a:rPr lang="en-US" dirty="0" err="1"/>
            <a:t>sont</a:t>
          </a:r>
          <a:r>
            <a:rPr lang="en-US" dirty="0"/>
            <a:t> des </a:t>
          </a:r>
          <a:r>
            <a:rPr lang="en-US" dirty="0" err="1"/>
            <a:t>stratégies</a:t>
          </a:r>
          <a:r>
            <a:rPr lang="en-US" dirty="0"/>
            <a:t> qui </a:t>
          </a:r>
          <a:r>
            <a:rPr lang="en-US" dirty="0" err="1"/>
            <a:t>peuvent</a:t>
          </a:r>
          <a:r>
            <a:rPr lang="en-US" dirty="0"/>
            <a:t> </a:t>
          </a:r>
          <a:r>
            <a:rPr lang="en-US" dirty="0" err="1"/>
            <a:t>vous</a:t>
          </a:r>
          <a:r>
            <a:rPr lang="en-US" dirty="0"/>
            <a:t> aider </a:t>
          </a:r>
          <a:r>
            <a:rPr lang="en-US" dirty="0" err="1"/>
            <a:t>à</a:t>
          </a:r>
          <a:r>
            <a:rPr lang="en-US" dirty="0"/>
            <a:t> </a:t>
          </a:r>
          <a:r>
            <a:rPr lang="en-US" dirty="0" err="1"/>
            <a:t>revenir</a:t>
          </a:r>
          <a:r>
            <a:rPr lang="en-US" dirty="0"/>
            <a:t> au moment </a:t>
          </a:r>
          <a:r>
            <a:rPr lang="en-US" dirty="0" err="1"/>
            <a:t>présent</a:t>
          </a:r>
          <a:r>
            <a:rPr lang="en-US" dirty="0"/>
            <a:t>.</a:t>
          </a:r>
        </a:p>
      </dgm:t>
    </dgm:pt>
    <dgm:pt modelId="{39415D0C-6C0E-40B0-B282-0E6E9B889AA0}" type="parTrans" cxnId="{1C751DEB-9EBE-4EDE-97D5-DD85EED37DB1}">
      <dgm:prSet/>
      <dgm:spPr/>
      <dgm:t>
        <a:bodyPr/>
        <a:lstStyle/>
        <a:p>
          <a:endParaRPr lang="en-US"/>
        </a:p>
      </dgm:t>
    </dgm:pt>
    <dgm:pt modelId="{6BD5DC55-6AE9-498E-9C71-4F2748A18D59}" type="sibTrans" cxnId="{1C751DEB-9EBE-4EDE-97D5-DD85EED37DB1}">
      <dgm:prSet/>
      <dgm:spPr/>
      <dgm:t>
        <a:bodyPr/>
        <a:lstStyle/>
        <a:p>
          <a:endParaRPr lang="en-US"/>
        </a:p>
      </dgm:t>
    </dgm:pt>
    <dgm:pt modelId="{79DACEA3-0D10-42C8-96A8-C1175EA44347}">
      <dgm:prSet/>
      <dgm:spPr/>
      <dgm:t>
        <a:bodyPr/>
        <a:lstStyle/>
        <a:p>
          <a:r>
            <a:rPr lang="en-US" dirty="0" err="1"/>
            <a:t>Autres</a:t>
          </a:r>
          <a:r>
            <a:rPr lang="en-US" dirty="0"/>
            <a:t> </a:t>
          </a:r>
          <a:r>
            <a:rPr lang="en-US" dirty="0" err="1"/>
            <a:t>stratégies</a:t>
          </a:r>
          <a:r>
            <a:rPr lang="en-US" dirty="0"/>
            <a:t> </a:t>
          </a:r>
          <a:r>
            <a:rPr lang="en-US" dirty="0" err="1"/>
            <a:t>d’ancrage</a:t>
          </a:r>
          <a:r>
            <a:rPr lang="en-US" dirty="0"/>
            <a:t>:</a:t>
          </a:r>
        </a:p>
      </dgm:t>
    </dgm:pt>
    <dgm:pt modelId="{A7005D12-6C47-47B1-BEC1-368EF9B6218C}" type="parTrans" cxnId="{2F7F6C56-F553-46B0-9670-18D85646187B}">
      <dgm:prSet/>
      <dgm:spPr/>
      <dgm:t>
        <a:bodyPr/>
        <a:lstStyle/>
        <a:p>
          <a:endParaRPr lang="en-US"/>
        </a:p>
      </dgm:t>
    </dgm:pt>
    <dgm:pt modelId="{9449FFD7-6AB0-4A8E-A2F1-B1723DB1FFA1}" type="sibTrans" cxnId="{2F7F6C56-F553-46B0-9670-18D85646187B}">
      <dgm:prSet/>
      <dgm:spPr/>
      <dgm:t>
        <a:bodyPr/>
        <a:lstStyle/>
        <a:p>
          <a:endParaRPr lang="en-US"/>
        </a:p>
      </dgm:t>
    </dgm:pt>
    <dgm:pt modelId="{E81AE9B0-31F3-4A90-9551-743466E67F64}">
      <dgm:prSet custT="1"/>
      <dgm:spPr/>
      <dgm:t>
        <a:bodyPr/>
        <a:lstStyle/>
        <a:p>
          <a:r>
            <a:rPr lang="en-US" sz="1600" dirty="0" err="1"/>
            <a:t>Nommez</a:t>
          </a:r>
          <a:r>
            <a:rPr lang="en-US" sz="1600" dirty="0"/>
            <a:t> </a:t>
          </a:r>
          <a:r>
            <a:rPr lang="en-US" sz="1600" dirty="0" err="1"/>
            <a:t>autant</a:t>
          </a:r>
          <a:r>
            <a:rPr lang="en-US" sz="1600" dirty="0"/>
            <a:t> </a:t>
          </a:r>
          <a:r>
            <a:rPr lang="en-US" sz="1600" dirty="0" err="1"/>
            <a:t>d’animaux</a:t>
          </a:r>
          <a:r>
            <a:rPr lang="en-US" sz="1600" dirty="0"/>
            <a:t> que possible</a:t>
          </a:r>
        </a:p>
      </dgm:t>
    </dgm:pt>
    <dgm:pt modelId="{E7CA4000-E5C8-4D1B-827C-D1D22201AB70}" type="parTrans" cxnId="{B0FB7A5F-847D-4522-9C34-D41A355FA9EB}">
      <dgm:prSet/>
      <dgm:spPr/>
      <dgm:t>
        <a:bodyPr/>
        <a:lstStyle/>
        <a:p>
          <a:endParaRPr lang="en-US"/>
        </a:p>
      </dgm:t>
    </dgm:pt>
    <dgm:pt modelId="{6382B9EE-24B3-4D33-93CE-BE5D6A8F1A12}" type="sibTrans" cxnId="{B0FB7A5F-847D-4522-9C34-D41A355FA9EB}">
      <dgm:prSet/>
      <dgm:spPr/>
      <dgm:t>
        <a:bodyPr/>
        <a:lstStyle/>
        <a:p>
          <a:endParaRPr lang="en-US"/>
        </a:p>
      </dgm:t>
    </dgm:pt>
    <dgm:pt modelId="{A7B45B03-6C36-4D73-A668-2FD517F35711}">
      <dgm:prSet/>
      <dgm:spPr/>
      <dgm:t>
        <a:bodyPr/>
        <a:lstStyle/>
        <a:p>
          <a:r>
            <a:rPr lang="en-US" dirty="0" err="1"/>
            <a:t>Mais</a:t>
          </a:r>
          <a:r>
            <a:rPr lang="en-US" dirty="0"/>
            <a:t> </a:t>
          </a:r>
          <a:r>
            <a:rPr lang="en-US" dirty="0" err="1"/>
            <a:t>l’ancrage</a:t>
          </a:r>
          <a:r>
            <a:rPr lang="en-US" dirty="0"/>
            <a:t> </a:t>
          </a:r>
          <a:r>
            <a:rPr lang="en-US" dirty="0" err="1"/>
            <a:t>constitue</a:t>
          </a:r>
          <a:r>
            <a:rPr lang="en-US" dirty="0"/>
            <a:t>-t-il un </a:t>
          </a:r>
          <a:r>
            <a:rPr lang="en-US" dirty="0" err="1"/>
            <a:t>évitement</a:t>
          </a:r>
          <a:r>
            <a:rPr lang="en-US" dirty="0"/>
            <a:t>?</a:t>
          </a:r>
        </a:p>
      </dgm:t>
    </dgm:pt>
    <dgm:pt modelId="{A19EB5C6-8B2D-4C13-804A-FC09BA30DC64}" type="parTrans" cxnId="{EC002026-410A-424B-8CA1-500C74DCBB9B}">
      <dgm:prSet/>
      <dgm:spPr/>
      <dgm:t>
        <a:bodyPr/>
        <a:lstStyle/>
        <a:p>
          <a:endParaRPr lang="en-US"/>
        </a:p>
      </dgm:t>
    </dgm:pt>
    <dgm:pt modelId="{020DF372-62CF-4910-9AE4-A820BFA96CAD}" type="sibTrans" cxnId="{EC002026-410A-424B-8CA1-500C74DCBB9B}">
      <dgm:prSet/>
      <dgm:spPr/>
      <dgm:t>
        <a:bodyPr/>
        <a:lstStyle/>
        <a:p>
          <a:endParaRPr lang="en-US"/>
        </a:p>
      </dgm:t>
    </dgm:pt>
    <dgm:pt modelId="{28DA56B4-16A3-E64C-A3FD-521B660C2F7F}">
      <dgm:prSet custT="1"/>
      <dgm:spPr/>
      <dgm:t>
        <a:bodyPr/>
        <a:lstStyle/>
        <a:p>
          <a:r>
            <a:rPr lang="en-US" sz="1600" dirty="0"/>
            <a:t>Compter à rebours à partir de 100</a:t>
          </a:r>
        </a:p>
      </dgm:t>
    </dgm:pt>
    <dgm:pt modelId="{FA34BC97-AE7D-0243-A3BE-0DA3D83C80D4}" type="parTrans" cxnId="{B6447530-3650-114E-8FD5-0A3D60530D69}">
      <dgm:prSet/>
      <dgm:spPr/>
      <dgm:t>
        <a:bodyPr/>
        <a:lstStyle/>
        <a:p>
          <a:endParaRPr lang="en-US"/>
        </a:p>
      </dgm:t>
    </dgm:pt>
    <dgm:pt modelId="{5E82B0F8-4ECA-ED40-865C-A9F0FED1BEA4}" type="sibTrans" cxnId="{B6447530-3650-114E-8FD5-0A3D60530D69}">
      <dgm:prSet/>
      <dgm:spPr/>
      <dgm:t>
        <a:bodyPr/>
        <a:lstStyle/>
        <a:p>
          <a:endParaRPr lang="en-US"/>
        </a:p>
      </dgm:t>
    </dgm:pt>
    <dgm:pt modelId="{0D8D6A88-F971-0F4C-8B42-E547D0A462B0}">
      <dgm:prSet custT="1"/>
      <dgm:spPr/>
      <dgm:t>
        <a:bodyPr/>
        <a:lstStyle/>
        <a:p>
          <a:r>
            <a:rPr lang="en-US" sz="1600" dirty="0"/>
            <a:t>Nommez les villes dont le nom commence par un « S »</a:t>
          </a:r>
        </a:p>
      </dgm:t>
    </dgm:pt>
    <dgm:pt modelId="{7AD61A34-FCD3-9049-A7DA-AD8C8AA8711C}" type="parTrans" cxnId="{3F9D5856-A989-084C-B949-C53E4BF10DEB}">
      <dgm:prSet/>
      <dgm:spPr/>
      <dgm:t>
        <a:bodyPr/>
        <a:lstStyle/>
        <a:p>
          <a:endParaRPr lang="en-US"/>
        </a:p>
      </dgm:t>
    </dgm:pt>
    <dgm:pt modelId="{08491E93-DFC1-8143-9CE2-B32A43670445}" type="sibTrans" cxnId="{3F9D5856-A989-084C-B949-C53E4BF10DEB}">
      <dgm:prSet/>
      <dgm:spPr/>
      <dgm:t>
        <a:bodyPr/>
        <a:lstStyle/>
        <a:p>
          <a:endParaRPr lang="en-US"/>
        </a:p>
      </dgm:t>
    </dgm:pt>
    <dgm:pt modelId="{EA7733EA-8ABE-9D4D-A82F-B443AF808A64}">
      <dgm:prSet custT="1"/>
      <dgm:spPr/>
      <dgm:t>
        <a:bodyPr/>
        <a:lstStyle/>
        <a:p>
          <a:r>
            <a:rPr lang="en-US" sz="1600" dirty="0"/>
            <a:t>Pointer du doigt cinq objets dans la pièce</a:t>
          </a:r>
        </a:p>
      </dgm:t>
    </dgm:pt>
    <dgm:pt modelId="{CAD6FA14-039A-F141-A723-2E0F03A6D2CC}" type="parTrans" cxnId="{6DEAB4E4-5715-A547-ACA3-36C86F4B5E40}">
      <dgm:prSet/>
      <dgm:spPr/>
      <dgm:t>
        <a:bodyPr/>
        <a:lstStyle/>
        <a:p>
          <a:endParaRPr lang="en-US"/>
        </a:p>
      </dgm:t>
    </dgm:pt>
    <dgm:pt modelId="{531F7C77-42F9-B648-804A-AFAC74AE9AB8}" type="sibTrans" cxnId="{6DEAB4E4-5715-A547-ACA3-36C86F4B5E40}">
      <dgm:prSet/>
      <dgm:spPr/>
      <dgm:t>
        <a:bodyPr/>
        <a:lstStyle/>
        <a:p>
          <a:endParaRPr lang="en-US"/>
        </a:p>
      </dgm:t>
    </dgm:pt>
    <dgm:pt modelId="{15B93BC9-5E56-2F4B-B257-CC3621FB249F}">
      <dgm:prSet custT="1"/>
      <dgm:spPr/>
      <dgm:t>
        <a:bodyPr/>
        <a:lstStyle/>
        <a:p>
          <a:r>
            <a:rPr lang="en-US" sz="1600" dirty="0"/>
            <a:t>Concentrez votre regard sur un endroit de la pièce</a:t>
          </a:r>
        </a:p>
      </dgm:t>
    </dgm:pt>
    <dgm:pt modelId="{D3AB5BC0-6D85-E24A-BA92-F60F33C7F574}" type="parTrans" cxnId="{84604CBA-608F-6F46-B873-29581AE023D6}">
      <dgm:prSet/>
      <dgm:spPr/>
      <dgm:t>
        <a:bodyPr/>
        <a:lstStyle/>
        <a:p>
          <a:endParaRPr lang="en-US"/>
        </a:p>
      </dgm:t>
    </dgm:pt>
    <dgm:pt modelId="{A5DE1DE1-7580-1D47-99EE-DB842CF4CEF2}" type="sibTrans" cxnId="{84604CBA-608F-6F46-B873-29581AE023D6}">
      <dgm:prSet/>
      <dgm:spPr/>
      <dgm:t>
        <a:bodyPr/>
        <a:lstStyle/>
        <a:p>
          <a:endParaRPr lang="en-US"/>
        </a:p>
      </dgm:t>
    </dgm:pt>
    <dgm:pt modelId="{FFD3C6B3-FB7C-9F48-B01C-6CE41050DB37}">
      <dgm:prSet custT="1"/>
      <dgm:spPr/>
      <dgm:t>
        <a:bodyPr/>
        <a:lstStyle/>
        <a:p>
          <a:r>
            <a:rPr lang="en-US" sz="1600" dirty="0"/>
            <a:t>Pouvez-vous en imaginer d’autres?</a:t>
          </a:r>
        </a:p>
      </dgm:t>
    </dgm:pt>
    <dgm:pt modelId="{796583D9-D106-0145-B412-C2FFB185F5F0}" type="parTrans" cxnId="{7075B796-A57A-0B49-82F2-33904F6DE832}">
      <dgm:prSet/>
      <dgm:spPr/>
      <dgm:t>
        <a:bodyPr/>
        <a:lstStyle/>
        <a:p>
          <a:endParaRPr lang="en-US"/>
        </a:p>
      </dgm:t>
    </dgm:pt>
    <dgm:pt modelId="{CBEB9BB6-4F37-C04C-89B6-F916AF83ED11}" type="sibTrans" cxnId="{7075B796-A57A-0B49-82F2-33904F6DE832}">
      <dgm:prSet/>
      <dgm:spPr/>
      <dgm:t>
        <a:bodyPr/>
        <a:lstStyle/>
        <a:p>
          <a:endParaRPr lang="en-US"/>
        </a:p>
      </dgm:t>
    </dgm:pt>
    <dgm:pt modelId="{50BB66A2-0D03-1E44-8405-6DB77F7C0205}" type="pres">
      <dgm:prSet presAssocID="{C22074DB-6D60-42A1-B083-305F061B12EB}" presName="Name0" presStyleCnt="0">
        <dgm:presLayoutVars>
          <dgm:chMax val="7"/>
          <dgm:dir/>
          <dgm:animLvl val="lvl"/>
          <dgm:resizeHandles val="exact"/>
        </dgm:presLayoutVars>
      </dgm:prSet>
      <dgm:spPr/>
    </dgm:pt>
    <dgm:pt modelId="{232F9C4B-0A31-8741-BBB2-713E9CEDA48D}" type="pres">
      <dgm:prSet presAssocID="{FEE6BB8C-1F71-49BE-9232-D48C5D856FEF}" presName="circle1" presStyleLbl="node1" presStyleIdx="0" presStyleCnt="3"/>
      <dgm:spPr>
        <a:solidFill>
          <a:srgbClr val="766299"/>
        </a:solidFill>
      </dgm:spPr>
    </dgm:pt>
    <dgm:pt modelId="{40AE456F-92C3-4544-977F-AB5D23D95C65}" type="pres">
      <dgm:prSet presAssocID="{FEE6BB8C-1F71-49BE-9232-D48C5D856FEF}" presName="space" presStyleCnt="0"/>
      <dgm:spPr/>
    </dgm:pt>
    <dgm:pt modelId="{44B39E06-67E3-7943-92ED-81A6A9147614}" type="pres">
      <dgm:prSet presAssocID="{FEE6BB8C-1F71-49BE-9232-D48C5D856FEF}" presName="rect1" presStyleLbl="alignAcc1" presStyleIdx="0" presStyleCnt="3"/>
      <dgm:spPr/>
    </dgm:pt>
    <dgm:pt modelId="{AE930375-8764-4C4B-9431-6B1B03870FC8}" type="pres">
      <dgm:prSet presAssocID="{79DACEA3-0D10-42C8-96A8-C1175EA44347}" presName="vertSpace2" presStyleLbl="node1" presStyleIdx="0" presStyleCnt="3"/>
      <dgm:spPr/>
    </dgm:pt>
    <dgm:pt modelId="{22D75215-412D-C149-BC2D-D832B8D59C94}" type="pres">
      <dgm:prSet presAssocID="{79DACEA3-0D10-42C8-96A8-C1175EA44347}" presName="circle2" presStyleLbl="node1" presStyleIdx="1" presStyleCnt="3"/>
      <dgm:spPr>
        <a:solidFill>
          <a:srgbClr val="846BAC"/>
        </a:solidFill>
      </dgm:spPr>
    </dgm:pt>
    <dgm:pt modelId="{55C97B08-FEA0-7341-841A-069351538D7C}" type="pres">
      <dgm:prSet presAssocID="{79DACEA3-0D10-42C8-96A8-C1175EA44347}" presName="rect2" presStyleLbl="alignAcc1" presStyleIdx="1" presStyleCnt="3"/>
      <dgm:spPr/>
    </dgm:pt>
    <dgm:pt modelId="{31534E9E-BBA9-B44B-8F83-4A940E5D4840}" type="pres">
      <dgm:prSet presAssocID="{A7B45B03-6C36-4D73-A668-2FD517F35711}" presName="vertSpace3" presStyleLbl="node1" presStyleIdx="1" presStyleCnt="3"/>
      <dgm:spPr/>
    </dgm:pt>
    <dgm:pt modelId="{3D7343ED-D31F-704E-AD07-5FD97EE428A8}" type="pres">
      <dgm:prSet presAssocID="{A7B45B03-6C36-4D73-A668-2FD517F35711}" presName="circle3" presStyleLbl="node1" presStyleIdx="2" presStyleCnt="3"/>
      <dgm:spPr>
        <a:solidFill>
          <a:srgbClr val="957BC1"/>
        </a:solidFill>
      </dgm:spPr>
    </dgm:pt>
    <dgm:pt modelId="{949D86B4-ECBD-CC47-81A8-8DAD2C3E21D3}" type="pres">
      <dgm:prSet presAssocID="{A7B45B03-6C36-4D73-A668-2FD517F35711}" presName="rect3" presStyleLbl="alignAcc1" presStyleIdx="2" presStyleCnt="3"/>
      <dgm:spPr/>
    </dgm:pt>
    <dgm:pt modelId="{99016529-A686-D440-BBB7-B0181CB338A2}" type="pres">
      <dgm:prSet presAssocID="{FEE6BB8C-1F71-49BE-9232-D48C5D856FEF}" presName="rect1ParTx" presStyleLbl="alignAcc1" presStyleIdx="2" presStyleCnt="3">
        <dgm:presLayoutVars>
          <dgm:chMax val="1"/>
          <dgm:bulletEnabled val="1"/>
        </dgm:presLayoutVars>
      </dgm:prSet>
      <dgm:spPr/>
    </dgm:pt>
    <dgm:pt modelId="{B62785FC-2612-7D46-A03D-65A7164D35E6}" type="pres">
      <dgm:prSet presAssocID="{FEE6BB8C-1F71-49BE-9232-D48C5D856FEF}" presName="rect1ChTx" presStyleLbl="alignAcc1" presStyleIdx="2" presStyleCnt="3">
        <dgm:presLayoutVars>
          <dgm:bulletEnabled val="1"/>
        </dgm:presLayoutVars>
      </dgm:prSet>
      <dgm:spPr/>
    </dgm:pt>
    <dgm:pt modelId="{81CE04C2-8989-1B4B-B2FD-29684CACC0F8}" type="pres">
      <dgm:prSet presAssocID="{79DACEA3-0D10-42C8-96A8-C1175EA44347}" presName="rect2ParTx" presStyleLbl="alignAcc1" presStyleIdx="2" presStyleCnt="3">
        <dgm:presLayoutVars>
          <dgm:chMax val="1"/>
          <dgm:bulletEnabled val="1"/>
        </dgm:presLayoutVars>
      </dgm:prSet>
      <dgm:spPr/>
    </dgm:pt>
    <dgm:pt modelId="{4A13D047-4BFD-1446-A329-72065FC17368}" type="pres">
      <dgm:prSet presAssocID="{79DACEA3-0D10-42C8-96A8-C1175EA44347}" presName="rect2ChTx" presStyleLbl="alignAcc1" presStyleIdx="2" presStyleCnt="3" custScaleX="114832">
        <dgm:presLayoutVars>
          <dgm:bulletEnabled val="1"/>
        </dgm:presLayoutVars>
      </dgm:prSet>
      <dgm:spPr/>
    </dgm:pt>
    <dgm:pt modelId="{AF5D5E35-CD11-474E-B9BB-83BA689EA73C}" type="pres">
      <dgm:prSet presAssocID="{A7B45B03-6C36-4D73-A668-2FD517F35711}" presName="rect3ParTx" presStyleLbl="alignAcc1" presStyleIdx="2" presStyleCnt="3">
        <dgm:presLayoutVars>
          <dgm:chMax val="1"/>
          <dgm:bulletEnabled val="1"/>
        </dgm:presLayoutVars>
      </dgm:prSet>
      <dgm:spPr/>
    </dgm:pt>
    <dgm:pt modelId="{0F4192D3-74C1-6D40-AC1D-529A7AC04216}" type="pres">
      <dgm:prSet presAssocID="{A7B45B03-6C36-4D73-A668-2FD517F35711}" presName="rect3ChTx" presStyleLbl="alignAcc1" presStyleIdx="2" presStyleCnt="3">
        <dgm:presLayoutVars>
          <dgm:bulletEnabled val="1"/>
        </dgm:presLayoutVars>
      </dgm:prSet>
      <dgm:spPr/>
    </dgm:pt>
  </dgm:ptLst>
  <dgm:cxnLst>
    <dgm:cxn modelId="{18FBF108-405D-E744-8B96-BA3C8EC75B9D}" type="presOf" srcId="{E81AE9B0-31F3-4A90-9551-743466E67F64}" destId="{4A13D047-4BFD-1446-A329-72065FC17368}" srcOrd="0" destOrd="0" presId="urn:microsoft.com/office/officeart/2005/8/layout/target3"/>
    <dgm:cxn modelId="{0B4C0418-23D2-004D-8D7B-50EF98AD092D}" type="presOf" srcId="{0D8D6A88-F971-0F4C-8B42-E547D0A462B0}" destId="{4A13D047-4BFD-1446-A329-72065FC17368}" srcOrd="0" destOrd="2" presId="urn:microsoft.com/office/officeart/2005/8/layout/target3"/>
    <dgm:cxn modelId="{EC002026-410A-424B-8CA1-500C74DCBB9B}" srcId="{C22074DB-6D60-42A1-B083-305F061B12EB}" destId="{A7B45B03-6C36-4D73-A668-2FD517F35711}" srcOrd="2" destOrd="0" parTransId="{A19EB5C6-8B2D-4C13-804A-FC09BA30DC64}" sibTransId="{020DF372-62CF-4910-9AE4-A820BFA96CAD}"/>
    <dgm:cxn modelId="{B6447530-3650-114E-8FD5-0A3D60530D69}" srcId="{79DACEA3-0D10-42C8-96A8-C1175EA44347}" destId="{28DA56B4-16A3-E64C-A3FD-521B660C2F7F}" srcOrd="1" destOrd="0" parTransId="{FA34BC97-AE7D-0243-A3BE-0DA3D83C80D4}" sibTransId="{5E82B0F8-4ECA-ED40-865C-A9F0FED1BEA4}"/>
    <dgm:cxn modelId="{1FEEAE30-D382-DE4F-9DC0-BCAA6495B176}" type="presOf" srcId="{EA7733EA-8ABE-9D4D-A82F-B443AF808A64}" destId="{4A13D047-4BFD-1446-A329-72065FC17368}" srcOrd="0" destOrd="3" presId="urn:microsoft.com/office/officeart/2005/8/layout/target3"/>
    <dgm:cxn modelId="{C492D733-E87C-EE44-BD5B-3AE840918E06}" type="presOf" srcId="{A7B45B03-6C36-4D73-A668-2FD517F35711}" destId="{AF5D5E35-CD11-474E-B9BB-83BA689EA73C}" srcOrd="1" destOrd="0" presId="urn:microsoft.com/office/officeart/2005/8/layout/target3"/>
    <dgm:cxn modelId="{43895C3C-AB7F-E842-81AD-736DC5C2D82A}" type="presOf" srcId="{15B93BC9-5E56-2F4B-B257-CC3621FB249F}" destId="{4A13D047-4BFD-1446-A329-72065FC17368}" srcOrd="0" destOrd="4" presId="urn:microsoft.com/office/officeart/2005/8/layout/target3"/>
    <dgm:cxn modelId="{3F9D5856-A989-084C-B949-C53E4BF10DEB}" srcId="{79DACEA3-0D10-42C8-96A8-C1175EA44347}" destId="{0D8D6A88-F971-0F4C-8B42-E547D0A462B0}" srcOrd="2" destOrd="0" parTransId="{7AD61A34-FCD3-9049-A7DA-AD8C8AA8711C}" sibTransId="{08491E93-DFC1-8143-9CE2-B32A43670445}"/>
    <dgm:cxn modelId="{2F7F6C56-F553-46B0-9670-18D85646187B}" srcId="{C22074DB-6D60-42A1-B083-305F061B12EB}" destId="{79DACEA3-0D10-42C8-96A8-C1175EA44347}" srcOrd="1" destOrd="0" parTransId="{A7005D12-6C47-47B1-BEC1-368EF9B6218C}" sibTransId="{9449FFD7-6AB0-4A8E-A2F1-B1723DB1FFA1}"/>
    <dgm:cxn modelId="{8F6E6D58-7869-3A4E-822D-E35688A8B349}" type="presOf" srcId="{FEE6BB8C-1F71-49BE-9232-D48C5D856FEF}" destId="{44B39E06-67E3-7943-92ED-81A6A9147614}" srcOrd="0" destOrd="0" presId="urn:microsoft.com/office/officeart/2005/8/layout/target3"/>
    <dgm:cxn modelId="{B0FB7A5F-847D-4522-9C34-D41A355FA9EB}" srcId="{79DACEA3-0D10-42C8-96A8-C1175EA44347}" destId="{E81AE9B0-31F3-4A90-9551-743466E67F64}" srcOrd="0" destOrd="0" parTransId="{E7CA4000-E5C8-4D1B-827C-D1D22201AB70}" sibTransId="{6382B9EE-24B3-4D33-93CE-BE5D6A8F1A12}"/>
    <dgm:cxn modelId="{0ADB6A68-3168-B94C-B3F9-68348A6218B2}" type="presOf" srcId="{28DA56B4-16A3-E64C-A3FD-521B660C2F7F}" destId="{4A13D047-4BFD-1446-A329-72065FC17368}" srcOrd="0" destOrd="1" presId="urn:microsoft.com/office/officeart/2005/8/layout/target3"/>
    <dgm:cxn modelId="{297AA47E-4DDB-6E4C-9E6B-EB85520A0704}" type="presOf" srcId="{A7B45B03-6C36-4D73-A668-2FD517F35711}" destId="{949D86B4-ECBD-CC47-81A8-8DAD2C3E21D3}" srcOrd="0" destOrd="0" presId="urn:microsoft.com/office/officeart/2005/8/layout/target3"/>
    <dgm:cxn modelId="{7075B796-A57A-0B49-82F2-33904F6DE832}" srcId="{79DACEA3-0D10-42C8-96A8-C1175EA44347}" destId="{FFD3C6B3-FB7C-9F48-B01C-6CE41050DB37}" srcOrd="5" destOrd="0" parTransId="{796583D9-D106-0145-B412-C2FFB185F5F0}" sibTransId="{CBEB9BB6-4F37-C04C-89B6-F916AF83ED11}"/>
    <dgm:cxn modelId="{93F98CB3-C985-A042-B881-6B0CDFBF8CEC}" type="presOf" srcId="{FFD3C6B3-FB7C-9F48-B01C-6CE41050DB37}" destId="{4A13D047-4BFD-1446-A329-72065FC17368}" srcOrd="0" destOrd="5" presId="urn:microsoft.com/office/officeart/2005/8/layout/target3"/>
    <dgm:cxn modelId="{84604CBA-608F-6F46-B873-29581AE023D6}" srcId="{79DACEA3-0D10-42C8-96A8-C1175EA44347}" destId="{15B93BC9-5E56-2F4B-B257-CC3621FB249F}" srcOrd="4" destOrd="0" parTransId="{D3AB5BC0-6D85-E24A-BA92-F60F33C7F574}" sibTransId="{A5DE1DE1-7580-1D47-99EE-DB842CF4CEF2}"/>
    <dgm:cxn modelId="{0D8359CE-247C-7347-B897-429B477A1BE0}" type="presOf" srcId="{FEE6BB8C-1F71-49BE-9232-D48C5D856FEF}" destId="{99016529-A686-D440-BBB7-B0181CB338A2}" srcOrd="1" destOrd="0" presId="urn:microsoft.com/office/officeart/2005/8/layout/target3"/>
    <dgm:cxn modelId="{6DEAB4E4-5715-A547-ACA3-36C86F4B5E40}" srcId="{79DACEA3-0D10-42C8-96A8-C1175EA44347}" destId="{EA7733EA-8ABE-9D4D-A82F-B443AF808A64}" srcOrd="3" destOrd="0" parTransId="{CAD6FA14-039A-F141-A723-2E0F03A6D2CC}" sibTransId="{531F7C77-42F9-B648-804A-AFAC74AE9AB8}"/>
    <dgm:cxn modelId="{1C751DEB-9EBE-4EDE-97D5-DD85EED37DB1}" srcId="{C22074DB-6D60-42A1-B083-305F061B12EB}" destId="{FEE6BB8C-1F71-49BE-9232-D48C5D856FEF}" srcOrd="0" destOrd="0" parTransId="{39415D0C-6C0E-40B0-B282-0E6E9B889AA0}" sibTransId="{6BD5DC55-6AE9-498E-9C71-4F2748A18D59}"/>
    <dgm:cxn modelId="{8A694CF0-E479-DC41-9469-010522127612}" type="presOf" srcId="{79DACEA3-0D10-42C8-96A8-C1175EA44347}" destId="{81CE04C2-8989-1B4B-B2FD-29684CACC0F8}" srcOrd="1" destOrd="0" presId="urn:microsoft.com/office/officeart/2005/8/layout/target3"/>
    <dgm:cxn modelId="{6C88D9F1-2FA9-F543-960D-04AC4A09A797}" type="presOf" srcId="{C22074DB-6D60-42A1-B083-305F061B12EB}" destId="{50BB66A2-0D03-1E44-8405-6DB77F7C0205}" srcOrd="0" destOrd="0" presId="urn:microsoft.com/office/officeart/2005/8/layout/target3"/>
    <dgm:cxn modelId="{681D3CFD-5862-C941-887F-1485D643A739}" type="presOf" srcId="{79DACEA3-0D10-42C8-96A8-C1175EA44347}" destId="{55C97B08-FEA0-7341-841A-069351538D7C}" srcOrd="0" destOrd="0" presId="urn:microsoft.com/office/officeart/2005/8/layout/target3"/>
    <dgm:cxn modelId="{31C30850-BDAF-EE47-8AA9-3B6454910971}" type="presParOf" srcId="{50BB66A2-0D03-1E44-8405-6DB77F7C0205}" destId="{232F9C4B-0A31-8741-BBB2-713E9CEDA48D}" srcOrd="0" destOrd="0" presId="urn:microsoft.com/office/officeart/2005/8/layout/target3"/>
    <dgm:cxn modelId="{18150F21-7347-6447-8847-0D8F6FA8034B}" type="presParOf" srcId="{50BB66A2-0D03-1E44-8405-6DB77F7C0205}" destId="{40AE456F-92C3-4544-977F-AB5D23D95C65}" srcOrd="1" destOrd="0" presId="urn:microsoft.com/office/officeart/2005/8/layout/target3"/>
    <dgm:cxn modelId="{26975320-1DCB-954F-A2D9-261E71196531}" type="presParOf" srcId="{50BB66A2-0D03-1E44-8405-6DB77F7C0205}" destId="{44B39E06-67E3-7943-92ED-81A6A9147614}" srcOrd="2" destOrd="0" presId="urn:microsoft.com/office/officeart/2005/8/layout/target3"/>
    <dgm:cxn modelId="{25C2F4B7-83E5-124B-93FB-C7815AA3A6DC}" type="presParOf" srcId="{50BB66A2-0D03-1E44-8405-6DB77F7C0205}" destId="{AE930375-8764-4C4B-9431-6B1B03870FC8}" srcOrd="3" destOrd="0" presId="urn:microsoft.com/office/officeart/2005/8/layout/target3"/>
    <dgm:cxn modelId="{9558DA34-63D6-9D40-B086-6C48ECC94D6B}" type="presParOf" srcId="{50BB66A2-0D03-1E44-8405-6DB77F7C0205}" destId="{22D75215-412D-C149-BC2D-D832B8D59C94}" srcOrd="4" destOrd="0" presId="urn:microsoft.com/office/officeart/2005/8/layout/target3"/>
    <dgm:cxn modelId="{9A1424EA-B41A-884E-AF42-93EA30C7E0EE}" type="presParOf" srcId="{50BB66A2-0D03-1E44-8405-6DB77F7C0205}" destId="{55C97B08-FEA0-7341-841A-069351538D7C}" srcOrd="5" destOrd="0" presId="urn:microsoft.com/office/officeart/2005/8/layout/target3"/>
    <dgm:cxn modelId="{5EEA3B5E-336C-304D-BE7F-34BCB659235F}" type="presParOf" srcId="{50BB66A2-0D03-1E44-8405-6DB77F7C0205}" destId="{31534E9E-BBA9-B44B-8F83-4A940E5D4840}" srcOrd="6" destOrd="0" presId="urn:microsoft.com/office/officeart/2005/8/layout/target3"/>
    <dgm:cxn modelId="{A02B1326-ED24-5749-BC4D-82D3C1BF38B8}" type="presParOf" srcId="{50BB66A2-0D03-1E44-8405-6DB77F7C0205}" destId="{3D7343ED-D31F-704E-AD07-5FD97EE428A8}" srcOrd="7" destOrd="0" presId="urn:microsoft.com/office/officeart/2005/8/layout/target3"/>
    <dgm:cxn modelId="{D4EC8F46-5607-D247-9F7E-3F3C4B0FE368}" type="presParOf" srcId="{50BB66A2-0D03-1E44-8405-6DB77F7C0205}" destId="{949D86B4-ECBD-CC47-81A8-8DAD2C3E21D3}" srcOrd="8" destOrd="0" presId="urn:microsoft.com/office/officeart/2005/8/layout/target3"/>
    <dgm:cxn modelId="{7C127480-662D-774F-A8D2-E20A68C54E7B}" type="presParOf" srcId="{50BB66A2-0D03-1E44-8405-6DB77F7C0205}" destId="{99016529-A686-D440-BBB7-B0181CB338A2}" srcOrd="9" destOrd="0" presId="urn:microsoft.com/office/officeart/2005/8/layout/target3"/>
    <dgm:cxn modelId="{35423F8F-33A1-DB44-9DCF-194792B73FD8}" type="presParOf" srcId="{50BB66A2-0D03-1E44-8405-6DB77F7C0205}" destId="{B62785FC-2612-7D46-A03D-65A7164D35E6}" srcOrd="10" destOrd="0" presId="urn:microsoft.com/office/officeart/2005/8/layout/target3"/>
    <dgm:cxn modelId="{74F5DED0-FD5D-1B42-BE6D-BCF98AD11D59}" type="presParOf" srcId="{50BB66A2-0D03-1E44-8405-6DB77F7C0205}" destId="{81CE04C2-8989-1B4B-B2FD-29684CACC0F8}" srcOrd="11" destOrd="0" presId="urn:microsoft.com/office/officeart/2005/8/layout/target3"/>
    <dgm:cxn modelId="{0EA80E2F-FD85-6845-9252-2F255FE04DBA}" type="presParOf" srcId="{50BB66A2-0D03-1E44-8405-6DB77F7C0205}" destId="{4A13D047-4BFD-1446-A329-72065FC17368}" srcOrd="12" destOrd="0" presId="urn:microsoft.com/office/officeart/2005/8/layout/target3"/>
    <dgm:cxn modelId="{FE782733-1395-DE42-AC2E-969D4EA2477B}" type="presParOf" srcId="{50BB66A2-0D03-1E44-8405-6DB77F7C0205}" destId="{AF5D5E35-CD11-474E-B9BB-83BA689EA73C}" srcOrd="13" destOrd="0" presId="urn:microsoft.com/office/officeart/2005/8/layout/target3"/>
    <dgm:cxn modelId="{519344A9-2705-5141-873D-7E6F57543956}" type="presParOf" srcId="{50BB66A2-0D03-1E44-8405-6DB77F7C0205}" destId="{0F4192D3-74C1-6D40-AC1D-529A7AC04216}"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nchor="ctr"/>
        <a:lstStyle/>
        <a:p>
          <a:r>
            <a:rPr lang="en-US" sz="3200" dirty="0">
              <a:solidFill>
                <a:schemeClr val="tx1"/>
              </a:solidFill>
            </a:rPr>
            <a:t>Examen de la mise </a:t>
          </a:r>
          <a:r>
            <a:rPr lang="en-US" sz="3200" dirty="0" err="1">
              <a:solidFill>
                <a:schemeClr val="tx1"/>
              </a:solidFill>
            </a:rPr>
            <a:t>en</a:t>
          </a:r>
          <a:r>
            <a:rPr lang="en-US" sz="3200" dirty="0">
              <a:solidFill>
                <a:schemeClr val="tx1"/>
              </a:solidFill>
            </a:rPr>
            <a:t> application des </a:t>
          </a:r>
          <a:r>
            <a:rPr lang="en-US" sz="3200" dirty="0">
              <a:solidFill>
                <a:schemeClr val="bg1"/>
              </a:solidFill>
            </a:rPr>
            <a:t>ques</a:t>
          </a:r>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nchor="ctr"/>
        <a:lstStyle/>
        <a:p>
          <a:r>
            <a:rPr lang="en-US" sz="3200" dirty="0" err="1">
              <a:solidFill>
                <a:schemeClr val="tx1"/>
              </a:solidFill>
            </a:rPr>
            <a:t>Qu’est-ce</a:t>
          </a:r>
          <a:r>
            <a:rPr lang="en-US" sz="3200" dirty="0">
              <a:solidFill>
                <a:schemeClr val="tx1"/>
              </a:solidFill>
            </a:rPr>
            <a:t> que le stress?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Faire face aux </a:t>
          </a:r>
          <a:r>
            <a:rPr lang="en-US" sz="3200" dirty="0" err="1"/>
            <a:t>expériences</a:t>
          </a:r>
          <a:r>
            <a:rPr lang="en-US" sz="3200" dirty="0"/>
            <a:t> </a:t>
          </a:r>
          <a:r>
            <a:rPr lang="en-US" sz="3200" dirty="0" err="1"/>
            <a:t>stressantes</a:t>
          </a:r>
          <a:endParaRPr lang="en-US" sz="3200" dirty="0"/>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a:solidFill>
                <a:schemeClr val="bg1"/>
              </a:solidFill>
            </a:rPr>
            <a:t>Plan de bien-</a:t>
          </a:r>
          <a:r>
            <a:rPr lang="en-US" sz="3200" dirty="0" err="1">
              <a:solidFill>
                <a:schemeClr val="bg1"/>
              </a:solidFill>
            </a:rPr>
            <a:t>être</a:t>
          </a:r>
          <a:endParaRPr lang="en-US" sz="3200" dirty="0">
            <a:solidFill>
              <a:schemeClr val="bg1"/>
            </a:solidFill>
          </a:endParaRPr>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517E359-D106-2D44-8A92-4B04FAB6A5F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28974F5-A9F0-C341-B6A2-80F2138F9A26}">
      <dgm:prSet custT="1"/>
      <dgm:spPr>
        <a:solidFill>
          <a:srgbClr val="EFF3F3"/>
        </a:solidFill>
        <a:ln>
          <a:solidFill>
            <a:srgbClr val="EFF3F3"/>
          </a:solidFill>
        </a:ln>
      </dgm:spPr>
      <dgm:t>
        <a:bodyPr anchor="t"/>
        <a:lstStyle/>
        <a:p>
          <a:r>
            <a:rPr lang="en-US" sz="2400" dirty="0"/>
            <a:t>3 </a:t>
          </a:r>
          <a:r>
            <a:rPr lang="en-US" sz="2400" dirty="0" err="1"/>
            <a:t>signes</a:t>
          </a:r>
          <a:r>
            <a:rPr lang="en-US" sz="2400" dirty="0"/>
            <a:t> (pensées, images, </a:t>
          </a:r>
          <a:r>
            <a:rPr lang="en-US" sz="2400" dirty="0" err="1"/>
            <a:t>humeurs</a:t>
          </a:r>
          <a:r>
            <a:rPr lang="en-US" sz="2400" dirty="0"/>
            <a:t>, </a:t>
          </a:r>
          <a:r>
            <a:rPr lang="en-US" sz="2400" dirty="0" err="1"/>
            <a:t>comportements</a:t>
          </a:r>
          <a:r>
            <a:rPr lang="en-US" sz="2400" dirty="0"/>
            <a:t>) qui </a:t>
          </a:r>
          <a:r>
            <a:rPr lang="en-US" sz="2400" dirty="0" err="1"/>
            <a:t>indiquent</a:t>
          </a:r>
          <a:r>
            <a:rPr lang="en-US" sz="2400" dirty="0"/>
            <a:t> que je me </a:t>
          </a:r>
          <a:r>
            <a:rPr lang="en-US" sz="2400" dirty="0" err="1"/>
            <a:t>sens</a:t>
          </a:r>
          <a:r>
            <a:rPr lang="en-US" sz="2400" dirty="0"/>
            <a:t> </a:t>
          </a:r>
          <a:r>
            <a:rPr lang="en-US" sz="2400" dirty="0" err="1"/>
            <a:t>dépassé</a:t>
          </a:r>
          <a:r>
            <a:rPr lang="en-US" sz="2400" dirty="0"/>
            <a:t> par le stress:</a:t>
          </a:r>
          <a:endParaRPr lang="en-CA" sz="2400" dirty="0"/>
        </a:p>
      </dgm:t>
    </dgm:pt>
    <dgm:pt modelId="{EBCA7F90-A0A0-D343-9017-DAAEFCA4FC38}" type="parTrans" cxnId="{2A9FED12-64D1-8949-BC3A-3E1D6D450BEC}">
      <dgm:prSet/>
      <dgm:spPr/>
      <dgm:t>
        <a:bodyPr/>
        <a:lstStyle/>
        <a:p>
          <a:endParaRPr lang="en-US" sz="2400"/>
        </a:p>
      </dgm:t>
    </dgm:pt>
    <dgm:pt modelId="{7C047870-D3EA-7E4F-A775-C01A78C77821}" type="sibTrans" cxnId="{2A9FED12-64D1-8949-BC3A-3E1D6D450BEC}">
      <dgm:prSet/>
      <dgm:spPr/>
      <dgm:t>
        <a:bodyPr/>
        <a:lstStyle/>
        <a:p>
          <a:endParaRPr lang="en-US" sz="2400"/>
        </a:p>
      </dgm:t>
    </dgm:pt>
    <dgm:pt modelId="{C3D65FE4-240C-DF42-ABA2-DDE821B0652D}">
      <dgm:prSet custT="1"/>
      <dgm:spPr>
        <a:solidFill>
          <a:srgbClr val="4B53B2"/>
        </a:solidFill>
      </dgm:spPr>
      <dgm:t>
        <a:bodyPr/>
        <a:lstStyle/>
        <a:p>
          <a:pPr>
            <a:buNone/>
          </a:pPr>
          <a:r>
            <a:rPr lang="en-US" sz="3600" dirty="0"/>
            <a:t>1)_______ 2)_______ 3)_______</a:t>
          </a:r>
          <a:endParaRPr lang="en-CA" sz="3600" dirty="0"/>
        </a:p>
      </dgm:t>
    </dgm:pt>
    <dgm:pt modelId="{5871CA18-17B6-6E43-AF53-CD8B215C7A99}" type="parTrans" cxnId="{7D0D3DE0-20C7-1348-BB58-39B31D0D5367}">
      <dgm:prSet/>
      <dgm:spPr/>
      <dgm:t>
        <a:bodyPr/>
        <a:lstStyle/>
        <a:p>
          <a:endParaRPr lang="en-US" sz="2400"/>
        </a:p>
      </dgm:t>
    </dgm:pt>
    <dgm:pt modelId="{D3E6E835-D850-6245-AB1B-3A71872641DB}" type="sibTrans" cxnId="{7D0D3DE0-20C7-1348-BB58-39B31D0D5367}">
      <dgm:prSet/>
      <dgm:spPr/>
      <dgm:t>
        <a:bodyPr/>
        <a:lstStyle/>
        <a:p>
          <a:endParaRPr lang="en-US" sz="2400"/>
        </a:p>
      </dgm:t>
    </dgm:pt>
    <dgm:pt modelId="{879B5349-8386-BF48-B7FF-D9E69E499EB1}">
      <dgm:prSet custT="1"/>
      <dgm:spPr>
        <a:solidFill>
          <a:srgbClr val="EFF3F3"/>
        </a:solidFill>
        <a:ln>
          <a:solidFill>
            <a:srgbClr val="EFF3F3"/>
          </a:solidFill>
        </a:ln>
      </dgm:spPr>
      <dgm:t>
        <a:bodyPr/>
        <a:lstStyle/>
        <a:p>
          <a:r>
            <a:rPr lang="en-US" sz="2400" dirty="0"/>
            <a:t>3 </a:t>
          </a:r>
          <a:r>
            <a:rPr lang="en-US" sz="2400" dirty="0" err="1"/>
            <a:t>stratégies</a:t>
          </a:r>
          <a:r>
            <a:rPr lang="en-US" sz="2400" dirty="0"/>
            <a:t> </a:t>
          </a:r>
          <a:r>
            <a:rPr lang="en-US" sz="2400" dirty="0" err="1"/>
            <a:t>d’adaptation</a:t>
          </a:r>
          <a:r>
            <a:rPr lang="en-US" sz="2400" dirty="0"/>
            <a:t>:</a:t>
          </a:r>
          <a:endParaRPr lang="en-CA" sz="2400" dirty="0"/>
        </a:p>
      </dgm:t>
    </dgm:pt>
    <dgm:pt modelId="{7EBA611A-BD22-FD42-A364-3F09D37C99CD}" type="parTrans" cxnId="{F8C4AD75-C9D7-0C45-BAE0-B5DCF4B7DACA}">
      <dgm:prSet/>
      <dgm:spPr/>
      <dgm:t>
        <a:bodyPr/>
        <a:lstStyle/>
        <a:p>
          <a:endParaRPr lang="en-US" sz="2400"/>
        </a:p>
      </dgm:t>
    </dgm:pt>
    <dgm:pt modelId="{E56BADB9-F782-2A44-AB58-17A6BC5E9CD7}" type="sibTrans" cxnId="{F8C4AD75-C9D7-0C45-BAE0-B5DCF4B7DACA}">
      <dgm:prSet/>
      <dgm:spPr/>
      <dgm:t>
        <a:bodyPr/>
        <a:lstStyle/>
        <a:p>
          <a:endParaRPr lang="en-US" sz="2400"/>
        </a:p>
      </dgm:t>
    </dgm:pt>
    <dgm:pt modelId="{4AC06230-E012-BC45-9FD0-603C14BEBDC7}">
      <dgm:prSet custT="1"/>
      <dgm:spPr>
        <a:solidFill>
          <a:srgbClr val="4B53B2"/>
        </a:solidFill>
      </dgm:spPr>
      <dgm:t>
        <a:bodyPr/>
        <a:lstStyle/>
        <a:p>
          <a:pPr>
            <a:buNone/>
          </a:pPr>
          <a:r>
            <a:rPr lang="en-US" sz="3600" dirty="0"/>
            <a:t>1)_______ 2)_______ 3)_______</a:t>
          </a:r>
          <a:endParaRPr lang="en-CA" sz="3600" dirty="0"/>
        </a:p>
      </dgm:t>
    </dgm:pt>
    <dgm:pt modelId="{0E70B9CB-8DF7-6D42-BEDF-FFD19BAB03F2}" type="parTrans" cxnId="{8A24F79E-EC7A-9C4A-B1E5-936D5DC745A4}">
      <dgm:prSet/>
      <dgm:spPr/>
      <dgm:t>
        <a:bodyPr/>
        <a:lstStyle/>
        <a:p>
          <a:endParaRPr lang="en-US" sz="2400"/>
        </a:p>
      </dgm:t>
    </dgm:pt>
    <dgm:pt modelId="{68C5BF93-8CC6-B14B-A56C-03130E6982DF}" type="sibTrans" cxnId="{8A24F79E-EC7A-9C4A-B1E5-936D5DC745A4}">
      <dgm:prSet/>
      <dgm:spPr/>
      <dgm:t>
        <a:bodyPr/>
        <a:lstStyle/>
        <a:p>
          <a:endParaRPr lang="en-US" sz="2400"/>
        </a:p>
      </dgm:t>
    </dgm:pt>
    <dgm:pt modelId="{ABBFBDC7-8575-994D-BE8D-0A6640573AB1}">
      <dgm:prSet custT="1"/>
      <dgm:spPr>
        <a:solidFill>
          <a:srgbClr val="EFF3F3"/>
        </a:solidFill>
        <a:ln>
          <a:solidFill>
            <a:srgbClr val="EFF3F3"/>
          </a:solidFill>
        </a:ln>
      </dgm:spPr>
      <dgm:t>
        <a:bodyPr anchor="t"/>
        <a:lstStyle/>
        <a:p>
          <a:r>
            <a:rPr lang="en-US" sz="2400" dirty="0"/>
            <a:t>3 </a:t>
          </a:r>
          <a:r>
            <a:rPr lang="en-US" sz="2400" dirty="0" err="1"/>
            <a:t>personnes</a:t>
          </a:r>
          <a:r>
            <a:rPr lang="en-US" sz="2400" dirty="0"/>
            <a:t> que je </a:t>
          </a:r>
          <a:r>
            <a:rPr lang="en-US" sz="2400" dirty="0" err="1"/>
            <a:t>peux</a:t>
          </a:r>
          <a:r>
            <a:rPr lang="en-US" sz="2400" dirty="0"/>
            <a:t> </a:t>
          </a:r>
          <a:r>
            <a:rPr lang="en-US" sz="2400" dirty="0" err="1"/>
            <a:t>appeler</a:t>
          </a:r>
          <a:r>
            <a:rPr lang="en-US" sz="2400" dirty="0"/>
            <a:t> (pour </a:t>
          </a:r>
          <a:r>
            <a:rPr lang="en-US" sz="2400" dirty="0" err="1"/>
            <a:t>simplement</a:t>
          </a:r>
          <a:r>
            <a:rPr lang="en-US" sz="2400" dirty="0"/>
            <a:t> passer du temps ensemble </a:t>
          </a:r>
          <a:r>
            <a:rPr lang="en-US" sz="2400" dirty="0" err="1"/>
            <a:t>ou</a:t>
          </a:r>
          <a:r>
            <a:rPr lang="en-US" sz="2400" dirty="0"/>
            <a:t> pour </a:t>
          </a:r>
          <a:r>
            <a:rPr lang="en-US" sz="2400" dirty="0" err="1"/>
            <a:t>parler</a:t>
          </a:r>
          <a:r>
            <a:rPr lang="en-US" sz="2400" dirty="0"/>
            <a:t>)</a:t>
          </a:r>
          <a:endParaRPr lang="en-CA" sz="2400" dirty="0"/>
        </a:p>
      </dgm:t>
    </dgm:pt>
    <dgm:pt modelId="{C4001ACB-BA9B-174C-BDFF-8AB98B5F9C93}" type="parTrans" cxnId="{2A3959D1-66B2-3B45-9493-FA0786C3E4E5}">
      <dgm:prSet/>
      <dgm:spPr/>
      <dgm:t>
        <a:bodyPr/>
        <a:lstStyle/>
        <a:p>
          <a:endParaRPr lang="en-US" sz="2400"/>
        </a:p>
      </dgm:t>
    </dgm:pt>
    <dgm:pt modelId="{2BD19F48-1926-F24C-8B60-35DB49D71D58}" type="sibTrans" cxnId="{2A3959D1-66B2-3B45-9493-FA0786C3E4E5}">
      <dgm:prSet/>
      <dgm:spPr/>
      <dgm:t>
        <a:bodyPr/>
        <a:lstStyle/>
        <a:p>
          <a:endParaRPr lang="en-US" sz="2400"/>
        </a:p>
      </dgm:t>
    </dgm:pt>
    <dgm:pt modelId="{A048BD0E-1247-E941-ABE1-4E8216CD365E}">
      <dgm:prSet custT="1"/>
      <dgm:spPr>
        <a:solidFill>
          <a:srgbClr val="4B53B2"/>
        </a:solidFill>
      </dgm:spPr>
      <dgm:t>
        <a:bodyPr/>
        <a:lstStyle/>
        <a:p>
          <a:pPr>
            <a:buNone/>
          </a:pPr>
          <a:r>
            <a:rPr lang="en-US" sz="3600" dirty="0"/>
            <a:t>1)_______ 2)_______ 3)_______</a:t>
          </a:r>
          <a:endParaRPr lang="en-CA" sz="3600" dirty="0"/>
        </a:p>
      </dgm:t>
    </dgm:pt>
    <dgm:pt modelId="{39A9BA2F-F3B1-FA46-BDF7-2743D2D55818}" type="parTrans" cxnId="{CE9740D8-E14A-6E40-BF65-9D5AB5DCEF97}">
      <dgm:prSet/>
      <dgm:spPr/>
      <dgm:t>
        <a:bodyPr/>
        <a:lstStyle/>
        <a:p>
          <a:endParaRPr lang="en-US" sz="2400"/>
        </a:p>
      </dgm:t>
    </dgm:pt>
    <dgm:pt modelId="{B1C8B456-BA05-B847-9DEC-3FE200DC470B}" type="sibTrans" cxnId="{CE9740D8-E14A-6E40-BF65-9D5AB5DCEF97}">
      <dgm:prSet/>
      <dgm:spPr/>
      <dgm:t>
        <a:bodyPr/>
        <a:lstStyle/>
        <a:p>
          <a:endParaRPr lang="en-US" sz="2400"/>
        </a:p>
      </dgm:t>
    </dgm:pt>
    <dgm:pt modelId="{0020D688-2365-BE47-8F79-ED052B518B6B}" type="pres">
      <dgm:prSet presAssocID="{8517E359-D106-2D44-8A92-4B04FAB6A5F7}" presName="theList" presStyleCnt="0">
        <dgm:presLayoutVars>
          <dgm:dir/>
          <dgm:animLvl val="lvl"/>
          <dgm:resizeHandles val="exact"/>
        </dgm:presLayoutVars>
      </dgm:prSet>
      <dgm:spPr/>
    </dgm:pt>
    <dgm:pt modelId="{1B5B76A9-A168-9D48-B416-709B77E17918}" type="pres">
      <dgm:prSet presAssocID="{428974F5-A9F0-C341-B6A2-80F2138F9A26}" presName="compNode" presStyleCnt="0"/>
      <dgm:spPr/>
    </dgm:pt>
    <dgm:pt modelId="{5957F50E-7978-0C4A-A1B8-3F932D5A924D}" type="pres">
      <dgm:prSet presAssocID="{428974F5-A9F0-C341-B6A2-80F2138F9A26}" presName="aNode" presStyleLbl="bgShp" presStyleIdx="0" presStyleCnt="3"/>
      <dgm:spPr/>
    </dgm:pt>
    <dgm:pt modelId="{12A588A7-2AF8-344B-9B64-CD0209BE22AB}" type="pres">
      <dgm:prSet presAssocID="{428974F5-A9F0-C341-B6A2-80F2138F9A26}" presName="textNode" presStyleLbl="bgShp" presStyleIdx="0" presStyleCnt="3"/>
      <dgm:spPr/>
    </dgm:pt>
    <dgm:pt modelId="{3BE8580B-EB59-2449-89F7-C080E6EEEAB0}" type="pres">
      <dgm:prSet presAssocID="{428974F5-A9F0-C341-B6A2-80F2138F9A26}" presName="compChildNode" presStyleCnt="0"/>
      <dgm:spPr/>
    </dgm:pt>
    <dgm:pt modelId="{6FE1AA31-BE11-784C-95A1-A0941667D9E8}" type="pres">
      <dgm:prSet presAssocID="{428974F5-A9F0-C341-B6A2-80F2138F9A26}" presName="theInnerList" presStyleCnt="0"/>
      <dgm:spPr/>
    </dgm:pt>
    <dgm:pt modelId="{DA7C9C1E-3374-4C4F-975B-C65DFB0808F0}" type="pres">
      <dgm:prSet presAssocID="{C3D65FE4-240C-DF42-ABA2-DDE821B0652D}" presName="childNode" presStyleLbl="node1" presStyleIdx="0" presStyleCnt="3" custScaleY="78930" custLinFactNeighborY="11278">
        <dgm:presLayoutVars>
          <dgm:bulletEnabled val="1"/>
        </dgm:presLayoutVars>
      </dgm:prSet>
      <dgm:spPr/>
    </dgm:pt>
    <dgm:pt modelId="{B0C57C5D-BC85-4243-B581-19BB1DFF9BB3}" type="pres">
      <dgm:prSet presAssocID="{428974F5-A9F0-C341-B6A2-80F2138F9A26}" presName="aSpace" presStyleCnt="0"/>
      <dgm:spPr/>
    </dgm:pt>
    <dgm:pt modelId="{C069FDF4-7734-2847-84D8-C0B4F965DF99}" type="pres">
      <dgm:prSet presAssocID="{879B5349-8386-BF48-B7FF-D9E69E499EB1}" presName="compNode" presStyleCnt="0"/>
      <dgm:spPr/>
    </dgm:pt>
    <dgm:pt modelId="{ACAE0E88-471E-1C42-81A9-E035744688A6}" type="pres">
      <dgm:prSet presAssocID="{879B5349-8386-BF48-B7FF-D9E69E499EB1}" presName="aNode" presStyleLbl="bgShp" presStyleIdx="1" presStyleCnt="3"/>
      <dgm:spPr/>
    </dgm:pt>
    <dgm:pt modelId="{BD5A00A3-25DC-624A-B791-3640403201F9}" type="pres">
      <dgm:prSet presAssocID="{879B5349-8386-BF48-B7FF-D9E69E499EB1}" presName="textNode" presStyleLbl="bgShp" presStyleIdx="1" presStyleCnt="3"/>
      <dgm:spPr/>
    </dgm:pt>
    <dgm:pt modelId="{57FE0B1C-5FCA-3544-9303-D2A57F5A14A9}" type="pres">
      <dgm:prSet presAssocID="{879B5349-8386-BF48-B7FF-D9E69E499EB1}" presName="compChildNode" presStyleCnt="0"/>
      <dgm:spPr/>
    </dgm:pt>
    <dgm:pt modelId="{E593F759-1AFB-FF4E-9F87-CA65CBF59266}" type="pres">
      <dgm:prSet presAssocID="{879B5349-8386-BF48-B7FF-D9E69E499EB1}" presName="theInnerList" presStyleCnt="0"/>
      <dgm:spPr/>
    </dgm:pt>
    <dgm:pt modelId="{EE6FF3E0-A12A-D348-9250-F3E088C36E2B}" type="pres">
      <dgm:prSet presAssocID="{4AC06230-E012-BC45-9FD0-603C14BEBDC7}" presName="childNode" presStyleLbl="node1" presStyleIdx="1" presStyleCnt="3" custScaleY="78930" custLinFactNeighborY="11278">
        <dgm:presLayoutVars>
          <dgm:bulletEnabled val="1"/>
        </dgm:presLayoutVars>
      </dgm:prSet>
      <dgm:spPr/>
    </dgm:pt>
    <dgm:pt modelId="{9ACEB8B4-3B7E-BE43-B188-FFDF0B383683}" type="pres">
      <dgm:prSet presAssocID="{879B5349-8386-BF48-B7FF-D9E69E499EB1}" presName="aSpace" presStyleCnt="0"/>
      <dgm:spPr/>
    </dgm:pt>
    <dgm:pt modelId="{D86580A0-A35E-A44E-84FF-4D7EF0631956}" type="pres">
      <dgm:prSet presAssocID="{ABBFBDC7-8575-994D-BE8D-0A6640573AB1}" presName="compNode" presStyleCnt="0"/>
      <dgm:spPr/>
    </dgm:pt>
    <dgm:pt modelId="{E64A4B2C-AB59-284C-9522-DEA3CB82500D}" type="pres">
      <dgm:prSet presAssocID="{ABBFBDC7-8575-994D-BE8D-0A6640573AB1}" presName="aNode" presStyleLbl="bgShp" presStyleIdx="2" presStyleCnt="3"/>
      <dgm:spPr/>
    </dgm:pt>
    <dgm:pt modelId="{C471758A-87D7-2D4C-BE94-4DD2E4636CF0}" type="pres">
      <dgm:prSet presAssocID="{ABBFBDC7-8575-994D-BE8D-0A6640573AB1}" presName="textNode" presStyleLbl="bgShp" presStyleIdx="2" presStyleCnt="3"/>
      <dgm:spPr/>
    </dgm:pt>
    <dgm:pt modelId="{01E6CF94-0BD1-174D-9733-74C9F97615C3}" type="pres">
      <dgm:prSet presAssocID="{ABBFBDC7-8575-994D-BE8D-0A6640573AB1}" presName="compChildNode" presStyleCnt="0"/>
      <dgm:spPr/>
    </dgm:pt>
    <dgm:pt modelId="{DE2A1634-4028-494A-91A8-67EEB0471688}" type="pres">
      <dgm:prSet presAssocID="{ABBFBDC7-8575-994D-BE8D-0A6640573AB1}" presName="theInnerList" presStyleCnt="0"/>
      <dgm:spPr/>
    </dgm:pt>
    <dgm:pt modelId="{C5B42068-D32B-2542-ADE3-106F3B9C2E87}" type="pres">
      <dgm:prSet presAssocID="{A048BD0E-1247-E941-ABE1-4E8216CD365E}" presName="childNode" presStyleLbl="node1" presStyleIdx="2" presStyleCnt="3" custScaleY="78930" custLinFactNeighborY="11278">
        <dgm:presLayoutVars>
          <dgm:bulletEnabled val="1"/>
        </dgm:presLayoutVars>
      </dgm:prSet>
      <dgm:spPr/>
    </dgm:pt>
  </dgm:ptLst>
  <dgm:cxnLst>
    <dgm:cxn modelId="{ABE05601-C492-3F49-98C8-42FB16819599}" type="presOf" srcId="{C3D65FE4-240C-DF42-ABA2-DDE821B0652D}" destId="{DA7C9C1E-3374-4C4F-975B-C65DFB0808F0}" srcOrd="0" destOrd="0" presId="urn:microsoft.com/office/officeart/2005/8/layout/lProcess2"/>
    <dgm:cxn modelId="{2A9FED12-64D1-8949-BC3A-3E1D6D450BEC}" srcId="{8517E359-D106-2D44-8A92-4B04FAB6A5F7}" destId="{428974F5-A9F0-C341-B6A2-80F2138F9A26}" srcOrd="0" destOrd="0" parTransId="{EBCA7F90-A0A0-D343-9017-DAAEFCA4FC38}" sibTransId="{7C047870-D3EA-7E4F-A775-C01A78C77821}"/>
    <dgm:cxn modelId="{527FEE2E-1217-0D4C-A6F5-3CB61D4EDCD6}" type="presOf" srcId="{428974F5-A9F0-C341-B6A2-80F2138F9A26}" destId="{12A588A7-2AF8-344B-9B64-CD0209BE22AB}" srcOrd="1" destOrd="0" presId="urn:microsoft.com/office/officeart/2005/8/layout/lProcess2"/>
    <dgm:cxn modelId="{ACB3F33D-A0E1-064B-8E61-A16199023C18}" type="presOf" srcId="{ABBFBDC7-8575-994D-BE8D-0A6640573AB1}" destId="{E64A4B2C-AB59-284C-9522-DEA3CB82500D}" srcOrd="0" destOrd="0" presId="urn:microsoft.com/office/officeart/2005/8/layout/lProcess2"/>
    <dgm:cxn modelId="{91D0A14B-C375-2649-AADF-8D31AEF2AF7B}" type="presOf" srcId="{879B5349-8386-BF48-B7FF-D9E69E499EB1}" destId="{BD5A00A3-25DC-624A-B791-3640403201F9}" srcOrd="1" destOrd="0" presId="urn:microsoft.com/office/officeart/2005/8/layout/lProcess2"/>
    <dgm:cxn modelId="{F49E5C63-C229-094A-B57C-E81F8FAD4EB5}" type="presOf" srcId="{4AC06230-E012-BC45-9FD0-603C14BEBDC7}" destId="{EE6FF3E0-A12A-D348-9250-F3E088C36E2B}" srcOrd="0" destOrd="0" presId="urn:microsoft.com/office/officeart/2005/8/layout/lProcess2"/>
    <dgm:cxn modelId="{F8C4AD75-C9D7-0C45-BAE0-B5DCF4B7DACA}" srcId="{8517E359-D106-2D44-8A92-4B04FAB6A5F7}" destId="{879B5349-8386-BF48-B7FF-D9E69E499EB1}" srcOrd="1" destOrd="0" parTransId="{7EBA611A-BD22-FD42-A364-3F09D37C99CD}" sibTransId="{E56BADB9-F782-2A44-AB58-17A6BC5E9CD7}"/>
    <dgm:cxn modelId="{8A24F79E-EC7A-9C4A-B1E5-936D5DC745A4}" srcId="{879B5349-8386-BF48-B7FF-D9E69E499EB1}" destId="{4AC06230-E012-BC45-9FD0-603C14BEBDC7}" srcOrd="0" destOrd="0" parTransId="{0E70B9CB-8DF7-6D42-BEDF-FFD19BAB03F2}" sibTransId="{68C5BF93-8CC6-B14B-A56C-03130E6982DF}"/>
    <dgm:cxn modelId="{B40069B8-5F09-BA41-B2AC-2F5AA171D3FD}" type="presOf" srcId="{428974F5-A9F0-C341-B6A2-80F2138F9A26}" destId="{5957F50E-7978-0C4A-A1B8-3F932D5A924D}" srcOrd="0" destOrd="0" presId="urn:microsoft.com/office/officeart/2005/8/layout/lProcess2"/>
    <dgm:cxn modelId="{26CAA4C1-5402-404D-8A36-8F7273FCC7FA}" type="presOf" srcId="{8517E359-D106-2D44-8A92-4B04FAB6A5F7}" destId="{0020D688-2365-BE47-8F79-ED052B518B6B}" srcOrd="0" destOrd="0" presId="urn:microsoft.com/office/officeart/2005/8/layout/lProcess2"/>
    <dgm:cxn modelId="{2A3959D1-66B2-3B45-9493-FA0786C3E4E5}" srcId="{8517E359-D106-2D44-8A92-4B04FAB6A5F7}" destId="{ABBFBDC7-8575-994D-BE8D-0A6640573AB1}" srcOrd="2" destOrd="0" parTransId="{C4001ACB-BA9B-174C-BDFF-8AB98B5F9C93}" sibTransId="{2BD19F48-1926-F24C-8B60-35DB49D71D58}"/>
    <dgm:cxn modelId="{6D7ECBD2-8A62-E142-ACF1-97481BDBACFB}" type="presOf" srcId="{879B5349-8386-BF48-B7FF-D9E69E499EB1}" destId="{ACAE0E88-471E-1C42-81A9-E035744688A6}" srcOrd="0" destOrd="0" presId="urn:microsoft.com/office/officeart/2005/8/layout/lProcess2"/>
    <dgm:cxn modelId="{CE9740D8-E14A-6E40-BF65-9D5AB5DCEF97}" srcId="{ABBFBDC7-8575-994D-BE8D-0A6640573AB1}" destId="{A048BD0E-1247-E941-ABE1-4E8216CD365E}" srcOrd="0" destOrd="0" parTransId="{39A9BA2F-F3B1-FA46-BDF7-2743D2D55818}" sibTransId="{B1C8B456-BA05-B847-9DEC-3FE200DC470B}"/>
    <dgm:cxn modelId="{7D0D3DE0-20C7-1348-BB58-39B31D0D5367}" srcId="{428974F5-A9F0-C341-B6A2-80F2138F9A26}" destId="{C3D65FE4-240C-DF42-ABA2-DDE821B0652D}" srcOrd="0" destOrd="0" parTransId="{5871CA18-17B6-6E43-AF53-CD8B215C7A99}" sibTransId="{D3E6E835-D850-6245-AB1B-3A71872641DB}"/>
    <dgm:cxn modelId="{E21D36E5-4958-6340-9757-E127C51E13B5}" type="presOf" srcId="{A048BD0E-1247-E941-ABE1-4E8216CD365E}" destId="{C5B42068-D32B-2542-ADE3-106F3B9C2E87}" srcOrd="0" destOrd="0" presId="urn:microsoft.com/office/officeart/2005/8/layout/lProcess2"/>
    <dgm:cxn modelId="{BD693BF3-A424-4F40-866C-E25BD15E728F}" type="presOf" srcId="{ABBFBDC7-8575-994D-BE8D-0A6640573AB1}" destId="{C471758A-87D7-2D4C-BE94-4DD2E4636CF0}" srcOrd="1" destOrd="0" presId="urn:microsoft.com/office/officeart/2005/8/layout/lProcess2"/>
    <dgm:cxn modelId="{92F58251-BD59-FD4A-BF17-4AAFF1B29703}" type="presParOf" srcId="{0020D688-2365-BE47-8F79-ED052B518B6B}" destId="{1B5B76A9-A168-9D48-B416-709B77E17918}" srcOrd="0" destOrd="0" presId="urn:microsoft.com/office/officeart/2005/8/layout/lProcess2"/>
    <dgm:cxn modelId="{0573B882-91FF-9843-A150-068FE93909E6}" type="presParOf" srcId="{1B5B76A9-A168-9D48-B416-709B77E17918}" destId="{5957F50E-7978-0C4A-A1B8-3F932D5A924D}" srcOrd="0" destOrd="0" presId="urn:microsoft.com/office/officeart/2005/8/layout/lProcess2"/>
    <dgm:cxn modelId="{528F98B6-2BF4-1A45-BC5C-25F3DD792CF8}" type="presParOf" srcId="{1B5B76A9-A168-9D48-B416-709B77E17918}" destId="{12A588A7-2AF8-344B-9B64-CD0209BE22AB}" srcOrd="1" destOrd="0" presId="urn:microsoft.com/office/officeart/2005/8/layout/lProcess2"/>
    <dgm:cxn modelId="{492C4EFB-9F9A-2644-88BE-95B8C45D74AF}" type="presParOf" srcId="{1B5B76A9-A168-9D48-B416-709B77E17918}" destId="{3BE8580B-EB59-2449-89F7-C080E6EEEAB0}" srcOrd="2" destOrd="0" presId="urn:microsoft.com/office/officeart/2005/8/layout/lProcess2"/>
    <dgm:cxn modelId="{D3A55A54-B830-1842-839A-C4B88EFF55DC}" type="presParOf" srcId="{3BE8580B-EB59-2449-89F7-C080E6EEEAB0}" destId="{6FE1AA31-BE11-784C-95A1-A0941667D9E8}" srcOrd="0" destOrd="0" presId="urn:microsoft.com/office/officeart/2005/8/layout/lProcess2"/>
    <dgm:cxn modelId="{9D1855CF-9CC0-C849-A9CD-E904A6C843C8}" type="presParOf" srcId="{6FE1AA31-BE11-784C-95A1-A0941667D9E8}" destId="{DA7C9C1E-3374-4C4F-975B-C65DFB0808F0}" srcOrd="0" destOrd="0" presId="urn:microsoft.com/office/officeart/2005/8/layout/lProcess2"/>
    <dgm:cxn modelId="{8F80DBE2-27CF-F64C-928F-D87B594768A9}" type="presParOf" srcId="{0020D688-2365-BE47-8F79-ED052B518B6B}" destId="{B0C57C5D-BC85-4243-B581-19BB1DFF9BB3}" srcOrd="1" destOrd="0" presId="urn:microsoft.com/office/officeart/2005/8/layout/lProcess2"/>
    <dgm:cxn modelId="{B1640000-26D8-AD47-B532-3A462E0FE55E}" type="presParOf" srcId="{0020D688-2365-BE47-8F79-ED052B518B6B}" destId="{C069FDF4-7734-2847-84D8-C0B4F965DF99}" srcOrd="2" destOrd="0" presId="urn:microsoft.com/office/officeart/2005/8/layout/lProcess2"/>
    <dgm:cxn modelId="{2C934FD8-08F2-604C-A6EA-F2A2A4D17A8A}" type="presParOf" srcId="{C069FDF4-7734-2847-84D8-C0B4F965DF99}" destId="{ACAE0E88-471E-1C42-81A9-E035744688A6}" srcOrd="0" destOrd="0" presId="urn:microsoft.com/office/officeart/2005/8/layout/lProcess2"/>
    <dgm:cxn modelId="{53B39F59-C447-1044-BAF4-A35A42970297}" type="presParOf" srcId="{C069FDF4-7734-2847-84D8-C0B4F965DF99}" destId="{BD5A00A3-25DC-624A-B791-3640403201F9}" srcOrd="1" destOrd="0" presId="urn:microsoft.com/office/officeart/2005/8/layout/lProcess2"/>
    <dgm:cxn modelId="{37692017-FA96-0340-93B7-02A25034B88B}" type="presParOf" srcId="{C069FDF4-7734-2847-84D8-C0B4F965DF99}" destId="{57FE0B1C-5FCA-3544-9303-D2A57F5A14A9}" srcOrd="2" destOrd="0" presId="urn:microsoft.com/office/officeart/2005/8/layout/lProcess2"/>
    <dgm:cxn modelId="{EE29FDA7-73A7-4944-83F2-5A43B2B8A4CB}" type="presParOf" srcId="{57FE0B1C-5FCA-3544-9303-D2A57F5A14A9}" destId="{E593F759-1AFB-FF4E-9F87-CA65CBF59266}" srcOrd="0" destOrd="0" presId="urn:microsoft.com/office/officeart/2005/8/layout/lProcess2"/>
    <dgm:cxn modelId="{5211EA5C-F022-FE44-A52E-CD8042A273C0}" type="presParOf" srcId="{E593F759-1AFB-FF4E-9F87-CA65CBF59266}" destId="{EE6FF3E0-A12A-D348-9250-F3E088C36E2B}" srcOrd="0" destOrd="0" presId="urn:microsoft.com/office/officeart/2005/8/layout/lProcess2"/>
    <dgm:cxn modelId="{C680D5DE-AFB5-A142-AD04-7C2E3CF0D7ED}" type="presParOf" srcId="{0020D688-2365-BE47-8F79-ED052B518B6B}" destId="{9ACEB8B4-3B7E-BE43-B188-FFDF0B383683}" srcOrd="3" destOrd="0" presId="urn:microsoft.com/office/officeart/2005/8/layout/lProcess2"/>
    <dgm:cxn modelId="{4F7B9E53-F3F9-CE49-8CBA-5BC76255A8C4}" type="presParOf" srcId="{0020D688-2365-BE47-8F79-ED052B518B6B}" destId="{D86580A0-A35E-A44E-84FF-4D7EF0631956}" srcOrd="4" destOrd="0" presId="urn:microsoft.com/office/officeart/2005/8/layout/lProcess2"/>
    <dgm:cxn modelId="{4277E53F-31B1-FD45-B4A1-43AA2A069512}" type="presParOf" srcId="{D86580A0-A35E-A44E-84FF-4D7EF0631956}" destId="{E64A4B2C-AB59-284C-9522-DEA3CB82500D}" srcOrd="0" destOrd="0" presId="urn:microsoft.com/office/officeart/2005/8/layout/lProcess2"/>
    <dgm:cxn modelId="{85EA52CF-C5D1-1444-9A32-CC6692FC87A0}" type="presParOf" srcId="{D86580A0-A35E-A44E-84FF-4D7EF0631956}" destId="{C471758A-87D7-2D4C-BE94-4DD2E4636CF0}" srcOrd="1" destOrd="0" presId="urn:microsoft.com/office/officeart/2005/8/layout/lProcess2"/>
    <dgm:cxn modelId="{0968A1D1-9277-0341-97B3-9B781E8AF140}" type="presParOf" srcId="{D86580A0-A35E-A44E-84FF-4D7EF0631956}" destId="{01E6CF94-0BD1-174D-9733-74C9F97615C3}" srcOrd="2" destOrd="0" presId="urn:microsoft.com/office/officeart/2005/8/layout/lProcess2"/>
    <dgm:cxn modelId="{EFECCFAC-B3C4-A74C-B65E-D7367996C4F9}" type="presParOf" srcId="{01E6CF94-0BD1-174D-9733-74C9F97615C3}" destId="{DE2A1634-4028-494A-91A8-67EEB0471688}" srcOrd="0" destOrd="0" presId="urn:microsoft.com/office/officeart/2005/8/layout/lProcess2"/>
    <dgm:cxn modelId="{8DA7CA81-CD0A-8D4D-BBE8-42B490E35912}" type="presParOf" srcId="{DE2A1634-4028-494A-91A8-67EEB0471688}" destId="{C5B42068-D32B-2542-ADE3-106F3B9C2E8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3120FDA-53AA-43A5-8DEB-FFFD9C4B4B21}"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A0E9D798-F6F0-488A-8D45-A4B7E52E448C}">
      <dgm:prSet custT="1"/>
      <dgm:spPr/>
      <dgm:t>
        <a:bodyPr/>
        <a:lstStyle/>
        <a:p>
          <a:r>
            <a:rPr lang="en-US" sz="3200" dirty="0" err="1"/>
            <a:t>Ressources</a:t>
          </a:r>
          <a:r>
            <a:rPr lang="en-US" sz="3200" dirty="0"/>
            <a:t> </a:t>
          </a:r>
          <a:r>
            <a:rPr lang="en-US" sz="3200" dirty="0" err="1"/>
            <a:t>d’aide</a:t>
          </a:r>
          <a:r>
            <a:rPr lang="en-US" sz="3200" dirty="0"/>
            <a:t> 24/7:</a:t>
          </a:r>
        </a:p>
      </dgm:t>
    </dgm:pt>
    <dgm:pt modelId="{54C42647-C56C-4CE8-9CBF-9BFB6C435C60}" type="parTrans" cxnId="{738B49AD-0120-40E1-B953-54D5802D744C}">
      <dgm:prSet/>
      <dgm:spPr/>
      <dgm:t>
        <a:bodyPr/>
        <a:lstStyle/>
        <a:p>
          <a:endParaRPr lang="en-US" sz="1600"/>
        </a:p>
      </dgm:t>
    </dgm:pt>
    <dgm:pt modelId="{8D9844D6-A0D2-4971-A2C8-82A16C16EA7E}" type="sibTrans" cxnId="{738B49AD-0120-40E1-B953-54D5802D744C}">
      <dgm:prSet/>
      <dgm:spPr/>
      <dgm:t>
        <a:bodyPr/>
        <a:lstStyle/>
        <a:p>
          <a:endParaRPr lang="en-US" sz="1600"/>
        </a:p>
      </dgm:t>
    </dgm:pt>
    <dgm:pt modelId="{DC318A4B-DB94-4AEE-AB96-F905C5EFB06E}">
      <dgm:prSet custT="1"/>
      <dgm:spPr/>
      <dgm:t>
        <a:bodyPr/>
        <a:lstStyle/>
        <a:p>
          <a:r>
            <a:rPr lang="en-US" sz="3000" dirty="0"/>
            <a:t>Centre </a:t>
          </a:r>
          <a:r>
            <a:rPr lang="en-US" sz="3000" dirty="0" err="1"/>
            <a:t>d’intervention</a:t>
          </a:r>
          <a:r>
            <a:rPr lang="en-US" sz="3000" dirty="0"/>
            <a:t> </a:t>
          </a:r>
          <a:r>
            <a:rPr lang="en-US" sz="3000" dirty="0" err="1"/>
            <a:t>d’urgence</a:t>
          </a:r>
          <a:endParaRPr lang="en-US" sz="3000" dirty="0"/>
        </a:p>
      </dgm:t>
    </dgm:pt>
    <dgm:pt modelId="{343F2540-A25E-4977-B408-C22A0A5BB33D}" type="parTrans" cxnId="{CB521CFD-B852-42EC-B9BA-CC4F0A9256B2}">
      <dgm:prSet/>
      <dgm:spPr/>
      <dgm:t>
        <a:bodyPr/>
        <a:lstStyle/>
        <a:p>
          <a:endParaRPr lang="en-US" sz="1600"/>
        </a:p>
      </dgm:t>
    </dgm:pt>
    <dgm:pt modelId="{25BDF718-E15B-4C05-9FDB-B2E8611D6832}" type="sibTrans" cxnId="{CB521CFD-B852-42EC-B9BA-CC4F0A9256B2}">
      <dgm:prSet/>
      <dgm:spPr/>
      <dgm:t>
        <a:bodyPr/>
        <a:lstStyle/>
        <a:p>
          <a:endParaRPr lang="en-US" sz="1600"/>
        </a:p>
      </dgm:t>
    </dgm:pt>
    <dgm:pt modelId="{60970DE4-686D-4134-9920-84B052C698D5}">
      <dgm:prSet custT="1"/>
      <dgm:spPr/>
      <dgm:t>
        <a:bodyPr/>
        <a:lstStyle/>
        <a:p>
          <a:r>
            <a:rPr lang="en-US" sz="3000" dirty="0" err="1"/>
            <a:t>Unité</a:t>
          </a:r>
          <a:r>
            <a:rPr lang="en-US" sz="3000" dirty="0"/>
            <a:t> mobile </a:t>
          </a:r>
          <a:r>
            <a:rPr lang="en-US" sz="3000" dirty="0" err="1"/>
            <a:t>d’intervention</a:t>
          </a:r>
          <a:r>
            <a:rPr lang="en-US" sz="3000" dirty="0"/>
            <a:t> </a:t>
          </a:r>
          <a:r>
            <a:rPr lang="en-US" sz="3000" dirty="0" err="1"/>
            <a:t>d’urgence</a:t>
          </a:r>
          <a:endParaRPr lang="en-US" sz="3000" dirty="0"/>
        </a:p>
      </dgm:t>
    </dgm:pt>
    <dgm:pt modelId="{86D943D9-4BCF-4E87-9405-DD4F0F33FC61}" type="parTrans" cxnId="{D255E841-1BCE-47C7-92B2-38A98C3DF28C}">
      <dgm:prSet/>
      <dgm:spPr/>
      <dgm:t>
        <a:bodyPr/>
        <a:lstStyle/>
        <a:p>
          <a:endParaRPr lang="en-US" sz="1600"/>
        </a:p>
      </dgm:t>
    </dgm:pt>
    <dgm:pt modelId="{9E784CDF-31F7-4F2F-A493-DC1F066EE338}" type="sibTrans" cxnId="{D255E841-1BCE-47C7-92B2-38A98C3DF28C}">
      <dgm:prSet/>
      <dgm:spPr/>
      <dgm:t>
        <a:bodyPr/>
        <a:lstStyle/>
        <a:p>
          <a:endParaRPr lang="en-US" sz="1600"/>
        </a:p>
      </dgm:t>
    </dgm:pt>
    <dgm:pt modelId="{74B0A320-B66A-4560-BF3D-6303F5CB22A7}">
      <dgm:prSet custT="1"/>
      <dgm:spPr/>
      <dgm:t>
        <a:bodyPr/>
        <a:lstStyle/>
        <a:p>
          <a:r>
            <a:rPr lang="en-US" sz="3000" dirty="0" err="1"/>
            <a:t>Klinic</a:t>
          </a:r>
          <a:r>
            <a:rPr lang="en-US" sz="3000" dirty="0"/>
            <a:t> Crisis Line</a:t>
          </a:r>
        </a:p>
      </dgm:t>
    </dgm:pt>
    <dgm:pt modelId="{4C8449FB-D6AB-428E-8E31-34A57F07AC29}" type="parTrans" cxnId="{C1A9CFF5-59B8-49CD-B2C0-2131A493A30B}">
      <dgm:prSet/>
      <dgm:spPr/>
      <dgm:t>
        <a:bodyPr/>
        <a:lstStyle/>
        <a:p>
          <a:endParaRPr lang="en-US" sz="1600"/>
        </a:p>
      </dgm:t>
    </dgm:pt>
    <dgm:pt modelId="{EA0D34C1-A548-49CE-84C2-506077AF6C04}" type="sibTrans" cxnId="{C1A9CFF5-59B8-49CD-B2C0-2131A493A30B}">
      <dgm:prSet/>
      <dgm:spPr/>
      <dgm:t>
        <a:bodyPr/>
        <a:lstStyle/>
        <a:p>
          <a:endParaRPr lang="en-US" sz="1600"/>
        </a:p>
      </dgm:t>
    </dgm:pt>
    <dgm:pt modelId="{3CB539D7-2393-C14C-9CCE-3AD03FBA18F7}">
      <dgm:prSet custT="1"/>
      <dgm:spPr/>
      <dgm:t>
        <a:bodyPr/>
        <a:lstStyle/>
        <a:p>
          <a:r>
            <a:rPr lang="en-US" sz="3000" dirty="0"/>
            <a:t>817 Bannatyne Ave.</a:t>
          </a:r>
        </a:p>
      </dgm:t>
    </dgm:pt>
    <dgm:pt modelId="{43E56BA1-788E-824B-B472-0A6BF34E3377}" type="parTrans" cxnId="{959C805D-FDE5-344F-909A-B1067602CCA2}">
      <dgm:prSet/>
      <dgm:spPr/>
      <dgm:t>
        <a:bodyPr/>
        <a:lstStyle/>
        <a:p>
          <a:endParaRPr lang="en-US" sz="1600"/>
        </a:p>
      </dgm:t>
    </dgm:pt>
    <dgm:pt modelId="{C9366DF6-7B7E-2743-8C9A-9128317CFFD5}" type="sibTrans" cxnId="{959C805D-FDE5-344F-909A-B1067602CCA2}">
      <dgm:prSet/>
      <dgm:spPr/>
      <dgm:t>
        <a:bodyPr/>
        <a:lstStyle/>
        <a:p>
          <a:endParaRPr lang="en-US" sz="1600"/>
        </a:p>
      </dgm:t>
    </dgm:pt>
    <dgm:pt modelId="{C96113CA-DF1A-1E4C-B260-B24B1BC8C6E7}">
      <dgm:prSet custT="1"/>
      <dgm:spPr/>
      <dgm:t>
        <a:bodyPr/>
        <a:lstStyle/>
        <a:p>
          <a:r>
            <a:rPr lang="en-US" sz="3000" dirty="0"/>
            <a:t>204-940-1781</a:t>
          </a:r>
        </a:p>
      </dgm:t>
    </dgm:pt>
    <dgm:pt modelId="{A083AA67-CB0C-B046-8A68-0FF8BBB02D0A}" type="parTrans" cxnId="{2086B18E-DD91-B648-B4B1-C1BC26F076F8}">
      <dgm:prSet/>
      <dgm:spPr/>
      <dgm:t>
        <a:bodyPr/>
        <a:lstStyle/>
        <a:p>
          <a:endParaRPr lang="en-US" sz="1600"/>
        </a:p>
      </dgm:t>
    </dgm:pt>
    <dgm:pt modelId="{60D700E0-4EEA-1D4B-9DA2-6B566FD17027}" type="sibTrans" cxnId="{2086B18E-DD91-B648-B4B1-C1BC26F076F8}">
      <dgm:prSet/>
      <dgm:spPr/>
      <dgm:t>
        <a:bodyPr/>
        <a:lstStyle/>
        <a:p>
          <a:endParaRPr lang="en-US" sz="1600"/>
        </a:p>
      </dgm:t>
    </dgm:pt>
    <dgm:pt modelId="{DE1BBF89-4451-C643-BD02-5C5190DC21D4}">
      <dgm:prSet custT="1"/>
      <dgm:spPr/>
      <dgm:t>
        <a:bodyPr/>
        <a:lstStyle/>
        <a:p>
          <a:r>
            <a:rPr lang="en-US" sz="3000" dirty="0"/>
            <a:t>204-786-8686</a:t>
          </a:r>
        </a:p>
      </dgm:t>
    </dgm:pt>
    <dgm:pt modelId="{03013091-AE04-9047-A8DA-4A66B5FB930C}" type="parTrans" cxnId="{E6449BDC-D0BA-044B-BF72-5CA49379981E}">
      <dgm:prSet/>
      <dgm:spPr/>
      <dgm:t>
        <a:bodyPr/>
        <a:lstStyle/>
        <a:p>
          <a:endParaRPr lang="en-US" sz="1600"/>
        </a:p>
      </dgm:t>
    </dgm:pt>
    <dgm:pt modelId="{85D6E794-1E26-BB4E-AD43-0095077ACCEF}" type="sibTrans" cxnId="{E6449BDC-D0BA-044B-BF72-5CA49379981E}">
      <dgm:prSet/>
      <dgm:spPr/>
      <dgm:t>
        <a:bodyPr/>
        <a:lstStyle/>
        <a:p>
          <a:endParaRPr lang="en-US" sz="1600"/>
        </a:p>
      </dgm:t>
    </dgm:pt>
    <dgm:pt modelId="{98FABAF3-1034-C749-B12C-CBAF2DA3E63E}" type="pres">
      <dgm:prSet presAssocID="{63120FDA-53AA-43A5-8DEB-FFFD9C4B4B21}" presName="vert0" presStyleCnt="0">
        <dgm:presLayoutVars>
          <dgm:dir/>
          <dgm:animOne val="branch"/>
          <dgm:animLvl val="lvl"/>
        </dgm:presLayoutVars>
      </dgm:prSet>
      <dgm:spPr/>
    </dgm:pt>
    <dgm:pt modelId="{A919DC82-39A3-8C42-9FED-321CD6D3FEE2}" type="pres">
      <dgm:prSet presAssocID="{A0E9D798-F6F0-488A-8D45-A4B7E52E448C}" presName="thickLine" presStyleLbl="alignNode1" presStyleIdx="0" presStyleCnt="1"/>
      <dgm:spPr/>
    </dgm:pt>
    <dgm:pt modelId="{42D73401-4D8F-4F40-A4FD-4F3CA605F5B4}" type="pres">
      <dgm:prSet presAssocID="{A0E9D798-F6F0-488A-8D45-A4B7E52E448C}" presName="horz1" presStyleCnt="0"/>
      <dgm:spPr/>
    </dgm:pt>
    <dgm:pt modelId="{8776CBEB-814D-C148-9044-AD640CB764C6}" type="pres">
      <dgm:prSet presAssocID="{A0E9D798-F6F0-488A-8D45-A4B7E52E448C}" presName="tx1" presStyleLbl="revTx" presStyleIdx="0" presStyleCnt="7"/>
      <dgm:spPr/>
    </dgm:pt>
    <dgm:pt modelId="{457F8267-32C4-ED40-846B-42A5F6A0D266}" type="pres">
      <dgm:prSet presAssocID="{A0E9D798-F6F0-488A-8D45-A4B7E52E448C}" presName="vert1" presStyleCnt="0"/>
      <dgm:spPr/>
    </dgm:pt>
    <dgm:pt modelId="{EFE0EEC5-1362-3E4F-ADE7-5D2B23FFB7DF}" type="pres">
      <dgm:prSet presAssocID="{DC318A4B-DB94-4AEE-AB96-F905C5EFB06E}" presName="vertSpace2a" presStyleCnt="0"/>
      <dgm:spPr/>
    </dgm:pt>
    <dgm:pt modelId="{F671417D-AC46-644D-9635-8DF0593EFA42}" type="pres">
      <dgm:prSet presAssocID="{DC318A4B-DB94-4AEE-AB96-F905C5EFB06E}" presName="horz2" presStyleCnt="0"/>
      <dgm:spPr/>
    </dgm:pt>
    <dgm:pt modelId="{04640B43-13E3-8941-874B-895D6B48E669}" type="pres">
      <dgm:prSet presAssocID="{DC318A4B-DB94-4AEE-AB96-F905C5EFB06E}" presName="horzSpace2" presStyleCnt="0"/>
      <dgm:spPr/>
    </dgm:pt>
    <dgm:pt modelId="{1B44BDA8-EA1A-7E4B-8D53-A1C235F42999}" type="pres">
      <dgm:prSet presAssocID="{DC318A4B-DB94-4AEE-AB96-F905C5EFB06E}" presName="tx2" presStyleLbl="revTx" presStyleIdx="1" presStyleCnt="7"/>
      <dgm:spPr/>
    </dgm:pt>
    <dgm:pt modelId="{82535BFE-82FD-8E44-8829-1FBDE6241647}" type="pres">
      <dgm:prSet presAssocID="{DC318A4B-DB94-4AEE-AB96-F905C5EFB06E}" presName="vert2" presStyleCnt="0"/>
      <dgm:spPr/>
    </dgm:pt>
    <dgm:pt modelId="{1CF9EBFC-0538-F64C-87E5-78FC28BD69B4}" type="pres">
      <dgm:prSet presAssocID="{3CB539D7-2393-C14C-9CCE-3AD03FBA18F7}" presName="horz3" presStyleCnt="0"/>
      <dgm:spPr/>
    </dgm:pt>
    <dgm:pt modelId="{B5A41B4A-A3E4-C64F-9CB1-AB0ED3FC6799}" type="pres">
      <dgm:prSet presAssocID="{3CB539D7-2393-C14C-9CCE-3AD03FBA18F7}" presName="horzSpace3" presStyleCnt="0"/>
      <dgm:spPr/>
    </dgm:pt>
    <dgm:pt modelId="{E7B7AB81-3609-6F42-B267-546A3915E395}" type="pres">
      <dgm:prSet presAssocID="{3CB539D7-2393-C14C-9CCE-3AD03FBA18F7}" presName="tx3" presStyleLbl="revTx" presStyleIdx="2" presStyleCnt="7"/>
      <dgm:spPr/>
    </dgm:pt>
    <dgm:pt modelId="{2C24A806-4B6D-5748-B1BD-C7C572FCFB62}" type="pres">
      <dgm:prSet presAssocID="{3CB539D7-2393-C14C-9CCE-3AD03FBA18F7}" presName="vert3" presStyleCnt="0"/>
      <dgm:spPr/>
    </dgm:pt>
    <dgm:pt modelId="{C2FEE4CE-2855-7B45-A270-58E6678FC74C}" type="pres">
      <dgm:prSet presAssocID="{DC318A4B-DB94-4AEE-AB96-F905C5EFB06E}" presName="thinLine2b" presStyleLbl="callout" presStyleIdx="0" presStyleCnt="3"/>
      <dgm:spPr/>
    </dgm:pt>
    <dgm:pt modelId="{47D4C39C-150C-8A42-925F-76793EE8036C}" type="pres">
      <dgm:prSet presAssocID="{DC318A4B-DB94-4AEE-AB96-F905C5EFB06E}" presName="vertSpace2b" presStyleCnt="0"/>
      <dgm:spPr/>
    </dgm:pt>
    <dgm:pt modelId="{62D01B3D-FC7D-D64D-8801-2A76076AEC44}" type="pres">
      <dgm:prSet presAssocID="{60970DE4-686D-4134-9920-84B052C698D5}" presName="horz2" presStyleCnt="0"/>
      <dgm:spPr/>
    </dgm:pt>
    <dgm:pt modelId="{4D106A80-9147-FD4F-9684-FF9A6AE23ABC}" type="pres">
      <dgm:prSet presAssocID="{60970DE4-686D-4134-9920-84B052C698D5}" presName="horzSpace2" presStyleCnt="0"/>
      <dgm:spPr/>
    </dgm:pt>
    <dgm:pt modelId="{12388AEF-8469-9C4A-A98B-E78737B709B1}" type="pres">
      <dgm:prSet presAssocID="{60970DE4-686D-4134-9920-84B052C698D5}" presName="tx2" presStyleLbl="revTx" presStyleIdx="3" presStyleCnt="7"/>
      <dgm:spPr/>
    </dgm:pt>
    <dgm:pt modelId="{18E9C7FD-BC1A-8E4E-A724-BC8F7CB5B7EE}" type="pres">
      <dgm:prSet presAssocID="{60970DE4-686D-4134-9920-84B052C698D5}" presName="vert2" presStyleCnt="0"/>
      <dgm:spPr/>
    </dgm:pt>
    <dgm:pt modelId="{BE719D76-6A8D-1448-A729-44BDDE5FD5ED}" type="pres">
      <dgm:prSet presAssocID="{C96113CA-DF1A-1E4C-B260-B24B1BC8C6E7}" presName="horz3" presStyleCnt="0"/>
      <dgm:spPr/>
    </dgm:pt>
    <dgm:pt modelId="{56C90BC7-C934-444A-88BE-F516884C3DBE}" type="pres">
      <dgm:prSet presAssocID="{C96113CA-DF1A-1E4C-B260-B24B1BC8C6E7}" presName="horzSpace3" presStyleCnt="0"/>
      <dgm:spPr/>
    </dgm:pt>
    <dgm:pt modelId="{351A1D56-8D16-EA43-9152-419308C17ECD}" type="pres">
      <dgm:prSet presAssocID="{C96113CA-DF1A-1E4C-B260-B24B1BC8C6E7}" presName="tx3" presStyleLbl="revTx" presStyleIdx="4" presStyleCnt="7"/>
      <dgm:spPr/>
    </dgm:pt>
    <dgm:pt modelId="{6DDC8F6F-DCF4-4D48-A7A0-F4C2F9540747}" type="pres">
      <dgm:prSet presAssocID="{C96113CA-DF1A-1E4C-B260-B24B1BC8C6E7}" presName="vert3" presStyleCnt="0"/>
      <dgm:spPr/>
    </dgm:pt>
    <dgm:pt modelId="{D4C459C4-FEA4-F64C-919E-E3F1E1D10D98}" type="pres">
      <dgm:prSet presAssocID="{60970DE4-686D-4134-9920-84B052C698D5}" presName="thinLine2b" presStyleLbl="callout" presStyleIdx="1" presStyleCnt="3"/>
      <dgm:spPr/>
    </dgm:pt>
    <dgm:pt modelId="{F503B2D3-C660-5846-B084-6C6C15AE9614}" type="pres">
      <dgm:prSet presAssocID="{60970DE4-686D-4134-9920-84B052C698D5}" presName="vertSpace2b" presStyleCnt="0"/>
      <dgm:spPr/>
    </dgm:pt>
    <dgm:pt modelId="{0BC6BB65-18BB-ED41-A07E-08AD4C79A7DE}" type="pres">
      <dgm:prSet presAssocID="{74B0A320-B66A-4560-BF3D-6303F5CB22A7}" presName="horz2" presStyleCnt="0"/>
      <dgm:spPr/>
    </dgm:pt>
    <dgm:pt modelId="{D2DFA454-8AFB-EE4E-9C97-5CF1741968F5}" type="pres">
      <dgm:prSet presAssocID="{74B0A320-B66A-4560-BF3D-6303F5CB22A7}" presName="horzSpace2" presStyleCnt="0"/>
      <dgm:spPr/>
    </dgm:pt>
    <dgm:pt modelId="{98743784-556D-2549-B4E3-436A7F5AD426}" type="pres">
      <dgm:prSet presAssocID="{74B0A320-B66A-4560-BF3D-6303F5CB22A7}" presName="tx2" presStyleLbl="revTx" presStyleIdx="5" presStyleCnt="7"/>
      <dgm:spPr/>
    </dgm:pt>
    <dgm:pt modelId="{CDC198C9-B209-994C-8FAD-BAC2E7A7286A}" type="pres">
      <dgm:prSet presAssocID="{74B0A320-B66A-4560-BF3D-6303F5CB22A7}" presName="vert2" presStyleCnt="0"/>
      <dgm:spPr/>
    </dgm:pt>
    <dgm:pt modelId="{7E67DD64-F283-3F4F-B7F0-33FE6EBB709E}" type="pres">
      <dgm:prSet presAssocID="{DE1BBF89-4451-C643-BD02-5C5190DC21D4}" presName="horz3" presStyleCnt="0"/>
      <dgm:spPr/>
    </dgm:pt>
    <dgm:pt modelId="{262DFC4F-0E06-024B-9D2E-144F2C76C190}" type="pres">
      <dgm:prSet presAssocID="{DE1BBF89-4451-C643-BD02-5C5190DC21D4}" presName="horzSpace3" presStyleCnt="0"/>
      <dgm:spPr/>
    </dgm:pt>
    <dgm:pt modelId="{0F75B2D3-27ED-8F4C-BE08-9581EC523ECE}" type="pres">
      <dgm:prSet presAssocID="{DE1BBF89-4451-C643-BD02-5C5190DC21D4}" presName="tx3" presStyleLbl="revTx" presStyleIdx="6" presStyleCnt="7"/>
      <dgm:spPr/>
    </dgm:pt>
    <dgm:pt modelId="{459CECCA-994C-A146-8B50-58AF8606A9AA}" type="pres">
      <dgm:prSet presAssocID="{DE1BBF89-4451-C643-BD02-5C5190DC21D4}" presName="vert3" presStyleCnt="0"/>
      <dgm:spPr/>
    </dgm:pt>
    <dgm:pt modelId="{E3B0F782-5865-5140-A1FA-33F40C3DE502}" type="pres">
      <dgm:prSet presAssocID="{74B0A320-B66A-4560-BF3D-6303F5CB22A7}" presName="thinLine2b" presStyleLbl="callout" presStyleIdx="2" presStyleCnt="3"/>
      <dgm:spPr/>
    </dgm:pt>
    <dgm:pt modelId="{3DA83C46-B7D1-5846-8D57-BB447FC318DE}" type="pres">
      <dgm:prSet presAssocID="{74B0A320-B66A-4560-BF3D-6303F5CB22A7}" presName="vertSpace2b" presStyleCnt="0"/>
      <dgm:spPr/>
    </dgm:pt>
  </dgm:ptLst>
  <dgm:cxnLst>
    <dgm:cxn modelId="{89A47200-48B3-D247-9B1B-8CF0B6AAB727}" type="presOf" srcId="{DC318A4B-DB94-4AEE-AB96-F905C5EFB06E}" destId="{1B44BDA8-EA1A-7E4B-8D53-A1C235F42999}" srcOrd="0" destOrd="0" presId="urn:microsoft.com/office/officeart/2008/layout/LinedList"/>
    <dgm:cxn modelId="{235BC911-2953-E94C-B130-212F10D5F55D}" type="presOf" srcId="{DE1BBF89-4451-C643-BD02-5C5190DC21D4}" destId="{0F75B2D3-27ED-8F4C-BE08-9581EC523ECE}" srcOrd="0" destOrd="0" presId="urn:microsoft.com/office/officeart/2008/layout/LinedList"/>
    <dgm:cxn modelId="{38C75624-DF0F-C34A-8C18-05042280EAD7}" type="presOf" srcId="{63120FDA-53AA-43A5-8DEB-FFFD9C4B4B21}" destId="{98FABAF3-1034-C749-B12C-CBAF2DA3E63E}" srcOrd="0" destOrd="0" presId="urn:microsoft.com/office/officeart/2008/layout/LinedList"/>
    <dgm:cxn modelId="{D255E841-1BCE-47C7-92B2-38A98C3DF28C}" srcId="{A0E9D798-F6F0-488A-8D45-A4B7E52E448C}" destId="{60970DE4-686D-4134-9920-84B052C698D5}" srcOrd="1" destOrd="0" parTransId="{86D943D9-4BCF-4E87-9405-DD4F0F33FC61}" sibTransId="{9E784CDF-31F7-4F2F-A493-DC1F066EE338}"/>
    <dgm:cxn modelId="{959C805D-FDE5-344F-909A-B1067602CCA2}" srcId="{DC318A4B-DB94-4AEE-AB96-F905C5EFB06E}" destId="{3CB539D7-2393-C14C-9CCE-3AD03FBA18F7}" srcOrd="0" destOrd="0" parTransId="{43E56BA1-788E-824B-B472-0A6BF34E3377}" sibTransId="{C9366DF6-7B7E-2743-8C9A-9128317CFFD5}"/>
    <dgm:cxn modelId="{0F0E6B6B-8F3E-C94D-8576-977F353D04D4}" type="presOf" srcId="{74B0A320-B66A-4560-BF3D-6303F5CB22A7}" destId="{98743784-556D-2549-B4E3-436A7F5AD426}" srcOrd="0" destOrd="0" presId="urn:microsoft.com/office/officeart/2008/layout/LinedList"/>
    <dgm:cxn modelId="{2086B18E-DD91-B648-B4B1-C1BC26F076F8}" srcId="{60970DE4-686D-4134-9920-84B052C698D5}" destId="{C96113CA-DF1A-1E4C-B260-B24B1BC8C6E7}" srcOrd="0" destOrd="0" parTransId="{A083AA67-CB0C-B046-8A68-0FF8BBB02D0A}" sibTransId="{60D700E0-4EEA-1D4B-9DA2-6B566FD17027}"/>
    <dgm:cxn modelId="{738B49AD-0120-40E1-B953-54D5802D744C}" srcId="{63120FDA-53AA-43A5-8DEB-FFFD9C4B4B21}" destId="{A0E9D798-F6F0-488A-8D45-A4B7E52E448C}" srcOrd="0" destOrd="0" parTransId="{54C42647-C56C-4CE8-9CBF-9BFB6C435C60}" sibTransId="{8D9844D6-A0D2-4971-A2C8-82A16C16EA7E}"/>
    <dgm:cxn modelId="{A88E19AF-D08C-1141-A8A9-E43560FBBECB}" type="presOf" srcId="{A0E9D798-F6F0-488A-8D45-A4B7E52E448C}" destId="{8776CBEB-814D-C148-9044-AD640CB764C6}" srcOrd="0" destOrd="0" presId="urn:microsoft.com/office/officeart/2008/layout/LinedList"/>
    <dgm:cxn modelId="{0E9CD0B8-D3A3-8C4D-97A8-44AEB6D777FF}" type="presOf" srcId="{3CB539D7-2393-C14C-9CCE-3AD03FBA18F7}" destId="{E7B7AB81-3609-6F42-B267-546A3915E395}" srcOrd="0" destOrd="0" presId="urn:microsoft.com/office/officeart/2008/layout/LinedList"/>
    <dgm:cxn modelId="{E6449BDC-D0BA-044B-BF72-5CA49379981E}" srcId="{74B0A320-B66A-4560-BF3D-6303F5CB22A7}" destId="{DE1BBF89-4451-C643-BD02-5C5190DC21D4}" srcOrd="0" destOrd="0" parTransId="{03013091-AE04-9047-A8DA-4A66B5FB930C}" sibTransId="{85D6E794-1E26-BB4E-AD43-0095077ACCEF}"/>
    <dgm:cxn modelId="{9729E1EA-F659-FA43-A7B0-C2B493B1876F}" type="presOf" srcId="{60970DE4-686D-4134-9920-84B052C698D5}" destId="{12388AEF-8469-9C4A-A98B-E78737B709B1}" srcOrd="0" destOrd="0" presId="urn:microsoft.com/office/officeart/2008/layout/LinedList"/>
    <dgm:cxn modelId="{C1A9CFF5-59B8-49CD-B2C0-2131A493A30B}" srcId="{A0E9D798-F6F0-488A-8D45-A4B7E52E448C}" destId="{74B0A320-B66A-4560-BF3D-6303F5CB22A7}" srcOrd="2" destOrd="0" parTransId="{4C8449FB-D6AB-428E-8E31-34A57F07AC29}" sibTransId="{EA0D34C1-A548-49CE-84C2-506077AF6C04}"/>
    <dgm:cxn modelId="{26C1BAFA-A45C-974A-8855-2117648A3580}" type="presOf" srcId="{C96113CA-DF1A-1E4C-B260-B24B1BC8C6E7}" destId="{351A1D56-8D16-EA43-9152-419308C17ECD}" srcOrd="0" destOrd="0" presId="urn:microsoft.com/office/officeart/2008/layout/LinedList"/>
    <dgm:cxn modelId="{CB521CFD-B852-42EC-B9BA-CC4F0A9256B2}" srcId="{A0E9D798-F6F0-488A-8D45-A4B7E52E448C}" destId="{DC318A4B-DB94-4AEE-AB96-F905C5EFB06E}" srcOrd="0" destOrd="0" parTransId="{343F2540-A25E-4977-B408-C22A0A5BB33D}" sibTransId="{25BDF718-E15B-4C05-9FDB-B2E8611D6832}"/>
    <dgm:cxn modelId="{73265DC3-1C61-8D41-966D-6656033CE45C}" type="presParOf" srcId="{98FABAF3-1034-C749-B12C-CBAF2DA3E63E}" destId="{A919DC82-39A3-8C42-9FED-321CD6D3FEE2}" srcOrd="0" destOrd="0" presId="urn:microsoft.com/office/officeart/2008/layout/LinedList"/>
    <dgm:cxn modelId="{F7659892-DFE7-1E48-BC52-F47B50738850}" type="presParOf" srcId="{98FABAF3-1034-C749-B12C-CBAF2DA3E63E}" destId="{42D73401-4D8F-4F40-A4FD-4F3CA605F5B4}" srcOrd="1" destOrd="0" presId="urn:microsoft.com/office/officeart/2008/layout/LinedList"/>
    <dgm:cxn modelId="{AE3D97BF-723F-7143-B05E-C1FBA11CB04D}" type="presParOf" srcId="{42D73401-4D8F-4F40-A4FD-4F3CA605F5B4}" destId="{8776CBEB-814D-C148-9044-AD640CB764C6}" srcOrd="0" destOrd="0" presId="urn:microsoft.com/office/officeart/2008/layout/LinedList"/>
    <dgm:cxn modelId="{EE9DD656-4C5C-ED4B-A3E3-0534C91F39B0}" type="presParOf" srcId="{42D73401-4D8F-4F40-A4FD-4F3CA605F5B4}" destId="{457F8267-32C4-ED40-846B-42A5F6A0D266}" srcOrd="1" destOrd="0" presId="urn:microsoft.com/office/officeart/2008/layout/LinedList"/>
    <dgm:cxn modelId="{E7CCF7BA-6743-C542-83C4-33EBB672CCA6}" type="presParOf" srcId="{457F8267-32C4-ED40-846B-42A5F6A0D266}" destId="{EFE0EEC5-1362-3E4F-ADE7-5D2B23FFB7DF}" srcOrd="0" destOrd="0" presId="urn:microsoft.com/office/officeart/2008/layout/LinedList"/>
    <dgm:cxn modelId="{2F615B66-E475-8145-A70B-8FC7A6A8B427}" type="presParOf" srcId="{457F8267-32C4-ED40-846B-42A5F6A0D266}" destId="{F671417D-AC46-644D-9635-8DF0593EFA42}" srcOrd="1" destOrd="0" presId="urn:microsoft.com/office/officeart/2008/layout/LinedList"/>
    <dgm:cxn modelId="{AE3A71DF-8143-D546-AE29-6DC79F1CECD9}" type="presParOf" srcId="{F671417D-AC46-644D-9635-8DF0593EFA42}" destId="{04640B43-13E3-8941-874B-895D6B48E669}" srcOrd="0" destOrd="0" presId="urn:microsoft.com/office/officeart/2008/layout/LinedList"/>
    <dgm:cxn modelId="{7A37B17E-44F3-AD4D-B5BE-051650CC5DF1}" type="presParOf" srcId="{F671417D-AC46-644D-9635-8DF0593EFA42}" destId="{1B44BDA8-EA1A-7E4B-8D53-A1C235F42999}" srcOrd="1" destOrd="0" presId="urn:microsoft.com/office/officeart/2008/layout/LinedList"/>
    <dgm:cxn modelId="{657A2DED-366A-204D-A7D0-5CF1DC8F5241}" type="presParOf" srcId="{F671417D-AC46-644D-9635-8DF0593EFA42}" destId="{82535BFE-82FD-8E44-8829-1FBDE6241647}" srcOrd="2" destOrd="0" presId="urn:microsoft.com/office/officeart/2008/layout/LinedList"/>
    <dgm:cxn modelId="{FEAEB42C-6A90-5E4D-BA78-F11C5ABCEAD8}" type="presParOf" srcId="{82535BFE-82FD-8E44-8829-1FBDE6241647}" destId="{1CF9EBFC-0538-F64C-87E5-78FC28BD69B4}" srcOrd="0" destOrd="0" presId="urn:microsoft.com/office/officeart/2008/layout/LinedList"/>
    <dgm:cxn modelId="{59AC1B1D-637D-E446-8531-679444D26B1A}" type="presParOf" srcId="{1CF9EBFC-0538-F64C-87E5-78FC28BD69B4}" destId="{B5A41B4A-A3E4-C64F-9CB1-AB0ED3FC6799}" srcOrd="0" destOrd="0" presId="urn:microsoft.com/office/officeart/2008/layout/LinedList"/>
    <dgm:cxn modelId="{D75E388E-5C6E-D74F-A0C0-03387786A3C4}" type="presParOf" srcId="{1CF9EBFC-0538-F64C-87E5-78FC28BD69B4}" destId="{E7B7AB81-3609-6F42-B267-546A3915E395}" srcOrd="1" destOrd="0" presId="urn:microsoft.com/office/officeart/2008/layout/LinedList"/>
    <dgm:cxn modelId="{8178D952-F8D5-334B-ADEA-07F51E521FC5}" type="presParOf" srcId="{1CF9EBFC-0538-F64C-87E5-78FC28BD69B4}" destId="{2C24A806-4B6D-5748-B1BD-C7C572FCFB62}" srcOrd="2" destOrd="0" presId="urn:microsoft.com/office/officeart/2008/layout/LinedList"/>
    <dgm:cxn modelId="{9AE13DF9-1CEF-5549-B23C-DB189E259780}" type="presParOf" srcId="{457F8267-32C4-ED40-846B-42A5F6A0D266}" destId="{C2FEE4CE-2855-7B45-A270-58E6678FC74C}" srcOrd="2" destOrd="0" presId="urn:microsoft.com/office/officeart/2008/layout/LinedList"/>
    <dgm:cxn modelId="{C8C1279E-9973-DF4C-AC08-374736757B92}" type="presParOf" srcId="{457F8267-32C4-ED40-846B-42A5F6A0D266}" destId="{47D4C39C-150C-8A42-925F-76793EE8036C}" srcOrd="3" destOrd="0" presId="urn:microsoft.com/office/officeart/2008/layout/LinedList"/>
    <dgm:cxn modelId="{26044EA7-55A4-C943-B726-AE915E0549F0}" type="presParOf" srcId="{457F8267-32C4-ED40-846B-42A5F6A0D266}" destId="{62D01B3D-FC7D-D64D-8801-2A76076AEC44}" srcOrd="4" destOrd="0" presId="urn:microsoft.com/office/officeart/2008/layout/LinedList"/>
    <dgm:cxn modelId="{AFA26C2A-14C9-8E41-8994-4302F95A00CF}" type="presParOf" srcId="{62D01B3D-FC7D-D64D-8801-2A76076AEC44}" destId="{4D106A80-9147-FD4F-9684-FF9A6AE23ABC}" srcOrd="0" destOrd="0" presId="urn:microsoft.com/office/officeart/2008/layout/LinedList"/>
    <dgm:cxn modelId="{AAE40EFA-5897-5C44-BD89-1B453D8D7714}" type="presParOf" srcId="{62D01B3D-FC7D-D64D-8801-2A76076AEC44}" destId="{12388AEF-8469-9C4A-A98B-E78737B709B1}" srcOrd="1" destOrd="0" presId="urn:microsoft.com/office/officeart/2008/layout/LinedList"/>
    <dgm:cxn modelId="{05FB2A51-6B20-4947-A34B-9D9C372EBAA9}" type="presParOf" srcId="{62D01B3D-FC7D-D64D-8801-2A76076AEC44}" destId="{18E9C7FD-BC1A-8E4E-A724-BC8F7CB5B7EE}" srcOrd="2" destOrd="0" presId="urn:microsoft.com/office/officeart/2008/layout/LinedList"/>
    <dgm:cxn modelId="{56955C50-91E7-7046-B4FD-413D9BC18E78}" type="presParOf" srcId="{18E9C7FD-BC1A-8E4E-A724-BC8F7CB5B7EE}" destId="{BE719D76-6A8D-1448-A729-44BDDE5FD5ED}" srcOrd="0" destOrd="0" presId="urn:microsoft.com/office/officeart/2008/layout/LinedList"/>
    <dgm:cxn modelId="{BE8CDFCC-C05A-F44D-A9ED-23045558A935}" type="presParOf" srcId="{BE719D76-6A8D-1448-A729-44BDDE5FD5ED}" destId="{56C90BC7-C934-444A-88BE-F516884C3DBE}" srcOrd="0" destOrd="0" presId="urn:microsoft.com/office/officeart/2008/layout/LinedList"/>
    <dgm:cxn modelId="{753A0008-B99F-9947-99C2-67E3E7D6BBE2}" type="presParOf" srcId="{BE719D76-6A8D-1448-A729-44BDDE5FD5ED}" destId="{351A1D56-8D16-EA43-9152-419308C17ECD}" srcOrd="1" destOrd="0" presId="urn:microsoft.com/office/officeart/2008/layout/LinedList"/>
    <dgm:cxn modelId="{5C3CBBDF-812D-1449-9475-5E46249B1D2B}" type="presParOf" srcId="{BE719D76-6A8D-1448-A729-44BDDE5FD5ED}" destId="{6DDC8F6F-DCF4-4D48-A7A0-F4C2F9540747}" srcOrd="2" destOrd="0" presId="urn:microsoft.com/office/officeart/2008/layout/LinedList"/>
    <dgm:cxn modelId="{E2E9E472-80EC-EE46-BC27-F5226DED549A}" type="presParOf" srcId="{457F8267-32C4-ED40-846B-42A5F6A0D266}" destId="{D4C459C4-FEA4-F64C-919E-E3F1E1D10D98}" srcOrd="5" destOrd="0" presId="urn:microsoft.com/office/officeart/2008/layout/LinedList"/>
    <dgm:cxn modelId="{23A23EFC-8845-E145-AAD3-F97DC0C03950}" type="presParOf" srcId="{457F8267-32C4-ED40-846B-42A5F6A0D266}" destId="{F503B2D3-C660-5846-B084-6C6C15AE9614}" srcOrd="6" destOrd="0" presId="urn:microsoft.com/office/officeart/2008/layout/LinedList"/>
    <dgm:cxn modelId="{7E8751B6-132A-9D43-8A4B-73F2E08F9BFC}" type="presParOf" srcId="{457F8267-32C4-ED40-846B-42A5F6A0D266}" destId="{0BC6BB65-18BB-ED41-A07E-08AD4C79A7DE}" srcOrd="7" destOrd="0" presId="urn:microsoft.com/office/officeart/2008/layout/LinedList"/>
    <dgm:cxn modelId="{D0E0D304-9C1E-2C48-8C79-378A71F1252F}" type="presParOf" srcId="{0BC6BB65-18BB-ED41-A07E-08AD4C79A7DE}" destId="{D2DFA454-8AFB-EE4E-9C97-5CF1741968F5}" srcOrd="0" destOrd="0" presId="urn:microsoft.com/office/officeart/2008/layout/LinedList"/>
    <dgm:cxn modelId="{D9A9CD23-0E63-944B-B50D-67F1D3A7150D}" type="presParOf" srcId="{0BC6BB65-18BB-ED41-A07E-08AD4C79A7DE}" destId="{98743784-556D-2549-B4E3-436A7F5AD426}" srcOrd="1" destOrd="0" presId="urn:microsoft.com/office/officeart/2008/layout/LinedList"/>
    <dgm:cxn modelId="{DB79F476-6EF4-4046-943E-EE95106FBF15}" type="presParOf" srcId="{0BC6BB65-18BB-ED41-A07E-08AD4C79A7DE}" destId="{CDC198C9-B209-994C-8FAD-BAC2E7A7286A}" srcOrd="2" destOrd="0" presId="urn:microsoft.com/office/officeart/2008/layout/LinedList"/>
    <dgm:cxn modelId="{836CD477-DCF9-BA45-B840-FB679BEF1E93}" type="presParOf" srcId="{CDC198C9-B209-994C-8FAD-BAC2E7A7286A}" destId="{7E67DD64-F283-3F4F-B7F0-33FE6EBB709E}" srcOrd="0" destOrd="0" presId="urn:microsoft.com/office/officeart/2008/layout/LinedList"/>
    <dgm:cxn modelId="{FCA2A74A-7B94-7249-BE6D-52B6ACEB52C1}" type="presParOf" srcId="{7E67DD64-F283-3F4F-B7F0-33FE6EBB709E}" destId="{262DFC4F-0E06-024B-9D2E-144F2C76C190}" srcOrd="0" destOrd="0" presId="urn:microsoft.com/office/officeart/2008/layout/LinedList"/>
    <dgm:cxn modelId="{65E923B9-5886-6F41-8E8C-D7B316F8F781}" type="presParOf" srcId="{7E67DD64-F283-3F4F-B7F0-33FE6EBB709E}" destId="{0F75B2D3-27ED-8F4C-BE08-9581EC523ECE}" srcOrd="1" destOrd="0" presId="urn:microsoft.com/office/officeart/2008/layout/LinedList"/>
    <dgm:cxn modelId="{881D0925-145A-2C4D-88C2-55B9402B76F2}" type="presParOf" srcId="{7E67DD64-F283-3F4F-B7F0-33FE6EBB709E}" destId="{459CECCA-994C-A146-8B50-58AF8606A9AA}" srcOrd="2" destOrd="0" presId="urn:microsoft.com/office/officeart/2008/layout/LinedList"/>
    <dgm:cxn modelId="{5A13FC1F-8BD8-F846-8E8F-60B072414615}" type="presParOf" srcId="{457F8267-32C4-ED40-846B-42A5F6A0D266}" destId="{E3B0F782-5865-5140-A1FA-33F40C3DE502}" srcOrd="8" destOrd="0" presId="urn:microsoft.com/office/officeart/2008/layout/LinedList"/>
    <dgm:cxn modelId="{C68BE7D1-A073-AE47-803A-0F219DDD474B}" type="presParOf" srcId="{457F8267-32C4-ED40-846B-42A5F6A0D266}" destId="{3DA83C46-B7D1-5846-8D57-BB447FC318DE}"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EB6D0E3-88CE-5E43-AA86-54B3873E8A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70544AA-550C-C240-8DCA-0145B7E15811}">
      <dgm:prSet custT="1"/>
      <dgm:spPr/>
      <dgm:t>
        <a:bodyPr/>
        <a:lstStyle/>
        <a:p>
          <a:r>
            <a:rPr lang="en-US" sz="2400" dirty="0" err="1"/>
            <a:t>Vous</a:t>
          </a:r>
          <a:r>
            <a:rPr lang="en-US" sz="2400" dirty="0"/>
            <a:t> </a:t>
          </a:r>
          <a:r>
            <a:rPr lang="en-US" sz="2400" dirty="0" err="1"/>
            <a:t>connaissez</a:t>
          </a:r>
          <a:r>
            <a:rPr lang="en-US" sz="2400" dirty="0"/>
            <a:t> </a:t>
          </a:r>
          <a:r>
            <a:rPr lang="en-US" sz="2400" dirty="0" err="1"/>
            <a:t>peut-être</a:t>
          </a:r>
          <a:r>
            <a:rPr lang="en-US" sz="2400" dirty="0"/>
            <a:t> </a:t>
          </a:r>
          <a:r>
            <a:rPr lang="en-US" sz="2400" dirty="0" err="1"/>
            <a:t>ce</a:t>
          </a:r>
          <a:r>
            <a:rPr lang="en-US" sz="2400" dirty="0"/>
            <a:t> </a:t>
          </a:r>
          <a:r>
            <a:rPr lang="en-US" sz="2400" dirty="0" err="1"/>
            <a:t>graphique</a:t>
          </a:r>
          <a:r>
            <a:rPr lang="en-US" sz="2400" dirty="0"/>
            <a:t> du </a:t>
          </a:r>
          <a:r>
            <a:rPr lang="en-US" sz="2400" dirty="0" err="1"/>
            <a:t>programme</a:t>
          </a:r>
          <a:r>
            <a:rPr lang="en-US" sz="2400" dirty="0"/>
            <a:t> RVPM</a:t>
          </a:r>
          <a:endParaRPr lang="en-CA" sz="2400" dirty="0"/>
        </a:p>
      </dgm:t>
    </dgm:pt>
    <dgm:pt modelId="{3CF58567-54DB-7547-B994-AD6C10148506}" type="parTrans" cxnId="{1BA2930B-F2DA-1240-8F2F-AB93F3963494}">
      <dgm:prSet/>
      <dgm:spPr/>
      <dgm:t>
        <a:bodyPr/>
        <a:lstStyle/>
        <a:p>
          <a:endParaRPr lang="en-US" sz="2400"/>
        </a:p>
      </dgm:t>
    </dgm:pt>
    <dgm:pt modelId="{C46D35C4-0985-AB4C-BB53-6FE2858CE55C}" type="sibTrans" cxnId="{1BA2930B-F2DA-1240-8F2F-AB93F3963494}">
      <dgm:prSet/>
      <dgm:spPr/>
      <dgm:t>
        <a:bodyPr/>
        <a:lstStyle/>
        <a:p>
          <a:endParaRPr lang="en-US" sz="2400"/>
        </a:p>
      </dgm:t>
    </dgm:pt>
    <dgm:pt modelId="{D2706348-EE94-9D4E-A66A-B8AD4E6CDEF2}">
      <dgm:prSet custT="1"/>
      <dgm:spPr/>
      <dgm:t>
        <a:bodyPr/>
        <a:lstStyle/>
        <a:p>
          <a:r>
            <a:rPr lang="en-US" sz="2400" dirty="0"/>
            <a:t>Il </a:t>
          </a:r>
          <a:r>
            <a:rPr lang="en-US" sz="2400" dirty="0" err="1"/>
            <a:t>indique</a:t>
          </a:r>
          <a:r>
            <a:rPr lang="en-US" sz="2400" dirty="0"/>
            <a:t> </a:t>
          </a:r>
          <a:r>
            <a:rPr lang="en-US" sz="2400" dirty="0" err="1"/>
            <a:t>une</a:t>
          </a:r>
          <a:r>
            <a:rPr lang="en-US" sz="2400" dirty="0"/>
            <a:t> bonne </a:t>
          </a:r>
          <a:r>
            <a:rPr lang="en-US" sz="2400" dirty="0" err="1"/>
            <a:t>façon</a:t>
          </a:r>
          <a:r>
            <a:rPr lang="en-US" sz="2400" dirty="0"/>
            <a:t> </a:t>
          </a:r>
          <a:r>
            <a:rPr lang="en-US" sz="2400" dirty="0" err="1"/>
            <a:t>d’évaluer</a:t>
          </a:r>
          <a:r>
            <a:rPr lang="en-US" sz="2400" dirty="0"/>
            <a:t> </a:t>
          </a:r>
          <a:r>
            <a:rPr lang="en-US" sz="2400" dirty="0" err="1"/>
            <a:t>votre</a:t>
          </a:r>
          <a:r>
            <a:rPr lang="en-US" sz="2400" dirty="0"/>
            <a:t> </a:t>
          </a:r>
          <a:r>
            <a:rPr lang="en-US" sz="2400" dirty="0" err="1"/>
            <a:t>niveau</a:t>
          </a:r>
          <a:r>
            <a:rPr lang="en-US" sz="2400" dirty="0"/>
            <a:t> de stress et </a:t>
          </a:r>
          <a:r>
            <a:rPr lang="en-US" sz="2400" dirty="0" err="1"/>
            <a:t>celui</a:t>
          </a:r>
          <a:r>
            <a:rPr lang="en-US" sz="2400" dirty="0"/>
            <a:t> de </a:t>
          </a:r>
          <a:r>
            <a:rPr lang="en-US" sz="2400" dirty="0" err="1"/>
            <a:t>vos</a:t>
          </a:r>
          <a:r>
            <a:rPr lang="en-US" sz="2400" dirty="0"/>
            <a:t> </a:t>
          </a:r>
          <a:r>
            <a:rPr lang="en-US" sz="2400" dirty="0" err="1"/>
            <a:t>amis</a:t>
          </a:r>
          <a:endParaRPr lang="en-CA" sz="2400" dirty="0"/>
        </a:p>
      </dgm:t>
    </dgm:pt>
    <dgm:pt modelId="{1E4BC7A3-12ED-1644-8926-5D43DBFFB35F}" type="parTrans" cxnId="{9BC1F4A2-2594-C247-AE3B-635B12DA230D}">
      <dgm:prSet/>
      <dgm:spPr/>
      <dgm:t>
        <a:bodyPr/>
        <a:lstStyle/>
        <a:p>
          <a:endParaRPr lang="en-US" sz="2400"/>
        </a:p>
      </dgm:t>
    </dgm:pt>
    <dgm:pt modelId="{E4A14AC7-2CEA-9040-BF1F-6711E47C4404}" type="sibTrans" cxnId="{9BC1F4A2-2594-C247-AE3B-635B12DA230D}">
      <dgm:prSet/>
      <dgm:spPr/>
      <dgm:t>
        <a:bodyPr/>
        <a:lstStyle/>
        <a:p>
          <a:endParaRPr lang="en-US" sz="2400"/>
        </a:p>
      </dgm:t>
    </dgm:pt>
    <dgm:pt modelId="{AFD7FF91-7EE7-9348-AE43-B9EDCB352B67}">
      <dgm:prSet custT="1"/>
      <dgm:spPr/>
      <dgm:t>
        <a:bodyPr/>
        <a:lstStyle/>
        <a:p>
          <a:r>
            <a:rPr lang="en-US" sz="2400" dirty="0" err="1"/>
            <a:t>Quels</a:t>
          </a:r>
          <a:r>
            <a:rPr lang="en-US" sz="2400" dirty="0"/>
            <a:t> </a:t>
          </a:r>
          <a:r>
            <a:rPr lang="en-US" sz="2400" dirty="0" err="1"/>
            <a:t>changements</a:t>
          </a:r>
          <a:r>
            <a:rPr lang="en-US" sz="2400" dirty="0"/>
            <a:t> </a:t>
          </a:r>
          <a:r>
            <a:rPr lang="en-US" sz="2400" dirty="0" err="1"/>
            <a:t>devez-vous</a:t>
          </a:r>
          <a:r>
            <a:rPr lang="en-US" sz="2400" dirty="0"/>
            <a:t> </a:t>
          </a:r>
          <a:r>
            <a:rPr lang="en-US" sz="2400" dirty="0" err="1"/>
            <a:t>apporter</a:t>
          </a:r>
          <a:r>
            <a:rPr lang="en-US" sz="2400" dirty="0"/>
            <a:t> </a:t>
          </a:r>
          <a:r>
            <a:rPr lang="en-US" sz="2400" dirty="0" err="1"/>
            <a:t>si</a:t>
          </a:r>
          <a:r>
            <a:rPr lang="en-US" sz="2400" dirty="0"/>
            <a:t> </a:t>
          </a:r>
          <a:r>
            <a:rPr lang="en-US" sz="2400" dirty="0" err="1"/>
            <a:t>vous</a:t>
          </a:r>
          <a:r>
            <a:rPr lang="en-US" sz="2400" dirty="0"/>
            <a:t> </a:t>
          </a:r>
          <a:r>
            <a:rPr lang="en-US" sz="2400" dirty="0" err="1"/>
            <a:t>êtes</a:t>
          </a:r>
          <a:r>
            <a:rPr lang="en-US" sz="2400" dirty="0"/>
            <a:t> «jaune » </a:t>
          </a:r>
          <a:r>
            <a:rPr lang="en-US" sz="2400" dirty="0" err="1"/>
            <a:t>ou</a:t>
          </a:r>
          <a:r>
            <a:rPr lang="en-US" sz="2400" dirty="0"/>
            <a:t> «orange»?</a:t>
          </a:r>
          <a:endParaRPr lang="en-CA" sz="2400" dirty="0"/>
        </a:p>
      </dgm:t>
    </dgm:pt>
    <dgm:pt modelId="{62A56E74-FDC8-994F-93DE-763BD10FBE09}" type="parTrans" cxnId="{0B63BC5B-69BD-1440-9258-E973FEB9BAD9}">
      <dgm:prSet/>
      <dgm:spPr/>
      <dgm:t>
        <a:bodyPr/>
        <a:lstStyle/>
        <a:p>
          <a:endParaRPr lang="en-US" sz="2400"/>
        </a:p>
      </dgm:t>
    </dgm:pt>
    <dgm:pt modelId="{15503F87-C22B-D04F-B284-37BFFEF5407A}" type="sibTrans" cxnId="{0B63BC5B-69BD-1440-9258-E973FEB9BAD9}">
      <dgm:prSet/>
      <dgm:spPr/>
      <dgm:t>
        <a:bodyPr/>
        <a:lstStyle/>
        <a:p>
          <a:endParaRPr lang="en-US" sz="2400"/>
        </a:p>
      </dgm:t>
    </dgm:pt>
    <dgm:pt modelId="{0CBD015C-E295-CA40-A979-6110725B8A12}" type="pres">
      <dgm:prSet presAssocID="{7EB6D0E3-88CE-5E43-AA86-54B3873E8AC0}" presName="vert0" presStyleCnt="0">
        <dgm:presLayoutVars>
          <dgm:dir/>
          <dgm:animOne val="branch"/>
          <dgm:animLvl val="lvl"/>
        </dgm:presLayoutVars>
      </dgm:prSet>
      <dgm:spPr/>
    </dgm:pt>
    <dgm:pt modelId="{EFE7AE71-0A07-EB4B-B578-8FA99A0FFEB4}" type="pres">
      <dgm:prSet presAssocID="{670544AA-550C-C240-8DCA-0145B7E15811}" presName="thickLine" presStyleLbl="alignNode1" presStyleIdx="0" presStyleCnt="3"/>
      <dgm:spPr>
        <a:ln>
          <a:solidFill>
            <a:srgbClr val="B4D6BB"/>
          </a:solidFill>
        </a:ln>
      </dgm:spPr>
    </dgm:pt>
    <dgm:pt modelId="{2BA5667D-8B6D-1246-BD82-C93E6A5B0E05}" type="pres">
      <dgm:prSet presAssocID="{670544AA-550C-C240-8DCA-0145B7E15811}" presName="horz1" presStyleCnt="0"/>
      <dgm:spPr/>
    </dgm:pt>
    <dgm:pt modelId="{03D4FC08-93B1-5D4C-A9EA-2ACB29EA70E8}" type="pres">
      <dgm:prSet presAssocID="{670544AA-550C-C240-8DCA-0145B7E15811}" presName="tx1" presStyleLbl="revTx" presStyleIdx="0" presStyleCnt="3"/>
      <dgm:spPr/>
    </dgm:pt>
    <dgm:pt modelId="{83B14C7C-6034-D245-BECB-09C922490A8F}" type="pres">
      <dgm:prSet presAssocID="{670544AA-550C-C240-8DCA-0145B7E15811}" presName="vert1" presStyleCnt="0"/>
      <dgm:spPr/>
    </dgm:pt>
    <dgm:pt modelId="{03BED33E-6207-2547-922D-33DAE974BCF1}" type="pres">
      <dgm:prSet presAssocID="{D2706348-EE94-9D4E-A66A-B8AD4E6CDEF2}" presName="thickLine" presStyleLbl="alignNode1" presStyleIdx="1" presStyleCnt="3"/>
      <dgm:spPr>
        <a:ln>
          <a:solidFill>
            <a:srgbClr val="B4D6BB"/>
          </a:solidFill>
        </a:ln>
      </dgm:spPr>
    </dgm:pt>
    <dgm:pt modelId="{398B020A-0109-2345-9BFF-37FCB1287889}" type="pres">
      <dgm:prSet presAssocID="{D2706348-EE94-9D4E-A66A-B8AD4E6CDEF2}" presName="horz1" presStyleCnt="0"/>
      <dgm:spPr/>
    </dgm:pt>
    <dgm:pt modelId="{BD2D2558-3D4F-A046-9F84-659FCCE518C0}" type="pres">
      <dgm:prSet presAssocID="{D2706348-EE94-9D4E-A66A-B8AD4E6CDEF2}" presName="tx1" presStyleLbl="revTx" presStyleIdx="1" presStyleCnt="3"/>
      <dgm:spPr/>
    </dgm:pt>
    <dgm:pt modelId="{F2A54976-D7DA-EF44-8AF4-F5BB85D682A4}" type="pres">
      <dgm:prSet presAssocID="{D2706348-EE94-9D4E-A66A-B8AD4E6CDEF2}" presName="vert1" presStyleCnt="0"/>
      <dgm:spPr/>
    </dgm:pt>
    <dgm:pt modelId="{184D0D04-E422-124D-AD82-5F1E01C83841}" type="pres">
      <dgm:prSet presAssocID="{AFD7FF91-7EE7-9348-AE43-B9EDCB352B67}" presName="thickLine" presStyleLbl="alignNode1" presStyleIdx="2" presStyleCnt="3"/>
      <dgm:spPr>
        <a:ln>
          <a:solidFill>
            <a:srgbClr val="B4D6BB"/>
          </a:solidFill>
        </a:ln>
      </dgm:spPr>
    </dgm:pt>
    <dgm:pt modelId="{48F65621-D543-7544-9ADB-EEFF52CB3FC2}" type="pres">
      <dgm:prSet presAssocID="{AFD7FF91-7EE7-9348-AE43-B9EDCB352B67}" presName="horz1" presStyleCnt="0"/>
      <dgm:spPr/>
    </dgm:pt>
    <dgm:pt modelId="{79E317B0-5E67-C84B-9B9C-3A9C8996ECF7}" type="pres">
      <dgm:prSet presAssocID="{AFD7FF91-7EE7-9348-AE43-B9EDCB352B67}" presName="tx1" presStyleLbl="revTx" presStyleIdx="2" presStyleCnt="3"/>
      <dgm:spPr/>
    </dgm:pt>
    <dgm:pt modelId="{3CBB84B2-D008-7142-9355-3EC0ADC87912}" type="pres">
      <dgm:prSet presAssocID="{AFD7FF91-7EE7-9348-AE43-B9EDCB352B67}" presName="vert1" presStyleCnt="0"/>
      <dgm:spPr/>
    </dgm:pt>
  </dgm:ptLst>
  <dgm:cxnLst>
    <dgm:cxn modelId="{1BA2930B-F2DA-1240-8F2F-AB93F3963494}" srcId="{7EB6D0E3-88CE-5E43-AA86-54B3873E8AC0}" destId="{670544AA-550C-C240-8DCA-0145B7E15811}" srcOrd="0" destOrd="0" parTransId="{3CF58567-54DB-7547-B994-AD6C10148506}" sibTransId="{C46D35C4-0985-AB4C-BB53-6FE2858CE55C}"/>
    <dgm:cxn modelId="{0B63BC5B-69BD-1440-9258-E973FEB9BAD9}" srcId="{7EB6D0E3-88CE-5E43-AA86-54B3873E8AC0}" destId="{AFD7FF91-7EE7-9348-AE43-B9EDCB352B67}" srcOrd="2" destOrd="0" parTransId="{62A56E74-FDC8-994F-93DE-763BD10FBE09}" sibTransId="{15503F87-C22B-D04F-B284-37BFFEF5407A}"/>
    <dgm:cxn modelId="{FAA39D72-E692-A143-8994-A37D101EB1D8}" type="presOf" srcId="{7EB6D0E3-88CE-5E43-AA86-54B3873E8AC0}" destId="{0CBD015C-E295-CA40-A979-6110725B8A12}" srcOrd="0" destOrd="0" presId="urn:microsoft.com/office/officeart/2008/layout/LinedList"/>
    <dgm:cxn modelId="{04DECD7A-4944-8848-AAA7-F1F4C7FD0CD0}" type="presOf" srcId="{670544AA-550C-C240-8DCA-0145B7E15811}" destId="{03D4FC08-93B1-5D4C-A9EA-2ACB29EA70E8}" srcOrd="0" destOrd="0" presId="urn:microsoft.com/office/officeart/2008/layout/LinedList"/>
    <dgm:cxn modelId="{11AE7C92-11C7-784A-89F6-A0B926D545D9}" type="presOf" srcId="{AFD7FF91-7EE7-9348-AE43-B9EDCB352B67}" destId="{79E317B0-5E67-C84B-9B9C-3A9C8996ECF7}" srcOrd="0" destOrd="0" presId="urn:microsoft.com/office/officeart/2008/layout/LinedList"/>
    <dgm:cxn modelId="{9BC1F4A2-2594-C247-AE3B-635B12DA230D}" srcId="{7EB6D0E3-88CE-5E43-AA86-54B3873E8AC0}" destId="{D2706348-EE94-9D4E-A66A-B8AD4E6CDEF2}" srcOrd="1" destOrd="0" parTransId="{1E4BC7A3-12ED-1644-8926-5D43DBFFB35F}" sibTransId="{E4A14AC7-2CEA-9040-BF1F-6711E47C4404}"/>
    <dgm:cxn modelId="{B2BA71B9-E360-7F40-A00C-1228D7CF6BC7}" type="presOf" srcId="{D2706348-EE94-9D4E-A66A-B8AD4E6CDEF2}" destId="{BD2D2558-3D4F-A046-9F84-659FCCE518C0}" srcOrd="0" destOrd="0" presId="urn:microsoft.com/office/officeart/2008/layout/LinedList"/>
    <dgm:cxn modelId="{670C2995-64ED-FF4D-9E25-2B68FF7F79CE}" type="presParOf" srcId="{0CBD015C-E295-CA40-A979-6110725B8A12}" destId="{EFE7AE71-0A07-EB4B-B578-8FA99A0FFEB4}" srcOrd="0" destOrd="0" presId="urn:microsoft.com/office/officeart/2008/layout/LinedList"/>
    <dgm:cxn modelId="{CF648D07-1B0F-9F47-8F17-60E0514710D3}" type="presParOf" srcId="{0CBD015C-E295-CA40-A979-6110725B8A12}" destId="{2BA5667D-8B6D-1246-BD82-C93E6A5B0E05}" srcOrd="1" destOrd="0" presId="urn:microsoft.com/office/officeart/2008/layout/LinedList"/>
    <dgm:cxn modelId="{40EE6847-568D-1F4A-B0EC-B9D197A6F59F}" type="presParOf" srcId="{2BA5667D-8B6D-1246-BD82-C93E6A5B0E05}" destId="{03D4FC08-93B1-5D4C-A9EA-2ACB29EA70E8}" srcOrd="0" destOrd="0" presId="urn:microsoft.com/office/officeart/2008/layout/LinedList"/>
    <dgm:cxn modelId="{9FE0ED4F-D7F5-8B4D-AE23-1C81C114EBD4}" type="presParOf" srcId="{2BA5667D-8B6D-1246-BD82-C93E6A5B0E05}" destId="{83B14C7C-6034-D245-BECB-09C922490A8F}" srcOrd="1" destOrd="0" presId="urn:microsoft.com/office/officeart/2008/layout/LinedList"/>
    <dgm:cxn modelId="{709E3239-4167-B94A-8B77-69C915FE21BE}" type="presParOf" srcId="{0CBD015C-E295-CA40-A979-6110725B8A12}" destId="{03BED33E-6207-2547-922D-33DAE974BCF1}" srcOrd="2" destOrd="0" presId="urn:microsoft.com/office/officeart/2008/layout/LinedList"/>
    <dgm:cxn modelId="{29533BDA-21C3-864C-B1D8-29281151C5D1}" type="presParOf" srcId="{0CBD015C-E295-CA40-A979-6110725B8A12}" destId="{398B020A-0109-2345-9BFF-37FCB1287889}" srcOrd="3" destOrd="0" presId="urn:microsoft.com/office/officeart/2008/layout/LinedList"/>
    <dgm:cxn modelId="{A9323FF8-BD1F-5942-B369-43742CD65EF9}" type="presParOf" srcId="{398B020A-0109-2345-9BFF-37FCB1287889}" destId="{BD2D2558-3D4F-A046-9F84-659FCCE518C0}" srcOrd="0" destOrd="0" presId="urn:microsoft.com/office/officeart/2008/layout/LinedList"/>
    <dgm:cxn modelId="{B347EEDC-E33E-ED4E-9680-D80998D25D7F}" type="presParOf" srcId="{398B020A-0109-2345-9BFF-37FCB1287889}" destId="{F2A54976-D7DA-EF44-8AF4-F5BB85D682A4}" srcOrd="1" destOrd="0" presId="urn:microsoft.com/office/officeart/2008/layout/LinedList"/>
    <dgm:cxn modelId="{1BFA5282-F18C-F841-AD53-EAB06783A2BF}" type="presParOf" srcId="{0CBD015C-E295-CA40-A979-6110725B8A12}" destId="{184D0D04-E422-124D-AD82-5F1E01C83841}" srcOrd="4" destOrd="0" presId="urn:microsoft.com/office/officeart/2008/layout/LinedList"/>
    <dgm:cxn modelId="{04572B6D-6676-A747-85F2-06490CBE1E17}" type="presParOf" srcId="{0CBD015C-E295-CA40-A979-6110725B8A12}" destId="{48F65621-D543-7544-9ADB-EEFF52CB3FC2}" srcOrd="5" destOrd="0" presId="urn:microsoft.com/office/officeart/2008/layout/LinedList"/>
    <dgm:cxn modelId="{23FE179F-1C76-BB4A-B1EF-75AF796C40DC}" type="presParOf" srcId="{48F65621-D543-7544-9ADB-EEFF52CB3FC2}" destId="{79E317B0-5E67-C84B-9B9C-3A9C8996ECF7}" srcOrd="0" destOrd="0" presId="urn:microsoft.com/office/officeart/2008/layout/LinedList"/>
    <dgm:cxn modelId="{5A546B02-7136-AC49-B7DB-05BC97DCA53F}" type="presParOf" srcId="{48F65621-D543-7544-9ADB-EEFF52CB3FC2}" destId="{3CBB84B2-D008-7142-9355-3EC0ADC879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1711247-B7B2-4A3F-8FE3-1B650481F20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EC3E05DC-556E-4C7B-9E24-80CC6040AE14}">
      <dgm:prSet custT="1"/>
      <dgm:spPr>
        <a:gradFill flip="none" rotWithShape="1">
          <a:gsLst>
            <a:gs pos="74000">
              <a:srgbClr val="6695CF"/>
            </a:gs>
            <a:gs pos="35000">
              <a:srgbClr val="4572C5"/>
            </a:gs>
            <a:gs pos="87000">
              <a:srgbClr val="85B5D9"/>
            </a:gs>
            <a:gs pos="100000">
              <a:srgbClr val="D6E8D1"/>
            </a:gs>
          </a:gsLst>
          <a:lin ang="0" scaled="1"/>
          <a:tileRect/>
        </a:gradFill>
      </dgm:spPr>
      <dgm:t>
        <a:bodyPr/>
        <a:lstStyle/>
        <a:p>
          <a:r>
            <a:rPr lang="en-US" sz="2400" dirty="0" err="1"/>
            <a:t>Faites</a:t>
          </a:r>
          <a:r>
            <a:rPr lang="en-US" sz="2400" dirty="0"/>
            <a:t> un </a:t>
          </a:r>
          <a:r>
            <a:rPr lang="en-US" sz="2400" dirty="0" err="1"/>
            <a:t>exercice</a:t>
          </a:r>
          <a:r>
            <a:rPr lang="en-US" sz="2400" dirty="0"/>
            <a:t> de </a:t>
          </a:r>
          <a:r>
            <a:rPr lang="en-US" sz="2400" dirty="0" err="1"/>
            <a:t>pleine</a:t>
          </a:r>
          <a:r>
            <a:rPr lang="en-US" sz="2400" dirty="0"/>
            <a:t> conscience pour 5 min </a:t>
          </a:r>
          <a:r>
            <a:rPr lang="en-US" sz="2400" dirty="0" err="1"/>
            <a:t>chaque</a:t>
          </a:r>
          <a:r>
            <a:rPr lang="en-US" sz="2400" dirty="0"/>
            <a:t> jour</a:t>
          </a:r>
        </a:p>
      </dgm:t>
    </dgm:pt>
    <dgm:pt modelId="{D6074A47-E3D0-459D-B998-B2A76B3D70DE}" type="parTrans" cxnId="{D66BD5C0-2111-495D-B7F8-D73DB42D2982}">
      <dgm:prSet/>
      <dgm:spPr/>
      <dgm:t>
        <a:bodyPr/>
        <a:lstStyle/>
        <a:p>
          <a:endParaRPr lang="en-US" sz="2800"/>
        </a:p>
      </dgm:t>
    </dgm:pt>
    <dgm:pt modelId="{1BDF21A4-B2E8-41FB-9A8D-A338FBC76B14}" type="sibTrans" cxnId="{D66BD5C0-2111-495D-B7F8-D73DB42D2982}">
      <dgm:prSet/>
      <dgm:spPr/>
      <dgm:t>
        <a:bodyPr/>
        <a:lstStyle/>
        <a:p>
          <a:endParaRPr lang="en-US" sz="2800"/>
        </a:p>
      </dgm:t>
    </dgm:pt>
    <dgm:pt modelId="{77B0B009-BEFF-442C-823A-A88DBF789B6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en-US" sz="2400" dirty="0" err="1"/>
            <a:t>Travaillez</a:t>
          </a:r>
          <a:r>
            <a:rPr lang="en-US" sz="2400" dirty="0"/>
            <a:t> sur </a:t>
          </a:r>
          <a:r>
            <a:rPr lang="en-US" sz="2400" dirty="0" err="1"/>
            <a:t>votre</a:t>
          </a:r>
          <a:r>
            <a:rPr lang="en-US" sz="2400" dirty="0"/>
            <a:t> plan de bien-</a:t>
          </a:r>
          <a:r>
            <a:rPr lang="en-US" sz="2400" dirty="0" err="1"/>
            <a:t>être</a:t>
          </a:r>
          <a:r>
            <a:rPr lang="en-US" sz="2400" dirty="0"/>
            <a:t> et </a:t>
          </a:r>
          <a:r>
            <a:rPr lang="en-US" sz="2400" dirty="0" err="1"/>
            <a:t>gardez</a:t>
          </a:r>
          <a:r>
            <a:rPr lang="en-US" sz="2400" dirty="0"/>
            <a:t> le plan avec </a:t>
          </a:r>
          <a:r>
            <a:rPr lang="en-US" sz="2400" dirty="0" err="1"/>
            <a:t>vous</a:t>
          </a:r>
          <a:r>
            <a:rPr lang="en-US" sz="2400" dirty="0"/>
            <a:t>. Quand </a:t>
          </a:r>
          <a:r>
            <a:rPr lang="en-US" sz="2400" dirty="0" err="1"/>
            <a:t>vous</a:t>
          </a:r>
          <a:r>
            <a:rPr lang="en-US" sz="2400" dirty="0"/>
            <a:t> </a:t>
          </a:r>
          <a:r>
            <a:rPr lang="en-US" sz="2400" dirty="0" err="1"/>
            <a:t>avez</a:t>
          </a:r>
          <a:r>
            <a:rPr lang="en-US" sz="2400" dirty="0"/>
            <a:t> </a:t>
          </a:r>
          <a:r>
            <a:rPr lang="en-US" sz="2400" dirty="0" err="1"/>
            <a:t>fini</a:t>
          </a:r>
          <a:r>
            <a:rPr lang="en-US" sz="2400" dirty="0"/>
            <a:t>, prendre </a:t>
          </a:r>
          <a:r>
            <a:rPr lang="en-US" sz="2400" dirty="0" err="1"/>
            <a:t>une</a:t>
          </a:r>
          <a:r>
            <a:rPr lang="en-US" sz="2400" dirty="0"/>
            <a:t> photo avec </a:t>
          </a:r>
          <a:r>
            <a:rPr lang="en-US" sz="2400" dirty="0" err="1"/>
            <a:t>votre</a:t>
          </a:r>
          <a:r>
            <a:rPr lang="en-US" sz="2400" dirty="0"/>
            <a:t> </a:t>
          </a:r>
          <a:r>
            <a:rPr lang="en-US" sz="2400" dirty="0" err="1"/>
            <a:t>téléphone</a:t>
          </a:r>
          <a:r>
            <a:rPr lang="en-US" sz="2400" dirty="0"/>
            <a:t> pour </a:t>
          </a:r>
          <a:r>
            <a:rPr lang="en-US" sz="2400" dirty="0" err="1"/>
            <a:t>assurez</a:t>
          </a:r>
          <a:r>
            <a:rPr lang="en-US" sz="2400" dirty="0"/>
            <a:t> que </a:t>
          </a:r>
          <a:r>
            <a:rPr lang="en-US" sz="2400" dirty="0" err="1"/>
            <a:t>vous</a:t>
          </a:r>
          <a:r>
            <a:rPr lang="en-US" sz="2400" dirty="0"/>
            <a:t> </a:t>
          </a:r>
          <a:r>
            <a:rPr lang="en-US" sz="2400" dirty="0" err="1"/>
            <a:t>l’avoir</a:t>
          </a:r>
          <a:r>
            <a:rPr lang="en-US" sz="2400" dirty="0"/>
            <a:t> sous la main </a:t>
          </a:r>
          <a:r>
            <a:rPr lang="en-US" sz="2400" dirty="0" err="1"/>
            <a:t>partout</a:t>
          </a:r>
          <a:r>
            <a:rPr lang="en-US" sz="2400" dirty="0"/>
            <a:t>.</a:t>
          </a:r>
        </a:p>
      </dgm:t>
    </dgm:pt>
    <dgm:pt modelId="{D8B784D8-1BE7-4984-95F6-FE0BD2A71629}" type="parTrans" cxnId="{3DF27953-26E3-47B4-9E59-86404B33E083}">
      <dgm:prSet/>
      <dgm:spPr/>
      <dgm:t>
        <a:bodyPr/>
        <a:lstStyle/>
        <a:p>
          <a:endParaRPr lang="en-US" sz="2800"/>
        </a:p>
      </dgm:t>
    </dgm:pt>
    <dgm:pt modelId="{D14B840E-F423-4D19-9B81-B82CA9ABDCA9}" type="sibTrans" cxnId="{3DF27953-26E3-47B4-9E59-86404B33E083}">
      <dgm:prSet/>
      <dgm:spPr/>
      <dgm:t>
        <a:bodyPr/>
        <a:lstStyle/>
        <a:p>
          <a:endParaRPr lang="en-US" sz="2800"/>
        </a:p>
      </dgm:t>
    </dgm:pt>
    <dgm:pt modelId="{D7EB00DE-0B26-4EB8-B4F9-0DC03DC9789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en-US" sz="2400" dirty="0"/>
            <a:t>Si </a:t>
          </a:r>
          <a:r>
            <a:rPr lang="en-US" sz="2400" dirty="0" err="1"/>
            <a:t>vous</a:t>
          </a:r>
          <a:r>
            <a:rPr lang="en-US" sz="2400" dirty="0"/>
            <a:t> </a:t>
          </a:r>
          <a:r>
            <a:rPr lang="en-US" sz="2400" dirty="0" err="1"/>
            <a:t>vous</a:t>
          </a:r>
          <a:r>
            <a:rPr lang="en-US" sz="2400" dirty="0"/>
            <a:t> </a:t>
          </a:r>
          <a:r>
            <a:rPr lang="en-US" sz="2400" dirty="0" err="1"/>
            <a:t>sentirez</a:t>
          </a:r>
          <a:r>
            <a:rPr lang="en-US" sz="2400" dirty="0"/>
            <a:t> </a:t>
          </a:r>
          <a:r>
            <a:rPr lang="en-US" sz="2400" dirty="0" err="1"/>
            <a:t>stressé</a:t>
          </a:r>
          <a:r>
            <a:rPr lang="en-US" sz="2400" dirty="0"/>
            <a:t>, </a:t>
          </a:r>
          <a:r>
            <a:rPr lang="en-US" sz="2400" dirty="0" err="1"/>
            <a:t>essayez</a:t>
          </a:r>
          <a:r>
            <a:rPr lang="en-US" sz="2400" dirty="0"/>
            <a:t> </a:t>
          </a:r>
          <a:r>
            <a:rPr lang="en-US" sz="2400" dirty="0" err="1"/>
            <a:t>l’une</a:t>
          </a:r>
          <a:r>
            <a:rPr lang="en-US" sz="2400" dirty="0"/>
            <a:t> des options </a:t>
          </a:r>
          <a:r>
            <a:rPr lang="en-US" sz="2400" dirty="0" err="1"/>
            <a:t>suivantes</a:t>
          </a:r>
          <a:r>
            <a:rPr lang="en-US" sz="2400" dirty="0"/>
            <a:t>:</a:t>
          </a:r>
        </a:p>
      </dgm:t>
    </dgm:pt>
    <dgm:pt modelId="{E6F4EDEB-667F-4CE7-A65D-ECD10D56D550}" type="parTrans" cxnId="{EE42BE6C-79C9-4862-AE4C-98FC7406114C}">
      <dgm:prSet/>
      <dgm:spPr/>
      <dgm:t>
        <a:bodyPr/>
        <a:lstStyle/>
        <a:p>
          <a:endParaRPr lang="en-US" sz="2800"/>
        </a:p>
      </dgm:t>
    </dgm:pt>
    <dgm:pt modelId="{B23CEA85-B482-4C8B-A45C-63595443CC26}" type="sibTrans" cxnId="{EE42BE6C-79C9-4862-AE4C-98FC7406114C}">
      <dgm:prSet/>
      <dgm:spPr/>
      <dgm:t>
        <a:bodyPr/>
        <a:lstStyle/>
        <a:p>
          <a:endParaRPr lang="en-US" sz="2800"/>
        </a:p>
      </dgm:t>
    </dgm:pt>
    <dgm:pt modelId="{6C6FF6EF-6661-4E44-8253-3DEC2CB89842}">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en-US" sz="2400" dirty="0" err="1"/>
            <a:t>Portez</a:t>
          </a:r>
          <a:r>
            <a:rPr lang="en-US" sz="2400" dirty="0"/>
            <a:t> attention aux </a:t>
          </a:r>
          <a:r>
            <a:rPr lang="en-US" sz="2400" dirty="0" err="1"/>
            <a:t>fausses</a:t>
          </a:r>
          <a:r>
            <a:rPr lang="en-US" sz="2400" dirty="0"/>
            <a:t> </a:t>
          </a:r>
          <a:r>
            <a:rPr lang="en-US" sz="2400" dirty="0" err="1"/>
            <a:t>alertes</a:t>
          </a:r>
          <a:r>
            <a:rPr lang="en-US" sz="2400" dirty="0"/>
            <a:t>.</a:t>
          </a:r>
        </a:p>
      </dgm:t>
    </dgm:pt>
    <dgm:pt modelId="{00731C89-4C61-4F3D-AD85-77AB3B690B82}" type="parTrans" cxnId="{5AA30A91-9881-495A-85B0-F20CF8665124}">
      <dgm:prSet/>
      <dgm:spPr/>
      <dgm:t>
        <a:bodyPr/>
        <a:lstStyle/>
        <a:p>
          <a:endParaRPr lang="en-US" sz="2800"/>
        </a:p>
      </dgm:t>
    </dgm:pt>
    <dgm:pt modelId="{DDB8B12B-5E24-4C27-9DAA-BE50A7E4C82B}" type="sibTrans" cxnId="{5AA30A91-9881-495A-85B0-F20CF8665124}">
      <dgm:prSet/>
      <dgm:spPr/>
      <dgm:t>
        <a:bodyPr/>
        <a:lstStyle/>
        <a:p>
          <a:endParaRPr lang="en-US" sz="2800"/>
        </a:p>
      </dgm:t>
    </dgm:pt>
    <dgm:pt modelId="{22499CE2-A5DB-7343-9F01-EA1D7A66EB35}">
      <dgm:prSet custT="1"/>
      <dgm:spPr/>
      <dgm:t>
        <a:bodyPr/>
        <a:lstStyle/>
        <a:p>
          <a:r>
            <a:rPr lang="en-US" sz="2400" dirty="0" err="1"/>
            <a:t>Pratiquez</a:t>
          </a:r>
          <a:r>
            <a:rPr lang="en-US" sz="2400" dirty="0"/>
            <a:t> la </a:t>
          </a:r>
          <a:r>
            <a:rPr lang="en-US" sz="2400" dirty="0" err="1"/>
            <a:t>pleine</a:t>
          </a:r>
          <a:r>
            <a:rPr lang="en-US" sz="2400" dirty="0"/>
            <a:t> conscience </a:t>
          </a:r>
          <a:r>
            <a:rPr lang="en-US" sz="2400" dirty="0" err="1"/>
            <a:t>ou</a:t>
          </a:r>
          <a:r>
            <a:rPr lang="en-US" sz="2400" dirty="0"/>
            <a:t> </a:t>
          </a:r>
          <a:r>
            <a:rPr lang="en-US" sz="2400" dirty="0" err="1"/>
            <a:t>une</a:t>
          </a:r>
          <a:r>
            <a:rPr lang="en-US" sz="2400" dirty="0"/>
            <a:t> </a:t>
          </a:r>
          <a:r>
            <a:rPr lang="en-US" sz="2400" dirty="0" err="1"/>
            <a:t>stratégie</a:t>
          </a:r>
          <a:r>
            <a:rPr lang="en-US" sz="2400" dirty="0"/>
            <a:t> </a:t>
          </a:r>
          <a:r>
            <a:rPr lang="en-US" sz="2400" dirty="0" err="1"/>
            <a:t>d’ancrage</a:t>
          </a:r>
          <a:endParaRPr lang="en-US" sz="2400" dirty="0"/>
        </a:p>
      </dgm:t>
    </dgm:pt>
    <dgm:pt modelId="{E499B3C6-226E-AF40-8E9C-17D8E6EFEF4B}" type="parTrans" cxnId="{107A04B3-6A0C-174E-88B5-2B3C70E46ECB}">
      <dgm:prSet/>
      <dgm:spPr/>
      <dgm:t>
        <a:bodyPr/>
        <a:lstStyle/>
        <a:p>
          <a:endParaRPr lang="en-US"/>
        </a:p>
      </dgm:t>
    </dgm:pt>
    <dgm:pt modelId="{813DF034-15D6-204E-8718-3C1C5608CB67}" type="sibTrans" cxnId="{107A04B3-6A0C-174E-88B5-2B3C70E46ECB}">
      <dgm:prSet/>
      <dgm:spPr/>
      <dgm:t>
        <a:bodyPr/>
        <a:lstStyle/>
        <a:p>
          <a:endParaRPr lang="en-US"/>
        </a:p>
      </dgm:t>
    </dgm:pt>
    <dgm:pt modelId="{A077533C-52DA-FB4F-9E69-29CF47DE8D48}">
      <dgm:prSet custT="1"/>
      <dgm:spPr/>
      <dgm:t>
        <a:bodyPr/>
        <a:lstStyle/>
        <a:p>
          <a:r>
            <a:rPr lang="en-US" sz="2400" dirty="0" err="1"/>
            <a:t>Faites</a:t>
          </a:r>
          <a:r>
            <a:rPr lang="en-US" sz="2400" dirty="0"/>
            <a:t> </a:t>
          </a:r>
          <a:r>
            <a:rPr lang="en-US" sz="2400" dirty="0" err="1"/>
            <a:t>l’exercise</a:t>
          </a:r>
          <a:r>
            <a:rPr lang="en-US" sz="2400" dirty="0"/>
            <a:t> “Tester </a:t>
          </a:r>
          <a:r>
            <a:rPr lang="en-US" sz="2400" dirty="0" err="1"/>
            <a:t>vos</a:t>
          </a:r>
          <a:r>
            <a:rPr lang="en-US" sz="2400" dirty="0"/>
            <a:t> pensées” </a:t>
          </a:r>
        </a:p>
      </dgm:t>
    </dgm:pt>
    <dgm:pt modelId="{AAAB58FF-1873-404A-AA51-F44E82F98A77}" type="parTrans" cxnId="{9AB44EE8-F04D-0D41-895C-06ECADF05B38}">
      <dgm:prSet/>
      <dgm:spPr/>
      <dgm:t>
        <a:bodyPr/>
        <a:lstStyle/>
        <a:p>
          <a:endParaRPr lang="en-US"/>
        </a:p>
      </dgm:t>
    </dgm:pt>
    <dgm:pt modelId="{81E84AB6-1528-C94F-B76D-5B2F840BFBBD}" type="sibTrans" cxnId="{9AB44EE8-F04D-0D41-895C-06ECADF05B38}">
      <dgm:prSet/>
      <dgm:spPr/>
      <dgm:t>
        <a:bodyPr/>
        <a:lstStyle/>
        <a:p>
          <a:endParaRPr lang="en-US"/>
        </a:p>
      </dgm:t>
    </dgm:pt>
    <dgm:pt modelId="{10031C3C-C058-C547-9F4B-B735F382C0E1}">
      <dgm:prSet custT="1"/>
      <dgm:spPr/>
      <dgm:t>
        <a:bodyPr/>
        <a:lstStyle/>
        <a:p>
          <a:r>
            <a:rPr lang="en-US" sz="2400" dirty="0" err="1"/>
            <a:t>Établissez</a:t>
          </a:r>
          <a:r>
            <a:rPr lang="en-US" sz="2400" dirty="0"/>
            <a:t> un </a:t>
          </a:r>
          <a:r>
            <a:rPr lang="en-US" sz="2400" dirty="0" err="1"/>
            <a:t>objectif</a:t>
          </a:r>
          <a:r>
            <a:rPr lang="en-US" sz="2400" dirty="0"/>
            <a:t> SMART </a:t>
          </a:r>
          <a:r>
            <a:rPr lang="en-US" sz="2400" dirty="0" err="1"/>
            <a:t>axé</a:t>
          </a:r>
          <a:r>
            <a:rPr lang="en-US" sz="2400" dirty="0"/>
            <a:t> sur </a:t>
          </a:r>
          <a:r>
            <a:rPr lang="en-US" sz="2400" dirty="0" err="1"/>
            <a:t>votre</a:t>
          </a:r>
          <a:r>
            <a:rPr lang="en-US" sz="2400" dirty="0"/>
            <a:t> propre bien-</a:t>
          </a:r>
          <a:r>
            <a:rPr lang="en-US" sz="2400" dirty="0" err="1"/>
            <a:t>être</a:t>
          </a:r>
          <a:endParaRPr lang="en-US" sz="2400" dirty="0"/>
        </a:p>
      </dgm:t>
    </dgm:pt>
    <dgm:pt modelId="{71CCE202-1E02-C445-B837-ED1C95707DE2}" type="parTrans" cxnId="{8BBD8DCB-7F93-284C-B5E2-BCC6AC045E6D}">
      <dgm:prSet/>
      <dgm:spPr/>
      <dgm:t>
        <a:bodyPr/>
        <a:lstStyle/>
        <a:p>
          <a:endParaRPr lang="en-US"/>
        </a:p>
      </dgm:t>
    </dgm:pt>
    <dgm:pt modelId="{8D1B25A7-9959-5647-8D0E-0B0007AFA06A}" type="sibTrans" cxnId="{8BBD8DCB-7F93-284C-B5E2-BCC6AC045E6D}">
      <dgm:prSet/>
      <dgm:spPr/>
      <dgm:t>
        <a:bodyPr/>
        <a:lstStyle/>
        <a:p>
          <a:endParaRPr lang="en-US"/>
        </a:p>
      </dgm:t>
    </dgm:pt>
    <dgm:pt modelId="{322CACCD-6E7F-CF4C-8F19-EE915328A49A}">
      <dgm:prSet custT="1"/>
      <dgm:spPr/>
      <dgm:t>
        <a:bodyPr/>
        <a:lstStyle/>
        <a:p>
          <a:r>
            <a:rPr lang="en-US" sz="2400" dirty="0" err="1"/>
            <a:t>Consultez</a:t>
          </a:r>
          <a:r>
            <a:rPr lang="en-US" sz="2400" dirty="0"/>
            <a:t> </a:t>
          </a:r>
          <a:r>
            <a:rPr lang="en-US" sz="2400" dirty="0" err="1"/>
            <a:t>votre</a:t>
          </a:r>
          <a:r>
            <a:rPr lang="en-US" sz="2400" dirty="0"/>
            <a:t> plan de bien-</a:t>
          </a:r>
          <a:r>
            <a:rPr lang="en-US" sz="2400" dirty="0" err="1"/>
            <a:t>être</a:t>
          </a:r>
          <a:endParaRPr lang="en-US" sz="2400" dirty="0"/>
        </a:p>
      </dgm:t>
    </dgm:pt>
    <dgm:pt modelId="{FABC6690-83D1-4B43-AA65-B0AF495C798A}" type="parTrans" cxnId="{7C5FD3E8-365C-7A48-9C93-3A5A07E53B27}">
      <dgm:prSet/>
      <dgm:spPr/>
      <dgm:t>
        <a:bodyPr/>
        <a:lstStyle/>
        <a:p>
          <a:endParaRPr lang="en-US"/>
        </a:p>
      </dgm:t>
    </dgm:pt>
    <dgm:pt modelId="{09095079-B493-EA42-BCDA-1961E6915137}" type="sibTrans" cxnId="{7C5FD3E8-365C-7A48-9C93-3A5A07E53B27}">
      <dgm:prSet/>
      <dgm:spPr/>
      <dgm:t>
        <a:bodyPr/>
        <a:lstStyle/>
        <a:p>
          <a:endParaRPr lang="en-US"/>
        </a:p>
      </dgm:t>
    </dgm:pt>
    <dgm:pt modelId="{A331E134-E14D-484E-9092-4C7A34C81606}" type="pres">
      <dgm:prSet presAssocID="{71711247-B7B2-4A3F-8FE3-1B650481F20C}" presName="linear" presStyleCnt="0">
        <dgm:presLayoutVars>
          <dgm:dir/>
          <dgm:animLvl val="lvl"/>
          <dgm:resizeHandles val="exact"/>
        </dgm:presLayoutVars>
      </dgm:prSet>
      <dgm:spPr/>
    </dgm:pt>
    <dgm:pt modelId="{2AD76872-F2DF-BE47-809F-1B360CE32B55}" type="pres">
      <dgm:prSet presAssocID="{6C6FF6EF-6661-4E44-8253-3DEC2CB89842}" presName="parentLin" presStyleCnt="0"/>
      <dgm:spPr/>
    </dgm:pt>
    <dgm:pt modelId="{A2370C65-9FFF-2D4A-AE56-247518DDD47C}" type="pres">
      <dgm:prSet presAssocID="{6C6FF6EF-6661-4E44-8253-3DEC2CB89842}" presName="parentLeftMargin" presStyleLbl="node1" presStyleIdx="0" presStyleCnt="4"/>
      <dgm:spPr/>
    </dgm:pt>
    <dgm:pt modelId="{5FD81C91-A92F-A14B-8C63-B68911F68B3D}" type="pres">
      <dgm:prSet presAssocID="{6C6FF6EF-6661-4E44-8253-3DEC2CB89842}" presName="parentText" presStyleLbl="node1" presStyleIdx="0" presStyleCnt="4" custScaleX="132188">
        <dgm:presLayoutVars>
          <dgm:chMax val="0"/>
          <dgm:bulletEnabled val="1"/>
        </dgm:presLayoutVars>
      </dgm:prSet>
      <dgm:spPr/>
    </dgm:pt>
    <dgm:pt modelId="{C549B627-16C8-8841-8144-EED445B16643}" type="pres">
      <dgm:prSet presAssocID="{6C6FF6EF-6661-4E44-8253-3DEC2CB89842}" presName="negativeSpace" presStyleCnt="0"/>
      <dgm:spPr/>
    </dgm:pt>
    <dgm:pt modelId="{5DB02D3E-A867-9943-84E9-592FDC943D84}" type="pres">
      <dgm:prSet presAssocID="{6C6FF6EF-6661-4E44-8253-3DEC2CB89842}" presName="childText" presStyleLbl="conFgAcc1" presStyleIdx="0" presStyleCnt="4">
        <dgm:presLayoutVars>
          <dgm:bulletEnabled val="1"/>
        </dgm:presLayoutVars>
      </dgm:prSet>
      <dgm:spPr/>
    </dgm:pt>
    <dgm:pt modelId="{37D00131-87E0-D14F-BDB5-6E87D8DAF651}" type="pres">
      <dgm:prSet presAssocID="{DDB8B12B-5E24-4C27-9DAA-BE50A7E4C82B}" presName="spaceBetweenRectangles" presStyleCnt="0"/>
      <dgm:spPr/>
    </dgm:pt>
    <dgm:pt modelId="{FF2FF8AE-C410-CC41-B752-BC76B8B38962}" type="pres">
      <dgm:prSet presAssocID="{EC3E05DC-556E-4C7B-9E24-80CC6040AE14}" presName="parentLin" presStyleCnt="0"/>
      <dgm:spPr/>
    </dgm:pt>
    <dgm:pt modelId="{449CD98B-2C0E-6B40-8D75-5818F6F24390}" type="pres">
      <dgm:prSet presAssocID="{EC3E05DC-556E-4C7B-9E24-80CC6040AE14}" presName="parentLeftMargin" presStyleLbl="node1" presStyleIdx="0" presStyleCnt="4"/>
      <dgm:spPr/>
    </dgm:pt>
    <dgm:pt modelId="{036C6095-F7B0-A647-BE36-78D2CB41719E}" type="pres">
      <dgm:prSet presAssocID="{EC3E05DC-556E-4C7B-9E24-80CC6040AE14}" presName="parentText" presStyleLbl="node1" presStyleIdx="1" presStyleCnt="4" custScaleX="132188">
        <dgm:presLayoutVars>
          <dgm:chMax val="0"/>
          <dgm:bulletEnabled val="1"/>
        </dgm:presLayoutVars>
      </dgm:prSet>
      <dgm:spPr/>
    </dgm:pt>
    <dgm:pt modelId="{9300FA1C-14B0-324A-A26C-F6ECF411DDEF}" type="pres">
      <dgm:prSet presAssocID="{EC3E05DC-556E-4C7B-9E24-80CC6040AE14}" presName="negativeSpace" presStyleCnt="0"/>
      <dgm:spPr/>
    </dgm:pt>
    <dgm:pt modelId="{AC1D26E8-190B-F040-81AC-E359C3341E8A}" type="pres">
      <dgm:prSet presAssocID="{EC3E05DC-556E-4C7B-9E24-80CC6040AE14}" presName="childText" presStyleLbl="conFgAcc1" presStyleIdx="1" presStyleCnt="4">
        <dgm:presLayoutVars>
          <dgm:bulletEnabled val="1"/>
        </dgm:presLayoutVars>
      </dgm:prSet>
      <dgm:spPr/>
    </dgm:pt>
    <dgm:pt modelId="{0C73BCFA-41AE-5442-9E45-1FDEDB65F386}" type="pres">
      <dgm:prSet presAssocID="{1BDF21A4-B2E8-41FB-9A8D-A338FBC76B14}" presName="spaceBetweenRectangles" presStyleCnt="0"/>
      <dgm:spPr/>
    </dgm:pt>
    <dgm:pt modelId="{7397F438-C7F5-DF46-B0B1-7088DD56B497}" type="pres">
      <dgm:prSet presAssocID="{D7EB00DE-0B26-4EB8-B4F9-0DC03DC97893}" presName="parentLin" presStyleCnt="0"/>
      <dgm:spPr/>
    </dgm:pt>
    <dgm:pt modelId="{0F71D9A9-51BD-374F-85D5-07F9E1F2D866}" type="pres">
      <dgm:prSet presAssocID="{D7EB00DE-0B26-4EB8-B4F9-0DC03DC97893}" presName="parentLeftMargin" presStyleLbl="node1" presStyleIdx="1" presStyleCnt="4"/>
      <dgm:spPr/>
    </dgm:pt>
    <dgm:pt modelId="{F14E49E5-518E-4640-A6F7-54E36C16BC49}" type="pres">
      <dgm:prSet presAssocID="{D7EB00DE-0B26-4EB8-B4F9-0DC03DC97893}" presName="parentText" presStyleLbl="node1" presStyleIdx="2" presStyleCnt="4" custScaleX="132356">
        <dgm:presLayoutVars>
          <dgm:chMax val="0"/>
          <dgm:bulletEnabled val="1"/>
        </dgm:presLayoutVars>
      </dgm:prSet>
      <dgm:spPr/>
    </dgm:pt>
    <dgm:pt modelId="{69757D7D-8245-C54A-8372-431CEF966396}" type="pres">
      <dgm:prSet presAssocID="{D7EB00DE-0B26-4EB8-B4F9-0DC03DC97893}" presName="negativeSpace" presStyleCnt="0"/>
      <dgm:spPr/>
    </dgm:pt>
    <dgm:pt modelId="{194DA654-EFFD-ED48-B3D3-3B2A7C56926A}" type="pres">
      <dgm:prSet presAssocID="{D7EB00DE-0B26-4EB8-B4F9-0DC03DC97893}" presName="childText" presStyleLbl="conFgAcc1" presStyleIdx="2" presStyleCnt="4">
        <dgm:presLayoutVars>
          <dgm:bulletEnabled val="1"/>
        </dgm:presLayoutVars>
      </dgm:prSet>
      <dgm:spPr/>
    </dgm:pt>
    <dgm:pt modelId="{7E3249C6-E96B-ED4A-A435-656A17FB7112}" type="pres">
      <dgm:prSet presAssocID="{B23CEA85-B482-4C8B-A45C-63595443CC26}" presName="spaceBetweenRectangles" presStyleCnt="0"/>
      <dgm:spPr/>
    </dgm:pt>
    <dgm:pt modelId="{62FDE4E7-AC5D-8248-8A7A-6B6F4A07339B}" type="pres">
      <dgm:prSet presAssocID="{77B0B009-BEFF-442C-823A-A88DBF789B63}" presName="parentLin" presStyleCnt="0"/>
      <dgm:spPr/>
    </dgm:pt>
    <dgm:pt modelId="{AEB1F9FD-584A-2547-BA14-B7C6DC07D46F}" type="pres">
      <dgm:prSet presAssocID="{77B0B009-BEFF-442C-823A-A88DBF789B63}" presName="parentLeftMargin" presStyleLbl="node1" presStyleIdx="2" presStyleCnt="4"/>
      <dgm:spPr/>
    </dgm:pt>
    <dgm:pt modelId="{9DDDCB6D-1F3D-2941-9A9C-735F01B5168D}" type="pres">
      <dgm:prSet presAssocID="{77B0B009-BEFF-442C-823A-A88DBF789B63}" presName="parentText" presStyleLbl="node1" presStyleIdx="3" presStyleCnt="4" custScaleX="132356" custScaleY="264608">
        <dgm:presLayoutVars>
          <dgm:chMax val="0"/>
          <dgm:bulletEnabled val="1"/>
        </dgm:presLayoutVars>
      </dgm:prSet>
      <dgm:spPr/>
    </dgm:pt>
    <dgm:pt modelId="{B85D8F76-E65E-F94C-BCFC-BBAB4769C0E6}" type="pres">
      <dgm:prSet presAssocID="{77B0B009-BEFF-442C-823A-A88DBF789B63}" presName="negativeSpace" presStyleCnt="0"/>
      <dgm:spPr/>
    </dgm:pt>
    <dgm:pt modelId="{B3374F42-04BB-8E44-867F-9ECD52891A06}" type="pres">
      <dgm:prSet presAssocID="{77B0B009-BEFF-442C-823A-A88DBF789B63}" presName="childText" presStyleLbl="conFgAcc1" presStyleIdx="3" presStyleCnt="4">
        <dgm:presLayoutVars>
          <dgm:bulletEnabled val="1"/>
        </dgm:presLayoutVars>
      </dgm:prSet>
      <dgm:spPr/>
    </dgm:pt>
  </dgm:ptLst>
  <dgm:cxnLst>
    <dgm:cxn modelId="{86E9D716-9960-0A4F-B503-A277424748C8}" type="presOf" srcId="{6C6FF6EF-6661-4E44-8253-3DEC2CB89842}" destId="{5FD81C91-A92F-A14B-8C63-B68911F68B3D}" srcOrd="1" destOrd="0" presId="urn:microsoft.com/office/officeart/2005/8/layout/list1"/>
    <dgm:cxn modelId="{397A0E38-6F41-A949-949D-61C22E333A68}" type="presOf" srcId="{77B0B009-BEFF-442C-823A-A88DBF789B63}" destId="{AEB1F9FD-584A-2547-BA14-B7C6DC07D46F}" srcOrd="0" destOrd="0" presId="urn:microsoft.com/office/officeart/2005/8/layout/list1"/>
    <dgm:cxn modelId="{2CFB2145-25BB-7548-98A6-AAE431637CF8}" type="presOf" srcId="{10031C3C-C058-C547-9F4B-B735F382C0E1}" destId="{194DA654-EFFD-ED48-B3D3-3B2A7C56926A}" srcOrd="0" destOrd="2" presId="urn:microsoft.com/office/officeart/2005/8/layout/list1"/>
    <dgm:cxn modelId="{1BD9114D-C02F-5B49-961D-4882B21DAC9F}" type="presOf" srcId="{EC3E05DC-556E-4C7B-9E24-80CC6040AE14}" destId="{036C6095-F7B0-A647-BE36-78D2CB41719E}" srcOrd="1" destOrd="0" presId="urn:microsoft.com/office/officeart/2005/8/layout/list1"/>
    <dgm:cxn modelId="{3DF27953-26E3-47B4-9E59-86404B33E083}" srcId="{71711247-B7B2-4A3F-8FE3-1B650481F20C}" destId="{77B0B009-BEFF-442C-823A-A88DBF789B63}" srcOrd="3" destOrd="0" parTransId="{D8B784D8-1BE7-4984-95F6-FE0BD2A71629}" sibTransId="{D14B840E-F423-4D19-9B81-B82CA9ABDCA9}"/>
    <dgm:cxn modelId="{0C919267-F278-4944-BBD1-97A5F63121F0}" type="presOf" srcId="{71711247-B7B2-4A3F-8FE3-1B650481F20C}" destId="{A331E134-E14D-484E-9092-4C7A34C81606}" srcOrd="0" destOrd="0" presId="urn:microsoft.com/office/officeart/2005/8/layout/list1"/>
    <dgm:cxn modelId="{EE42BE6C-79C9-4862-AE4C-98FC7406114C}" srcId="{71711247-B7B2-4A3F-8FE3-1B650481F20C}" destId="{D7EB00DE-0B26-4EB8-B4F9-0DC03DC97893}" srcOrd="2" destOrd="0" parTransId="{E6F4EDEB-667F-4CE7-A65D-ECD10D56D550}" sibTransId="{B23CEA85-B482-4C8B-A45C-63595443CC26}"/>
    <dgm:cxn modelId="{5194226F-0DFD-0942-9DEE-3742C653A8E2}" type="presOf" srcId="{77B0B009-BEFF-442C-823A-A88DBF789B63}" destId="{9DDDCB6D-1F3D-2941-9A9C-735F01B5168D}" srcOrd="1" destOrd="0" presId="urn:microsoft.com/office/officeart/2005/8/layout/list1"/>
    <dgm:cxn modelId="{EC62DB76-8C79-1241-9A74-06D7029A68EB}" type="presOf" srcId="{322CACCD-6E7F-CF4C-8F19-EE915328A49A}" destId="{194DA654-EFFD-ED48-B3D3-3B2A7C56926A}" srcOrd="0" destOrd="3" presId="urn:microsoft.com/office/officeart/2005/8/layout/list1"/>
    <dgm:cxn modelId="{5AA30A91-9881-495A-85B0-F20CF8665124}" srcId="{71711247-B7B2-4A3F-8FE3-1B650481F20C}" destId="{6C6FF6EF-6661-4E44-8253-3DEC2CB89842}" srcOrd="0" destOrd="0" parTransId="{00731C89-4C61-4F3D-AD85-77AB3B690B82}" sibTransId="{DDB8B12B-5E24-4C27-9DAA-BE50A7E4C82B}"/>
    <dgm:cxn modelId="{7803289A-C498-484B-93C2-B2892F070FE9}" type="presOf" srcId="{A077533C-52DA-FB4F-9E69-29CF47DE8D48}" destId="{194DA654-EFFD-ED48-B3D3-3B2A7C56926A}" srcOrd="0" destOrd="1" presId="urn:microsoft.com/office/officeart/2005/8/layout/list1"/>
    <dgm:cxn modelId="{DF5F4CA4-7770-6B40-9492-F63C2B7613C1}" type="presOf" srcId="{22499CE2-A5DB-7343-9F01-EA1D7A66EB35}" destId="{194DA654-EFFD-ED48-B3D3-3B2A7C56926A}" srcOrd="0" destOrd="0" presId="urn:microsoft.com/office/officeart/2005/8/layout/list1"/>
    <dgm:cxn modelId="{18B3E6B1-2B15-9946-9DEE-5C9661CA412B}" type="presOf" srcId="{6C6FF6EF-6661-4E44-8253-3DEC2CB89842}" destId="{A2370C65-9FFF-2D4A-AE56-247518DDD47C}" srcOrd="0" destOrd="0" presId="urn:microsoft.com/office/officeart/2005/8/layout/list1"/>
    <dgm:cxn modelId="{107A04B3-6A0C-174E-88B5-2B3C70E46ECB}" srcId="{D7EB00DE-0B26-4EB8-B4F9-0DC03DC97893}" destId="{22499CE2-A5DB-7343-9F01-EA1D7A66EB35}" srcOrd="0" destOrd="0" parTransId="{E499B3C6-226E-AF40-8E9C-17D8E6EFEF4B}" sibTransId="{813DF034-15D6-204E-8718-3C1C5608CB67}"/>
    <dgm:cxn modelId="{D66BD5C0-2111-495D-B7F8-D73DB42D2982}" srcId="{71711247-B7B2-4A3F-8FE3-1B650481F20C}" destId="{EC3E05DC-556E-4C7B-9E24-80CC6040AE14}" srcOrd="1" destOrd="0" parTransId="{D6074A47-E3D0-459D-B998-B2A76B3D70DE}" sibTransId="{1BDF21A4-B2E8-41FB-9A8D-A338FBC76B14}"/>
    <dgm:cxn modelId="{8BBD8DCB-7F93-284C-B5E2-BCC6AC045E6D}" srcId="{D7EB00DE-0B26-4EB8-B4F9-0DC03DC97893}" destId="{10031C3C-C058-C547-9F4B-B735F382C0E1}" srcOrd="2" destOrd="0" parTransId="{71CCE202-1E02-C445-B837-ED1C95707DE2}" sibTransId="{8D1B25A7-9959-5647-8D0E-0B0007AFA06A}"/>
    <dgm:cxn modelId="{9E3192D6-3186-7E47-A46F-2CEE10D1084B}" type="presOf" srcId="{EC3E05DC-556E-4C7B-9E24-80CC6040AE14}" destId="{449CD98B-2C0E-6B40-8D75-5818F6F24390}" srcOrd="0" destOrd="0" presId="urn:microsoft.com/office/officeart/2005/8/layout/list1"/>
    <dgm:cxn modelId="{9AB44EE8-F04D-0D41-895C-06ECADF05B38}" srcId="{D7EB00DE-0B26-4EB8-B4F9-0DC03DC97893}" destId="{A077533C-52DA-FB4F-9E69-29CF47DE8D48}" srcOrd="1" destOrd="0" parTransId="{AAAB58FF-1873-404A-AA51-F44E82F98A77}" sibTransId="{81E84AB6-1528-C94F-B76D-5B2F840BFBBD}"/>
    <dgm:cxn modelId="{7C5FD3E8-365C-7A48-9C93-3A5A07E53B27}" srcId="{D7EB00DE-0B26-4EB8-B4F9-0DC03DC97893}" destId="{322CACCD-6E7F-CF4C-8F19-EE915328A49A}" srcOrd="3" destOrd="0" parTransId="{FABC6690-83D1-4B43-AA65-B0AF495C798A}" sibTransId="{09095079-B493-EA42-BCDA-1961E6915137}"/>
    <dgm:cxn modelId="{032325F9-B821-4847-8598-D3E26788C294}" type="presOf" srcId="{D7EB00DE-0B26-4EB8-B4F9-0DC03DC97893}" destId="{F14E49E5-518E-4640-A6F7-54E36C16BC49}" srcOrd="1" destOrd="0" presId="urn:microsoft.com/office/officeart/2005/8/layout/list1"/>
    <dgm:cxn modelId="{E9D8F9FB-F550-9541-B817-FDBC079AFD08}" type="presOf" srcId="{D7EB00DE-0B26-4EB8-B4F9-0DC03DC97893}" destId="{0F71D9A9-51BD-374F-85D5-07F9E1F2D866}" srcOrd="0" destOrd="0" presId="urn:microsoft.com/office/officeart/2005/8/layout/list1"/>
    <dgm:cxn modelId="{9DEBB9AD-5D4D-874A-9C23-FD35489625B0}" type="presParOf" srcId="{A331E134-E14D-484E-9092-4C7A34C81606}" destId="{2AD76872-F2DF-BE47-809F-1B360CE32B55}" srcOrd="0" destOrd="0" presId="urn:microsoft.com/office/officeart/2005/8/layout/list1"/>
    <dgm:cxn modelId="{D3C70D23-73C4-AC4A-8E80-E833C0BA2A36}" type="presParOf" srcId="{2AD76872-F2DF-BE47-809F-1B360CE32B55}" destId="{A2370C65-9FFF-2D4A-AE56-247518DDD47C}" srcOrd="0" destOrd="0" presId="urn:microsoft.com/office/officeart/2005/8/layout/list1"/>
    <dgm:cxn modelId="{5C24B023-F3C4-CA46-BBAA-BF2B90163441}" type="presParOf" srcId="{2AD76872-F2DF-BE47-809F-1B360CE32B55}" destId="{5FD81C91-A92F-A14B-8C63-B68911F68B3D}" srcOrd="1" destOrd="0" presId="urn:microsoft.com/office/officeart/2005/8/layout/list1"/>
    <dgm:cxn modelId="{D4FAADB4-6C44-F545-9D06-82999C3FED02}" type="presParOf" srcId="{A331E134-E14D-484E-9092-4C7A34C81606}" destId="{C549B627-16C8-8841-8144-EED445B16643}" srcOrd="1" destOrd="0" presId="urn:microsoft.com/office/officeart/2005/8/layout/list1"/>
    <dgm:cxn modelId="{14708E7F-16E1-E446-813F-0E91DE82D7C9}" type="presParOf" srcId="{A331E134-E14D-484E-9092-4C7A34C81606}" destId="{5DB02D3E-A867-9943-84E9-592FDC943D84}" srcOrd="2" destOrd="0" presId="urn:microsoft.com/office/officeart/2005/8/layout/list1"/>
    <dgm:cxn modelId="{7F449C63-8E18-794E-A97D-1E1C686A6548}" type="presParOf" srcId="{A331E134-E14D-484E-9092-4C7A34C81606}" destId="{37D00131-87E0-D14F-BDB5-6E87D8DAF651}" srcOrd="3" destOrd="0" presId="urn:microsoft.com/office/officeart/2005/8/layout/list1"/>
    <dgm:cxn modelId="{B3492834-038F-0346-81AB-C4B0406F95BE}" type="presParOf" srcId="{A331E134-E14D-484E-9092-4C7A34C81606}" destId="{FF2FF8AE-C410-CC41-B752-BC76B8B38962}" srcOrd="4" destOrd="0" presId="urn:microsoft.com/office/officeart/2005/8/layout/list1"/>
    <dgm:cxn modelId="{C1060A1B-15C8-774C-8A0E-FC0B19B12398}" type="presParOf" srcId="{FF2FF8AE-C410-CC41-B752-BC76B8B38962}" destId="{449CD98B-2C0E-6B40-8D75-5818F6F24390}" srcOrd="0" destOrd="0" presId="urn:microsoft.com/office/officeart/2005/8/layout/list1"/>
    <dgm:cxn modelId="{A2759897-496C-824E-8E99-C798FC31BE43}" type="presParOf" srcId="{FF2FF8AE-C410-CC41-B752-BC76B8B38962}" destId="{036C6095-F7B0-A647-BE36-78D2CB41719E}" srcOrd="1" destOrd="0" presId="urn:microsoft.com/office/officeart/2005/8/layout/list1"/>
    <dgm:cxn modelId="{0974CCF0-0685-1F40-85DD-505D5CE7E5FD}" type="presParOf" srcId="{A331E134-E14D-484E-9092-4C7A34C81606}" destId="{9300FA1C-14B0-324A-A26C-F6ECF411DDEF}" srcOrd="5" destOrd="0" presId="urn:microsoft.com/office/officeart/2005/8/layout/list1"/>
    <dgm:cxn modelId="{2C935DB4-6524-E049-AA40-054FDE3A7FBB}" type="presParOf" srcId="{A331E134-E14D-484E-9092-4C7A34C81606}" destId="{AC1D26E8-190B-F040-81AC-E359C3341E8A}" srcOrd="6" destOrd="0" presId="urn:microsoft.com/office/officeart/2005/8/layout/list1"/>
    <dgm:cxn modelId="{031A045F-7FDB-B341-9678-160BCA48D55D}" type="presParOf" srcId="{A331E134-E14D-484E-9092-4C7A34C81606}" destId="{0C73BCFA-41AE-5442-9E45-1FDEDB65F386}" srcOrd="7" destOrd="0" presId="urn:microsoft.com/office/officeart/2005/8/layout/list1"/>
    <dgm:cxn modelId="{F4DEAF74-8901-F34E-941F-97F0B2913196}" type="presParOf" srcId="{A331E134-E14D-484E-9092-4C7A34C81606}" destId="{7397F438-C7F5-DF46-B0B1-7088DD56B497}" srcOrd="8" destOrd="0" presId="urn:microsoft.com/office/officeart/2005/8/layout/list1"/>
    <dgm:cxn modelId="{8DA7DEFE-8AB3-3742-A520-68EE2EF8C7FE}" type="presParOf" srcId="{7397F438-C7F5-DF46-B0B1-7088DD56B497}" destId="{0F71D9A9-51BD-374F-85D5-07F9E1F2D866}" srcOrd="0" destOrd="0" presId="urn:microsoft.com/office/officeart/2005/8/layout/list1"/>
    <dgm:cxn modelId="{6B755CC1-0122-7443-99E4-00F0101D2287}" type="presParOf" srcId="{7397F438-C7F5-DF46-B0B1-7088DD56B497}" destId="{F14E49E5-518E-4640-A6F7-54E36C16BC49}" srcOrd="1" destOrd="0" presId="urn:microsoft.com/office/officeart/2005/8/layout/list1"/>
    <dgm:cxn modelId="{C9E35FAD-DDDE-8B46-94CD-81AFCA5B4562}" type="presParOf" srcId="{A331E134-E14D-484E-9092-4C7A34C81606}" destId="{69757D7D-8245-C54A-8372-431CEF966396}" srcOrd="9" destOrd="0" presId="urn:microsoft.com/office/officeart/2005/8/layout/list1"/>
    <dgm:cxn modelId="{110E7D55-A773-5543-9484-8CB3BC836A5D}" type="presParOf" srcId="{A331E134-E14D-484E-9092-4C7A34C81606}" destId="{194DA654-EFFD-ED48-B3D3-3B2A7C56926A}" srcOrd="10" destOrd="0" presId="urn:microsoft.com/office/officeart/2005/8/layout/list1"/>
    <dgm:cxn modelId="{676F854E-989C-444A-A92A-AEBCEA0B7754}" type="presParOf" srcId="{A331E134-E14D-484E-9092-4C7A34C81606}" destId="{7E3249C6-E96B-ED4A-A435-656A17FB7112}" srcOrd="11" destOrd="0" presId="urn:microsoft.com/office/officeart/2005/8/layout/list1"/>
    <dgm:cxn modelId="{A43C1394-F113-0342-B3F5-61B3EB9ECEA3}" type="presParOf" srcId="{A331E134-E14D-484E-9092-4C7A34C81606}" destId="{62FDE4E7-AC5D-8248-8A7A-6B6F4A07339B}" srcOrd="12" destOrd="0" presId="urn:microsoft.com/office/officeart/2005/8/layout/list1"/>
    <dgm:cxn modelId="{5A7D4E76-C944-C144-A836-151429DC86C3}" type="presParOf" srcId="{62FDE4E7-AC5D-8248-8A7A-6B6F4A07339B}" destId="{AEB1F9FD-584A-2547-BA14-B7C6DC07D46F}" srcOrd="0" destOrd="0" presId="urn:microsoft.com/office/officeart/2005/8/layout/list1"/>
    <dgm:cxn modelId="{AEA0888C-762D-1942-9A90-7C544A01152F}" type="presParOf" srcId="{62FDE4E7-AC5D-8248-8A7A-6B6F4A07339B}" destId="{9DDDCB6D-1F3D-2941-9A9C-735F01B5168D}" srcOrd="1" destOrd="0" presId="urn:microsoft.com/office/officeart/2005/8/layout/list1"/>
    <dgm:cxn modelId="{6BC7814F-04CA-6E46-87C3-F301FF5C17C0}" type="presParOf" srcId="{A331E134-E14D-484E-9092-4C7A34C81606}" destId="{B85D8F76-E65E-F94C-BCFC-BBAB4769C0E6}" srcOrd="13" destOrd="0" presId="urn:microsoft.com/office/officeart/2005/8/layout/list1"/>
    <dgm:cxn modelId="{E5843E72-9219-FB45-A643-A53A060D2377}" type="presParOf" srcId="{A331E134-E14D-484E-9092-4C7A34C81606}" destId="{B3374F42-04BB-8E44-867F-9ECD52891A0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7964C6B-C8C3-4B09-AC72-0EF1A84BD658}"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454EFFE5-B2F2-0141-8493-537F7D3449C9}" type="pres">
      <dgm:prSet presAssocID="{47964C6B-C8C3-4B09-AC72-0EF1A84BD658}" presName="hierChild1" presStyleCnt="0">
        <dgm:presLayoutVars>
          <dgm:chPref val="1"/>
          <dgm:dir/>
          <dgm:animOne val="branch"/>
          <dgm:animLvl val="lvl"/>
          <dgm:resizeHandles/>
        </dgm:presLayoutVars>
      </dgm:prSet>
      <dgm:spPr/>
    </dgm:pt>
  </dgm:ptLst>
  <dgm:cxnLst>
    <dgm:cxn modelId="{3457FC38-DD32-EF4C-81E5-7BCA6832A791}" type="presOf" srcId="{47964C6B-C8C3-4B09-AC72-0EF1A84BD658}" destId="{454EFFE5-B2F2-0141-8493-537F7D3449C9}"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nchor="ctr"/>
        <a:lstStyle/>
        <a:p>
          <a:r>
            <a:rPr lang="en-US" sz="3200" dirty="0">
              <a:solidFill>
                <a:schemeClr val="bg1"/>
              </a:solidFill>
            </a:rPr>
            <a:t>Examen de la mise </a:t>
          </a:r>
          <a:r>
            <a:rPr lang="en-US" sz="3200" dirty="0" err="1">
              <a:solidFill>
                <a:schemeClr val="bg1"/>
              </a:solidFill>
            </a:rPr>
            <a:t>en</a:t>
          </a:r>
          <a:r>
            <a:rPr lang="en-US" sz="3200" dirty="0">
              <a:solidFill>
                <a:schemeClr val="bg1"/>
              </a:solidFill>
            </a:rPr>
            <a:t> application des techniques</a:t>
          </a:r>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nchor="ctr"/>
        <a:lstStyle/>
        <a:p>
          <a:r>
            <a:rPr lang="en-US" sz="3200" dirty="0" err="1"/>
            <a:t>Qu’est-ce</a:t>
          </a:r>
          <a:r>
            <a:rPr lang="en-US" sz="3200" dirty="0"/>
            <a:t> que le stress?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Faire face aux </a:t>
          </a:r>
          <a:r>
            <a:rPr lang="en-US" sz="3200" dirty="0" err="1"/>
            <a:t>expériences</a:t>
          </a:r>
          <a:r>
            <a:rPr lang="en-US" sz="3200" dirty="0"/>
            <a:t> </a:t>
          </a:r>
          <a:r>
            <a:rPr lang="en-US" sz="3200" dirty="0" err="1"/>
            <a:t>stressantes</a:t>
          </a:r>
          <a:endParaRPr lang="en-US" sz="3200" dirty="0"/>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a:t>Plan de bien-</a:t>
          </a:r>
          <a:r>
            <a:rPr lang="en-US" sz="3200" dirty="0" err="1"/>
            <a:t>être</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711247-B7B2-4A3F-8FE3-1B650481F20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77B0B009-BEFF-442C-823A-A88DBF789B6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Pleine conscience pendant 5 mins 2x par jour</a:t>
          </a:r>
          <a:endParaRPr lang="en-US" sz="2800" dirty="0"/>
        </a:p>
      </dgm:t>
    </dgm:pt>
    <dgm:pt modelId="{D8B784D8-1BE7-4984-95F6-FE0BD2A71629}" type="parTrans" cxnId="{3DF27953-26E3-47B4-9E59-86404B33E083}">
      <dgm:prSet/>
      <dgm:spPr/>
      <dgm:t>
        <a:bodyPr/>
        <a:lstStyle/>
        <a:p>
          <a:endParaRPr lang="en-US" sz="2800"/>
        </a:p>
      </dgm:t>
    </dgm:pt>
    <dgm:pt modelId="{D14B840E-F423-4D19-9B81-B82CA9ABDCA9}" type="sibTrans" cxnId="{3DF27953-26E3-47B4-9E59-86404B33E083}">
      <dgm:prSet/>
      <dgm:spPr/>
      <dgm:t>
        <a:bodyPr/>
        <a:lstStyle/>
        <a:p>
          <a:endParaRPr lang="en-US" sz="2800"/>
        </a:p>
      </dgm:t>
    </dgm:pt>
    <dgm:pt modelId="{D7EB00DE-0B26-4EB8-B4F9-0DC03DC9789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en-US" sz="2800" dirty="0"/>
            <a:t>Un </a:t>
          </a:r>
          <a:r>
            <a:rPr lang="en-US" sz="2800" dirty="0" err="1"/>
            <a:t>registre</a:t>
          </a:r>
          <a:r>
            <a:rPr lang="en-US" sz="2800" dirty="0"/>
            <a:t> des pensées au </a:t>
          </a:r>
          <a:r>
            <a:rPr lang="en-US" sz="2800" dirty="0" err="1"/>
            <a:t>cours</a:t>
          </a:r>
          <a:r>
            <a:rPr lang="en-US" sz="2800" dirty="0"/>
            <a:t> de la </a:t>
          </a:r>
          <a:r>
            <a:rPr lang="en-US" sz="2800" dirty="0" err="1"/>
            <a:t>semaine</a:t>
          </a:r>
          <a:r>
            <a:rPr lang="en-US" sz="2800" dirty="0"/>
            <a:t> (</a:t>
          </a:r>
          <a:r>
            <a:rPr lang="en-US" sz="2800" dirty="0" err="1"/>
            <a:t>feuille</a:t>
          </a:r>
          <a:r>
            <a:rPr lang="en-US" sz="2800" dirty="0"/>
            <a:t> de travail </a:t>
          </a:r>
          <a:r>
            <a:rPr lang="en-US" sz="2800" dirty="0" err="1"/>
            <a:t>Mettre</a:t>
          </a:r>
          <a:r>
            <a:rPr lang="en-US" sz="2800" dirty="0"/>
            <a:t> </a:t>
          </a:r>
          <a:r>
            <a:rPr lang="en-US" sz="2800" dirty="0" err="1"/>
            <a:t>vos</a:t>
          </a:r>
          <a:r>
            <a:rPr lang="en-US" sz="2800" dirty="0"/>
            <a:t> pensées </a:t>
          </a:r>
          <a:r>
            <a:rPr lang="en-US" sz="2800" dirty="0" err="1"/>
            <a:t>à</a:t>
          </a:r>
          <a:r>
            <a:rPr lang="en-US" sz="2800" dirty="0"/>
            <a:t> </a:t>
          </a:r>
          <a:r>
            <a:rPr lang="en-US" sz="2800" dirty="0" err="1"/>
            <a:t>l’épreuve</a:t>
          </a:r>
          <a:r>
            <a:rPr lang="en-US" sz="2800" dirty="0"/>
            <a:t>)</a:t>
          </a:r>
        </a:p>
      </dgm:t>
    </dgm:pt>
    <dgm:pt modelId="{E6F4EDEB-667F-4CE7-A65D-ECD10D56D550}" type="parTrans" cxnId="{EE42BE6C-79C9-4862-AE4C-98FC7406114C}">
      <dgm:prSet/>
      <dgm:spPr/>
      <dgm:t>
        <a:bodyPr/>
        <a:lstStyle/>
        <a:p>
          <a:endParaRPr lang="en-US" sz="2800"/>
        </a:p>
      </dgm:t>
    </dgm:pt>
    <dgm:pt modelId="{B23CEA85-B482-4C8B-A45C-63595443CC26}" type="sibTrans" cxnId="{EE42BE6C-79C9-4862-AE4C-98FC7406114C}">
      <dgm:prSet/>
      <dgm:spPr/>
      <dgm:t>
        <a:bodyPr/>
        <a:lstStyle/>
        <a:p>
          <a:endParaRPr lang="en-US" sz="2800"/>
        </a:p>
      </dgm:t>
    </dgm:pt>
    <dgm:pt modelId="{6C6FF6EF-6661-4E44-8253-3DEC2CB89842}">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Travailler sur un objectif SMART</a:t>
          </a:r>
          <a:endParaRPr lang="en-US" sz="2800" dirty="0"/>
        </a:p>
      </dgm:t>
    </dgm:pt>
    <dgm:pt modelId="{00731C89-4C61-4F3D-AD85-77AB3B690B82}" type="parTrans" cxnId="{5AA30A91-9881-495A-85B0-F20CF8665124}">
      <dgm:prSet/>
      <dgm:spPr/>
      <dgm:t>
        <a:bodyPr/>
        <a:lstStyle/>
        <a:p>
          <a:endParaRPr lang="en-US" sz="2800"/>
        </a:p>
      </dgm:t>
    </dgm:pt>
    <dgm:pt modelId="{DDB8B12B-5E24-4C27-9DAA-BE50A7E4C82B}" type="sibTrans" cxnId="{5AA30A91-9881-495A-85B0-F20CF8665124}">
      <dgm:prSet/>
      <dgm:spPr/>
      <dgm:t>
        <a:bodyPr/>
        <a:lstStyle/>
        <a:p>
          <a:endParaRPr lang="en-US" sz="2800"/>
        </a:p>
      </dgm:t>
    </dgm:pt>
    <dgm:pt modelId="{E30271AF-4F7B-C243-BDA8-91E542D5F587}">
      <dgm:prSet/>
      <dgm:spPr/>
      <dgm:t>
        <a:bodyPr/>
        <a:lstStyle/>
        <a:p>
          <a:endParaRPr lang="en-US" dirty="0"/>
        </a:p>
      </dgm:t>
    </dgm:pt>
    <dgm:pt modelId="{ADC96613-6CA0-5C4A-B1DB-00035BCA2387}" type="parTrans" cxnId="{A0577C50-7A79-244B-8C44-973ED4E43EB7}">
      <dgm:prSet/>
      <dgm:spPr/>
      <dgm:t>
        <a:bodyPr/>
        <a:lstStyle/>
        <a:p>
          <a:endParaRPr lang="en-US"/>
        </a:p>
      </dgm:t>
    </dgm:pt>
    <dgm:pt modelId="{571B6D51-8848-5B4A-BA55-E7D3EFE833A4}" type="sibTrans" cxnId="{A0577C50-7A79-244B-8C44-973ED4E43EB7}">
      <dgm:prSet/>
      <dgm:spPr/>
      <dgm:t>
        <a:bodyPr/>
        <a:lstStyle/>
        <a:p>
          <a:endParaRPr lang="en-US"/>
        </a:p>
      </dgm:t>
    </dgm:pt>
    <dgm:pt modelId="{59F04625-785E-8B4D-BEDC-0F161E9EE960}">
      <dgm:prSet custT="1"/>
      <dgm:spPr>
        <a:gradFill flip="none" rotWithShape="1">
          <a:gsLst>
            <a:gs pos="33000">
              <a:srgbClr val="4572C5"/>
            </a:gs>
            <a:gs pos="73000">
              <a:srgbClr val="6595CF"/>
            </a:gs>
            <a:gs pos="87000">
              <a:srgbClr val="81B1D8"/>
            </a:gs>
            <a:gs pos="100000">
              <a:srgbClr val="D2E5D1"/>
            </a:gs>
          </a:gsLst>
          <a:lin ang="0" scaled="1"/>
          <a:tileRect/>
        </a:gradFill>
      </dgm:spPr>
      <dgm:t>
        <a:bodyPr/>
        <a:lstStyle/>
        <a:p>
          <a:r>
            <a:rPr lang="en-US" sz="2800" dirty="0" err="1"/>
            <a:t>Consultez</a:t>
          </a:r>
          <a:r>
            <a:rPr lang="en-US" sz="2800" dirty="0"/>
            <a:t> le site Web de </a:t>
          </a:r>
          <a:r>
            <a:rPr lang="en-US" sz="2800" dirty="0" err="1"/>
            <a:t>résolution</a:t>
          </a:r>
          <a:r>
            <a:rPr lang="en-US" sz="2800" dirty="0"/>
            <a:t> de </a:t>
          </a:r>
          <a:r>
            <a:rPr lang="en-US" sz="2800" dirty="0" err="1"/>
            <a:t>problèmes</a:t>
          </a:r>
          <a:r>
            <a:rPr lang="en-US" sz="2800" dirty="0"/>
            <a:t> pendant 15 minutes</a:t>
          </a:r>
        </a:p>
      </dgm:t>
    </dgm:pt>
    <dgm:pt modelId="{383448DA-6F0D-A945-B08C-D5C95D6E34B9}" type="parTrans" cxnId="{B4517DE3-B073-0240-A88E-AFA9A9FC6134}">
      <dgm:prSet/>
      <dgm:spPr/>
      <dgm:t>
        <a:bodyPr/>
        <a:lstStyle/>
        <a:p>
          <a:endParaRPr lang="en-US"/>
        </a:p>
      </dgm:t>
    </dgm:pt>
    <dgm:pt modelId="{1D4CC1E5-5B6B-2543-846F-802B1BA9234A}" type="sibTrans" cxnId="{B4517DE3-B073-0240-A88E-AFA9A9FC6134}">
      <dgm:prSet/>
      <dgm:spPr/>
      <dgm:t>
        <a:bodyPr/>
        <a:lstStyle/>
        <a:p>
          <a:endParaRPr lang="en-US"/>
        </a:p>
      </dgm:t>
    </dgm:pt>
    <dgm:pt modelId="{9AC5524E-609A-BA44-A869-559EF0005E73}">
      <dgm:prSet custT="1"/>
      <dgm:spPr>
        <a:gradFill flip="none" rotWithShape="1">
          <a:gsLst>
            <a:gs pos="33000">
              <a:srgbClr val="4572C5"/>
            </a:gs>
            <a:gs pos="73000">
              <a:srgbClr val="6595CF"/>
            </a:gs>
            <a:gs pos="87000">
              <a:srgbClr val="81B1D8"/>
            </a:gs>
            <a:gs pos="100000">
              <a:srgbClr val="D2E5D1"/>
            </a:gs>
          </a:gsLst>
          <a:lin ang="0" scaled="1"/>
          <a:tileRect/>
        </a:gradFill>
      </dgm:spPr>
      <dgm:t>
        <a:bodyPr/>
        <a:lstStyle/>
        <a:p>
          <a:r>
            <a:rPr lang="en-US" sz="2800" dirty="0" err="1"/>
            <a:t>Remplissez</a:t>
          </a:r>
          <a:r>
            <a:rPr lang="en-US" sz="2800" dirty="0"/>
            <a:t> la </a:t>
          </a:r>
          <a:r>
            <a:rPr lang="en-US" sz="2800" dirty="0" err="1"/>
            <a:t>feuille</a:t>
          </a:r>
          <a:r>
            <a:rPr lang="en-US" sz="2800" dirty="0"/>
            <a:t> de </a:t>
          </a:r>
          <a:r>
            <a:rPr lang="en-US" sz="2800" dirty="0" err="1"/>
            <a:t>résolution</a:t>
          </a:r>
          <a:r>
            <a:rPr lang="en-US" sz="2800" dirty="0"/>
            <a:t> de </a:t>
          </a:r>
          <a:r>
            <a:rPr lang="en-US" sz="2800" dirty="0" err="1"/>
            <a:t>problèmes</a:t>
          </a:r>
          <a:endParaRPr lang="en-US" sz="2800" dirty="0"/>
        </a:p>
      </dgm:t>
    </dgm:pt>
    <dgm:pt modelId="{A8151D61-8AFE-5A4C-A1A3-EB4966C4C7F7}" type="parTrans" cxnId="{81A07015-17C3-9A4E-8A21-3321E118B1E1}">
      <dgm:prSet/>
      <dgm:spPr/>
      <dgm:t>
        <a:bodyPr/>
        <a:lstStyle/>
        <a:p>
          <a:endParaRPr lang="en-US"/>
        </a:p>
      </dgm:t>
    </dgm:pt>
    <dgm:pt modelId="{D8E7C452-0873-6443-B20A-5398AE1B6938}" type="sibTrans" cxnId="{81A07015-17C3-9A4E-8A21-3321E118B1E1}">
      <dgm:prSet/>
      <dgm:spPr/>
      <dgm:t>
        <a:bodyPr/>
        <a:lstStyle/>
        <a:p>
          <a:endParaRPr lang="en-US"/>
        </a:p>
      </dgm:t>
    </dgm:pt>
    <dgm:pt modelId="{A331E134-E14D-484E-9092-4C7A34C81606}" type="pres">
      <dgm:prSet presAssocID="{71711247-B7B2-4A3F-8FE3-1B650481F20C}" presName="linear" presStyleCnt="0">
        <dgm:presLayoutVars>
          <dgm:dir/>
          <dgm:animLvl val="lvl"/>
          <dgm:resizeHandles val="exact"/>
        </dgm:presLayoutVars>
      </dgm:prSet>
      <dgm:spPr/>
    </dgm:pt>
    <dgm:pt modelId="{62FDE4E7-AC5D-8248-8A7A-6B6F4A07339B}" type="pres">
      <dgm:prSet presAssocID="{77B0B009-BEFF-442C-823A-A88DBF789B63}" presName="parentLin" presStyleCnt="0"/>
      <dgm:spPr/>
    </dgm:pt>
    <dgm:pt modelId="{AEB1F9FD-584A-2547-BA14-B7C6DC07D46F}" type="pres">
      <dgm:prSet presAssocID="{77B0B009-BEFF-442C-823A-A88DBF789B63}" presName="parentLeftMargin" presStyleLbl="node1" presStyleIdx="0" presStyleCnt="5"/>
      <dgm:spPr/>
    </dgm:pt>
    <dgm:pt modelId="{9DDDCB6D-1F3D-2941-9A9C-735F01B5168D}" type="pres">
      <dgm:prSet presAssocID="{77B0B009-BEFF-442C-823A-A88DBF789B63}" presName="parentText" presStyleLbl="node1" presStyleIdx="0" presStyleCnt="5" custScaleX="132356">
        <dgm:presLayoutVars>
          <dgm:chMax val="0"/>
          <dgm:bulletEnabled val="1"/>
        </dgm:presLayoutVars>
      </dgm:prSet>
      <dgm:spPr/>
    </dgm:pt>
    <dgm:pt modelId="{B85D8F76-E65E-F94C-BCFC-BBAB4769C0E6}" type="pres">
      <dgm:prSet presAssocID="{77B0B009-BEFF-442C-823A-A88DBF789B63}" presName="negativeSpace" presStyleCnt="0"/>
      <dgm:spPr/>
    </dgm:pt>
    <dgm:pt modelId="{B3374F42-04BB-8E44-867F-9ECD52891A06}" type="pres">
      <dgm:prSet presAssocID="{77B0B009-BEFF-442C-823A-A88DBF789B63}" presName="childText" presStyleLbl="conFgAcc1" presStyleIdx="0" presStyleCnt="5">
        <dgm:presLayoutVars>
          <dgm:bulletEnabled val="1"/>
        </dgm:presLayoutVars>
      </dgm:prSet>
      <dgm:spPr/>
    </dgm:pt>
    <dgm:pt modelId="{2BDB123C-D5C6-C64F-B85B-BF5D43DAB9F8}" type="pres">
      <dgm:prSet presAssocID="{D14B840E-F423-4D19-9B81-B82CA9ABDCA9}" presName="spaceBetweenRectangles" presStyleCnt="0"/>
      <dgm:spPr/>
    </dgm:pt>
    <dgm:pt modelId="{7397F438-C7F5-DF46-B0B1-7088DD56B497}" type="pres">
      <dgm:prSet presAssocID="{D7EB00DE-0B26-4EB8-B4F9-0DC03DC97893}" presName="parentLin" presStyleCnt="0"/>
      <dgm:spPr/>
    </dgm:pt>
    <dgm:pt modelId="{0F71D9A9-51BD-374F-85D5-07F9E1F2D866}" type="pres">
      <dgm:prSet presAssocID="{D7EB00DE-0B26-4EB8-B4F9-0DC03DC97893}" presName="parentLeftMargin" presStyleLbl="node1" presStyleIdx="0" presStyleCnt="5"/>
      <dgm:spPr/>
    </dgm:pt>
    <dgm:pt modelId="{F14E49E5-518E-4640-A6F7-54E36C16BC49}" type="pres">
      <dgm:prSet presAssocID="{D7EB00DE-0B26-4EB8-B4F9-0DC03DC97893}" presName="parentText" presStyleLbl="node1" presStyleIdx="1" presStyleCnt="5" custScaleX="132356" custScaleY="161590">
        <dgm:presLayoutVars>
          <dgm:chMax val="0"/>
          <dgm:bulletEnabled val="1"/>
        </dgm:presLayoutVars>
      </dgm:prSet>
      <dgm:spPr/>
    </dgm:pt>
    <dgm:pt modelId="{69757D7D-8245-C54A-8372-431CEF966396}" type="pres">
      <dgm:prSet presAssocID="{D7EB00DE-0B26-4EB8-B4F9-0DC03DC97893}" presName="negativeSpace" presStyleCnt="0"/>
      <dgm:spPr/>
    </dgm:pt>
    <dgm:pt modelId="{194DA654-EFFD-ED48-B3D3-3B2A7C56926A}" type="pres">
      <dgm:prSet presAssocID="{D7EB00DE-0B26-4EB8-B4F9-0DC03DC97893}" presName="childText" presStyleLbl="conFgAcc1" presStyleIdx="1" presStyleCnt="5">
        <dgm:presLayoutVars>
          <dgm:bulletEnabled val="1"/>
        </dgm:presLayoutVars>
      </dgm:prSet>
      <dgm:spPr/>
    </dgm:pt>
    <dgm:pt modelId="{22FAA128-3301-7647-BC17-80E16294D225}" type="pres">
      <dgm:prSet presAssocID="{B23CEA85-B482-4C8B-A45C-63595443CC26}" presName="spaceBetweenRectangles" presStyleCnt="0"/>
      <dgm:spPr/>
    </dgm:pt>
    <dgm:pt modelId="{B0154CB0-78A9-464F-A1F3-282E3AA2317A}" type="pres">
      <dgm:prSet presAssocID="{59F04625-785E-8B4D-BEDC-0F161E9EE960}" presName="parentLin" presStyleCnt="0"/>
      <dgm:spPr/>
    </dgm:pt>
    <dgm:pt modelId="{911A9DD0-5DDC-F945-B563-28F53D10DB06}" type="pres">
      <dgm:prSet presAssocID="{59F04625-785E-8B4D-BEDC-0F161E9EE960}" presName="parentLeftMargin" presStyleLbl="node1" presStyleIdx="1" presStyleCnt="5"/>
      <dgm:spPr/>
    </dgm:pt>
    <dgm:pt modelId="{23B32BF1-6845-4840-A8C1-82C3C12EF6B1}" type="pres">
      <dgm:prSet presAssocID="{59F04625-785E-8B4D-BEDC-0F161E9EE960}" presName="parentText" presStyleLbl="node1" presStyleIdx="2" presStyleCnt="5" custScaleX="132440" custScaleY="143839">
        <dgm:presLayoutVars>
          <dgm:chMax val="0"/>
          <dgm:bulletEnabled val="1"/>
        </dgm:presLayoutVars>
      </dgm:prSet>
      <dgm:spPr/>
    </dgm:pt>
    <dgm:pt modelId="{0CF612A2-F596-4B4C-8E55-D3862F218883}" type="pres">
      <dgm:prSet presAssocID="{59F04625-785E-8B4D-BEDC-0F161E9EE960}" presName="negativeSpace" presStyleCnt="0"/>
      <dgm:spPr/>
    </dgm:pt>
    <dgm:pt modelId="{96322ACF-867A-F844-9E7A-1E6F93F2598D}" type="pres">
      <dgm:prSet presAssocID="{59F04625-785E-8B4D-BEDC-0F161E9EE960}" presName="childText" presStyleLbl="conFgAcc1" presStyleIdx="2" presStyleCnt="5">
        <dgm:presLayoutVars>
          <dgm:bulletEnabled val="1"/>
        </dgm:presLayoutVars>
      </dgm:prSet>
      <dgm:spPr/>
    </dgm:pt>
    <dgm:pt modelId="{70D4A1EC-8D47-D140-9C24-DE1498DCE104}" type="pres">
      <dgm:prSet presAssocID="{1D4CC1E5-5B6B-2543-846F-802B1BA9234A}" presName="spaceBetweenRectangles" presStyleCnt="0"/>
      <dgm:spPr/>
    </dgm:pt>
    <dgm:pt modelId="{AEEBD86C-5A42-E849-B62F-5E46C4A577C8}" type="pres">
      <dgm:prSet presAssocID="{9AC5524E-609A-BA44-A869-559EF0005E73}" presName="parentLin" presStyleCnt="0"/>
      <dgm:spPr/>
    </dgm:pt>
    <dgm:pt modelId="{69F1B763-BF35-BD47-BADB-B1C270953560}" type="pres">
      <dgm:prSet presAssocID="{9AC5524E-609A-BA44-A869-559EF0005E73}" presName="parentLeftMargin" presStyleLbl="node1" presStyleIdx="2" presStyleCnt="5" custScaleX="132440"/>
      <dgm:spPr/>
    </dgm:pt>
    <dgm:pt modelId="{5F764B24-3A91-9D48-883E-536E4485E2FF}" type="pres">
      <dgm:prSet presAssocID="{9AC5524E-609A-BA44-A869-559EF0005E73}" presName="parentText" presStyleLbl="node1" presStyleIdx="3" presStyleCnt="5" custScaleX="132440" custLinFactNeighborX="-37781" custLinFactNeighborY="6868">
        <dgm:presLayoutVars>
          <dgm:chMax val="0"/>
          <dgm:bulletEnabled val="1"/>
        </dgm:presLayoutVars>
      </dgm:prSet>
      <dgm:spPr/>
    </dgm:pt>
    <dgm:pt modelId="{8AB0C7C6-A495-A14F-BA95-7E36FB6EC1BE}" type="pres">
      <dgm:prSet presAssocID="{9AC5524E-609A-BA44-A869-559EF0005E73}" presName="negativeSpace" presStyleCnt="0"/>
      <dgm:spPr/>
    </dgm:pt>
    <dgm:pt modelId="{47F8368E-8562-884D-9818-8E2B82615EFE}" type="pres">
      <dgm:prSet presAssocID="{9AC5524E-609A-BA44-A869-559EF0005E73}" presName="childText" presStyleLbl="conFgAcc1" presStyleIdx="3" presStyleCnt="5">
        <dgm:presLayoutVars>
          <dgm:bulletEnabled val="1"/>
        </dgm:presLayoutVars>
      </dgm:prSet>
      <dgm:spPr/>
    </dgm:pt>
    <dgm:pt modelId="{251A44F8-88EB-044E-9786-7661B55EC161}" type="pres">
      <dgm:prSet presAssocID="{D8E7C452-0873-6443-B20A-5398AE1B6938}" presName="spaceBetweenRectangles" presStyleCnt="0"/>
      <dgm:spPr/>
    </dgm:pt>
    <dgm:pt modelId="{2AD76872-F2DF-BE47-809F-1B360CE32B55}" type="pres">
      <dgm:prSet presAssocID="{6C6FF6EF-6661-4E44-8253-3DEC2CB89842}" presName="parentLin" presStyleCnt="0"/>
      <dgm:spPr/>
    </dgm:pt>
    <dgm:pt modelId="{A2370C65-9FFF-2D4A-AE56-247518DDD47C}" type="pres">
      <dgm:prSet presAssocID="{6C6FF6EF-6661-4E44-8253-3DEC2CB89842}" presName="parentLeftMargin" presStyleLbl="node1" presStyleIdx="3" presStyleCnt="5"/>
      <dgm:spPr/>
    </dgm:pt>
    <dgm:pt modelId="{5FD81C91-A92F-A14B-8C63-B68911F68B3D}" type="pres">
      <dgm:prSet presAssocID="{6C6FF6EF-6661-4E44-8253-3DEC2CB89842}" presName="parentText" presStyleLbl="node1" presStyleIdx="4" presStyleCnt="5" custScaleX="132188">
        <dgm:presLayoutVars>
          <dgm:chMax val="0"/>
          <dgm:bulletEnabled val="1"/>
        </dgm:presLayoutVars>
      </dgm:prSet>
      <dgm:spPr/>
    </dgm:pt>
    <dgm:pt modelId="{C549B627-16C8-8841-8144-EED445B16643}" type="pres">
      <dgm:prSet presAssocID="{6C6FF6EF-6661-4E44-8253-3DEC2CB89842}" presName="negativeSpace" presStyleCnt="0"/>
      <dgm:spPr/>
    </dgm:pt>
    <dgm:pt modelId="{5DB02D3E-A867-9943-84E9-592FDC943D84}" type="pres">
      <dgm:prSet presAssocID="{6C6FF6EF-6661-4E44-8253-3DEC2CB89842}" presName="childText" presStyleLbl="conFgAcc1" presStyleIdx="4" presStyleCnt="5">
        <dgm:presLayoutVars>
          <dgm:bulletEnabled val="1"/>
        </dgm:presLayoutVars>
      </dgm:prSet>
      <dgm:spPr/>
    </dgm:pt>
  </dgm:ptLst>
  <dgm:cxnLst>
    <dgm:cxn modelId="{9CBF3B0D-6AE5-294B-9022-53725F8A336F}" type="presOf" srcId="{6C6FF6EF-6661-4E44-8253-3DEC2CB89842}" destId="{5FD81C91-A92F-A14B-8C63-B68911F68B3D}" srcOrd="1" destOrd="0" presId="urn:microsoft.com/office/officeart/2005/8/layout/list1"/>
    <dgm:cxn modelId="{9B7EDD10-016E-F44A-A2D6-E65B66E620DF}" type="presOf" srcId="{E30271AF-4F7B-C243-BDA8-91E542D5F587}" destId="{5DB02D3E-A867-9943-84E9-592FDC943D84}" srcOrd="0" destOrd="0" presId="urn:microsoft.com/office/officeart/2005/8/layout/list1"/>
    <dgm:cxn modelId="{81A07015-17C3-9A4E-8A21-3321E118B1E1}" srcId="{71711247-B7B2-4A3F-8FE3-1B650481F20C}" destId="{9AC5524E-609A-BA44-A869-559EF0005E73}" srcOrd="3" destOrd="0" parTransId="{A8151D61-8AFE-5A4C-A1A3-EB4966C4C7F7}" sibTransId="{D8E7C452-0873-6443-B20A-5398AE1B6938}"/>
    <dgm:cxn modelId="{DDBDD415-E66E-4E4D-B310-27FE61FBFC38}" type="presOf" srcId="{59F04625-785E-8B4D-BEDC-0F161E9EE960}" destId="{911A9DD0-5DDC-F945-B563-28F53D10DB06}" srcOrd="0" destOrd="0" presId="urn:microsoft.com/office/officeart/2005/8/layout/list1"/>
    <dgm:cxn modelId="{D1196B27-36FC-034F-A715-BDDFA59EDFF5}" type="presOf" srcId="{D7EB00DE-0B26-4EB8-B4F9-0DC03DC97893}" destId="{0F71D9A9-51BD-374F-85D5-07F9E1F2D866}" srcOrd="0" destOrd="0" presId="urn:microsoft.com/office/officeart/2005/8/layout/list1"/>
    <dgm:cxn modelId="{B7E4B42A-6AE2-C342-8539-05497499B300}" type="presOf" srcId="{6C6FF6EF-6661-4E44-8253-3DEC2CB89842}" destId="{A2370C65-9FFF-2D4A-AE56-247518DDD47C}" srcOrd="0" destOrd="0" presId="urn:microsoft.com/office/officeart/2005/8/layout/list1"/>
    <dgm:cxn modelId="{C5E38D2D-8878-3841-8CD4-FCF1EB118FC5}" type="presOf" srcId="{77B0B009-BEFF-442C-823A-A88DBF789B63}" destId="{9DDDCB6D-1F3D-2941-9A9C-735F01B5168D}" srcOrd="1" destOrd="0" presId="urn:microsoft.com/office/officeart/2005/8/layout/list1"/>
    <dgm:cxn modelId="{A0577C50-7A79-244B-8C44-973ED4E43EB7}" srcId="{6C6FF6EF-6661-4E44-8253-3DEC2CB89842}" destId="{E30271AF-4F7B-C243-BDA8-91E542D5F587}" srcOrd="0" destOrd="0" parTransId="{ADC96613-6CA0-5C4A-B1DB-00035BCA2387}" sibTransId="{571B6D51-8848-5B4A-BA55-E7D3EFE833A4}"/>
    <dgm:cxn modelId="{3DF27953-26E3-47B4-9E59-86404B33E083}" srcId="{71711247-B7B2-4A3F-8FE3-1B650481F20C}" destId="{77B0B009-BEFF-442C-823A-A88DBF789B63}" srcOrd="0" destOrd="0" parTransId="{D8B784D8-1BE7-4984-95F6-FE0BD2A71629}" sibTransId="{D14B840E-F423-4D19-9B81-B82CA9ABDCA9}"/>
    <dgm:cxn modelId="{A89CA459-8D9D-2645-8804-D525028EABBD}" type="presOf" srcId="{9AC5524E-609A-BA44-A869-559EF0005E73}" destId="{69F1B763-BF35-BD47-BADB-B1C270953560}" srcOrd="0" destOrd="0" presId="urn:microsoft.com/office/officeart/2005/8/layout/list1"/>
    <dgm:cxn modelId="{3D19715A-F637-0B41-8789-A5E7DB62E354}" type="presOf" srcId="{77B0B009-BEFF-442C-823A-A88DBF789B63}" destId="{AEB1F9FD-584A-2547-BA14-B7C6DC07D46F}" srcOrd="0" destOrd="0" presId="urn:microsoft.com/office/officeart/2005/8/layout/list1"/>
    <dgm:cxn modelId="{0C919267-F278-4944-BBD1-97A5F63121F0}" type="presOf" srcId="{71711247-B7B2-4A3F-8FE3-1B650481F20C}" destId="{A331E134-E14D-484E-9092-4C7A34C81606}" srcOrd="0" destOrd="0" presId="urn:microsoft.com/office/officeart/2005/8/layout/list1"/>
    <dgm:cxn modelId="{EE42BE6C-79C9-4862-AE4C-98FC7406114C}" srcId="{71711247-B7B2-4A3F-8FE3-1B650481F20C}" destId="{D7EB00DE-0B26-4EB8-B4F9-0DC03DC97893}" srcOrd="1" destOrd="0" parTransId="{E6F4EDEB-667F-4CE7-A65D-ECD10D56D550}" sibTransId="{B23CEA85-B482-4C8B-A45C-63595443CC26}"/>
    <dgm:cxn modelId="{9D99E782-3CBF-B64A-BDB4-11EAFA095273}" type="presOf" srcId="{59F04625-785E-8B4D-BEDC-0F161E9EE960}" destId="{23B32BF1-6845-4840-A8C1-82C3C12EF6B1}" srcOrd="1" destOrd="0" presId="urn:microsoft.com/office/officeart/2005/8/layout/list1"/>
    <dgm:cxn modelId="{5AA30A91-9881-495A-85B0-F20CF8665124}" srcId="{71711247-B7B2-4A3F-8FE3-1B650481F20C}" destId="{6C6FF6EF-6661-4E44-8253-3DEC2CB89842}" srcOrd="4" destOrd="0" parTransId="{00731C89-4C61-4F3D-AD85-77AB3B690B82}" sibTransId="{DDB8B12B-5E24-4C27-9DAA-BE50A7E4C82B}"/>
    <dgm:cxn modelId="{09CB7DC6-48BA-C340-AC56-31F8260534E2}" type="presOf" srcId="{D7EB00DE-0B26-4EB8-B4F9-0DC03DC97893}" destId="{F14E49E5-518E-4640-A6F7-54E36C16BC49}" srcOrd="1" destOrd="0" presId="urn:microsoft.com/office/officeart/2005/8/layout/list1"/>
    <dgm:cxn modelId="{C92399DF-8AA6-CB4A-BEBE-766A4097E623}" type="presOf" srcId="{9AC5524E-609A-BA44-A869-559EF0005E73}" destId="{5F764B24-3A91-9D48-883E-536E4485E2FF}" srcOrd="1" destOrd="0" presId="urn:microsoft.com/office/officeart/2005/8/layout/list1"/>
    <dgm:cxn modelId="{B4517DE3-B073-0240-A88E-AFA9A9FC6134}" srcId="{71711247-B7B2-4A3F-8FE3-1B650481F20C}" destId="{59F04625-785E-8B4D-BEDC-0F161E9EE960}" srcOrd="2" destOrd="0" parTransId="{383448DA-6F0D-A945-B08C-D5C95D6E34B9}" sibTransId="{1D4CC1E5-5B6B-2543-846F-802B1BA9234A}"/>
    <dgm:cxn modelId="{5ACF5F86-1905-7441-9F34-38A220733C0B}" type="presParOf" srcId="{A331E134-E14D-484E-9092-4C7A34C81606}" destId="{62FDE4E7-AC5D-8248-8A7A-6B6F4A07339B}" srcOrd="0" destOrd="0" presId="urn:microsoft.com/office/officeart/2005/8/layout/list1"/>
    <dgm:cxn modelId="{E877F274-B3FC-BE4C-8E7A-C199E04B8ADA}" type="presParOf" srcId="{62FDE4E7-AC5D-8248-8A7A-6B6F4A07339B}" destId="{AEB1F9FD-584A-2547-BA14-B7C6DC07D46F}" srcOrd="0" destOrd="0" presId="urn:microsoft.com/office/officeart/2005/8/layout/list1"/>
    <dgm:cxn modelId="{03F74C46-C2D2-6F4C-B824-BEFE535F2AE0}" type="presParOf" srcId="{62FDE4E7-AC5D-8248-8A7A-6B6F4A07339B}" destId="{9DDDCB6D-1F3D-2941-9A9C-735F01B5168D}" srcOrd="1" destOrd="0" presId="urn:microsoft.com/office/officeart/2005/8/layout/list1"/>
    <dgm:cxn modelId="{422F705E-A1E0-1849-81C1-5085559381EA}" type="presParOf" srcId="{A331E134-E14D-484E-9092-4C7A34C81606}" destId="{B85D8F76-E65E-F94C-BCFC-BBAB4769C0E6}" srcOrd="1" destOrd="0" presId="urn:microsoft.com/office/officeart/2005/8/layout/list1"/>
    <dgm:cxn modelId="{C718769B-4466-D740-A9EF-23B2D434EC6D}" type="presParOf" srcId="{A331E134-E14D-484E-9092-4C7A34C81606}" destId="{B3374F42-04BB-8E44-867F-9ECD52891A06}" srcOrd="2" destOrd="0" presId="urn:microsoft.com/office/officeart/2005/8/layout/list1"/>
    <dgm:cxn modelId="{FC865DD7-792B-A24F-89F5-D5BAF45C17EB}" type="presParOf" srcId="{A331E134-E14D-484E-9092-4C7A34C81606}" destId="{2BDB123C-D5C6-C64F-B85B-BF5D43DAB9F8}" srcOrd="3" destOrd="0" presId="urn:microsoft.com/office/officeart/2005/8/layout/list1"/>
    <dgm:cxn modelId="{6689D247-09D8-AB44-B50A-9DFF55A6AA1E}" type="presParOf" srcId="{A331E134-E14D-484E-9092-4C7A34C81606}" destId="{7397F438-C7F5-DF46-B0B1-7088DD56B497}" srcOrd="4" destOrd="0" presId="urn:microsoft.com/office/officeart/2005/8/layout/list1"/>
    <dgm:cxn modelId="{6D8E2B47-3008-0E4E-BF7F-F1C858BB951F}" type="presParOf" srcId="{7397F438-C7F5-DF46-B0B1-7088DD56B497}" destId="{0F71D9A9-51BD-374F-85D5-07F9E1F2D866}" srcOrd="0" destOrd="0" presId="urn:microsoft.com/office/officeart/2005/8/layout/list1"/>
    <dgm:cxn modelId="{8242F2C6-B316-E045-9D70-2C6E7B9D15F8}" type="presParOf" srcId="{7397F438-C7F5-DF46-B0B1-7088DD56B497}" destId="{F14E49E5-518E-4640-A6F7-54E36C16BC49}" srcOrd="1" destOrd="0" presId="urn:microsoft.com/office/officeart/2005/8/layout/list1"/>
    <dgm:cxn modelId="{A259B8E6-122C-824A-9828-732083140EFB}" type="presParOf" srcId="{A331E134-E14D-484E-9092-4C7A34C81606}" destId="{69757D7D-8245-C54A-8372-431CEF966396}" srcOrd="5" destOrd="0" presId="urn:microsoft.com/office/officeart/2005/8/layout/list1"/>
    <dgm:cxn modelId="{9A3862C4-D4E0-144E-A2BC-B3869E9537C8}" type="presParOf" srcId="{A331E134-E14D-484E-9092-4C7A34C81606}" destId="{194DA654-EFFD-ED48-B3D3-3B2A7C56926A}" srcOrd="6" destOrd="0" presId="urn:microsoft.com/office/officeart/2005/8/layout/list1"/>
    <dgm:cxn modelId="{9C396A0D-EAEC-AA4D-A2C5-8E5A49A1A61D}" type="presParOf" srcId="{A331E134-E14D-484E-9092-4C7A34C81606}" destId="{22FAA128-3301-7647-BC17-80E16294D225}" srcOrd="7" destOrd="0" presId="urn:microsoft.com/office/officeart/2005/8/layout/list1"/>
    <dgm:cxn modelId="{DA8A544C-9BFE-5644-86E2-9F52745A0277}" type="presParOf" srcId="{A331E134-E14D-484E-9092-4C7A34C81606}" destId="{B0154CB0-78A9-464F-A1F3-282E3AA2317A}" srcOrd="8" destOrd="0" presId="urn:microsoft.com/office/officeart/2005/8/layout/list1"/>
    <dgm:cxn modelId="{E061F90C-E10F-D14B-AFA5-B7125B7641DF}" type="presParOf" srcId="{B0154CB0-78A9-464F-A1F3-282E3AA2317A}" destId="{911A9DD0-5DDC-F945-B563-28F53D10DB06}" srcOrd="0" destOrd="0" presId="urn:microsoft.com/office/officeart/2005/8/layout/list1"/>
    <dgm:cxn modelId="{0A703F94-CC7C-2E4C-B9A5-077DE7F25017}" type="presParOf" srcId="{B0154CB0-78A9-464F-A1F3-282E3AA2317A}" destId="{23B32BF1-6845-4840-A8C1-82C3C12EF6B1}" srcOrd="1" destOrd="0" presId="urn:microsoft.com/office/officeart/2005/8/layout/list1"/>
    <dgm:cxn modelId="{85F7C755-74FA-874E-9DFA-9C38CCBE9B65}" type="presParOf" srcId="{A331E134-E14D-484E-9092-4C7A34C81606}" destId="{0CF612A2-F596-4B4C-8E55-D3862F218883}" srcOrd="9" destOrd="0" presId="urn:microsoft.com/office/officeart/2005/8/layout/list1"/>
    <dgm:cxn modelId="{77D239F9-D825-8248-8666-F9D19E07A37D}" type="presParOf" srcId="{A331E134-E14D-484E-9092-4C7A34C81606}" destId="{96322ACF-867A-F844-9E7A-1E6F93F2598D}" srcOrd="10" destOrd="0" presId="urn:microsoft.com/office/officeart/2005/8/layout/list1"/>
    <dgm:cxn modelId="{0E53868C-8270-184B-AC40-5F278CC24FE0}" type="presParOf" srcId="{A331E134-E14D-484E-9092-4C7A34C81606}" destId="{70D4A1EC-8D47-D140-9C24-DE1498DCE104}" srcOrd="11" destOrd="0" presId="urn:microsoft.com/office/officeart/2005/8/layout/list1"/>
    <dgm:cxn modelId="{09D38745-DFD3-074A-9CE8-7C5433C21D3A}" type="presParOf" srcId="{A331E134-E14D-484E-9092-4C7A34C81606}" destId="{AEEBD86C-5A42-E849-B62F-5E46C4A577C8}" srcOrd="12" destOrd="0" presId="urn:microsoft.com/office/officeart/2005/8/layout/list1"/>
    <dgm:cxn modelId="{3A46916F-A2AD-D34C-B373-527F6818D5D8}" type="presParOf" srcId="{AEEBD86C-5A42-E849-B62F-5E46C4A577C8}" destId="{69F1B763-BF35-BD47-BADB-B1C270953560}" srcOrd="0" destOrd="0" presId="urn:microsoft.com/office/officeart/2005/8/layout/list1"/>
    <dgm:cxn modelId="{F43F4D4D-7A9E-CD4B-A994-4D05E13614FD}" type="presParOf" srcId="{AEEBD86C-5A42-E849-B62F-5E46C4A577C8}" destId="{5F764B24-3A91-9D48-883E-536E4485E2FF}" srcOrd="1" destOrd="0" presId="urn:microsoft.com/office/officeart/2005/8/layout/list1"/>
    <dgm:cxn modelId="{A3B7F4E1-5023-0040-8466-FAA00FDE25C6}" type="presParOf" srcId="{A331E134-E14D-484E-9092-4C7A34C81606}" destId="{8AB0C7C6-A495-A14F-BA95-7E36FB6EC1BE}" srcOrd="13" destOrd="0" presId="urn:microsoft.com/office/officeart/2005/8/layout/list1"/>
    <dgm:cxn modelId="{9928CF9C-421D-7B45-8A5D-18684B1C537C}" type="presParOf" srcId="{A331E134-E14D-484E-9092-4C7A34C81606}" destId="{47F8368E-8562-884D-9818-8E2B82615EFE}" srcOrd="14" destOrd="0" presId="urn:microsoft.com/office/officeart/2005/8/layout/list1"/>
    <dgm:cxn modelId="{99001011-C29F-B040-BEC4-3AF6D9C7ADEB}" type="presParOf" srcId="{A331E134-E14D-484E-9092-4C7A34C81606}" destId="{251A44F8-88EB-044E-9786-7661B55EC161}" srcOrd="15" destOrd="0" presId="urn:microsoft.com/office/officeart/2005/8/layout/list1"/>
    <dgm:cxn modelId="{5A8052DF-0BDA-3D40-B031-2A4473F96EA5}" type="presParOf" srcId="{A331E134-E14D-484E-9092-4C7A34C81606}" destId="{2AD76872-F2DF-BE47-809F-1B360CE32B55}" srcOrd="16" destOrd="0" presId="urn:microsoft.com/office/officeart/2005/8/layout/list1"/>
    <dgm:cxn modelId="{D3F674CD-43D9-5445-9B6D-14E2F699327E}" type="presParOf" srcId="{2AD76872-F2DF-BE47-809F-1B360CE32B55}" destId="{A2370C65-9FFF-2D4A-AE56-247518DDD47C}" srcOrd="0" destOrd="0" presId="urn:microsoft.com/office/officeart/2005/8/layout/list1"/>
    <dgm:cxn modelId="{EF7B1A8C-1E0A-3C43-8AA6-A6B57C00BFED}" type="presParOf" srcId="{2AD76872-F2DF-BE47-809F-1B360CE32B55}" destId="{5FD81C91-A92F-A14B-8C63-B68911F68B3D}" srcOrd="1" destOrd="0" presId="urn:microsoft.com/office/officeart/2005/8/layout/list1"/>
    <dgm:cxn modelId="{6040914D-6FBD-6B47-853D-D1AA918CC9CE}" type="presParOf" srcId="{A331E134-E14D-484E-9092-4C7A34C81606}" destId="{C549B627-16C8-8841-8144-EED445B16643}" srcOrd="17" destOrd="0" presId="urn:microsoft.com/office/officeart/2005/8/layout/list1"/>
    <dgm:cxn modelId="{86BDFE5D-A4D0-514E-AD31-DDDABEA4563D}" type="presParOf" srcId="{A331E134-E14D-484E-9092-4C7A34C81606}" destId="{5DB02D3E-A867-9943-84E9-592FDC943D8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nchor="ctr"/>
        <a:lstStyle/>
        <a:p>
          <a:r>
            <a:rPr lang="en-US" sz="3200" dirty="0">
              <a:solidFill>
                <a:schemeClr val="tx1"/>
              </a:solidFill>
            </a:rPr>
            <a:t>Examen de la mise </a:t>
          </a:r>
          <a:r>
            <a:rPr lang="en-US" sz="3200" dirty="0" err="1">
              <a:solidFill>
                <a:schemeClr val="tx1"/>
              </a:solidFill>
            </a:rPr>
            <a:t>en</a:t>
          </a:r>
          <a:r>
            <a:rPr lang="en-US" sz="3200" dirty="0">
              <a:solidFill>
                <a:schemeClr val="tx1"/>
              </a:solidFill>
            </a:rPr>
            <a:t> application des </a:t>
          </a:r>
          <a:r>
            <a:rPr lang="en-US" sz="3200" dirty="0">
              <a:solidFill>
                <a:schemeClr val="bg1"/>
              </a:solidFill>
            </a:rPr>
            <a:t>ques</a:t>
          </a:r>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nchor="ctr"/>
        <a:lstStyle/>
        <a:p>
          <a:r>
            <a:rPr lang="en-US" sz="3200" dirty="0" err="1">
              <a:solidFill>
                <a:schemeClr val="bg1"/>
              </a:solidFill>
            </a:rPr>
            <a:t>Qu’est-ce</a:t>
          </a:r>
          <a:r>
            <a:rPr lang="en-US" sz="3200" dirty="0">
              <a:solidFill>
                <a:schemeClr val="bg1"/>
              </a:solidFill>
            </a:rPr>
            <a:t> que le stress?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Faire face aux </a:t>
          </a:r>
          <a:r>
            <a:rPr lang="en-US" sz="3200" dirty="0" err="1"/>
            <a:t>expériences</a:t>
          </a:r>
          <a:r>
            <a:rPr lang="en-US" sz="3200" dirty="0"/>
            <a:t> </a:t>
          </a:r>
          <a:r>
            <a:rPr lang="en-US" sz="3200" dirty="0" err="1"/>
            <a:t>stressantes</a:t>
          </a:r>
          <a:endParaRPr lang="en-US" sz="3200" dirty="0"/>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a:t>Plan de bien-</a:t>
          </a:r>
          <a:r>
            <a:rPr lang="en-US" sz="3200" dirty="0" err="1"/>
            <a:t>être</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240E32-440D-CD4E-A67C-3DE5121949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D2AD6C-B0B3-1D4F-8D4E-4742EE966CBC}">
      <dgm:prSet custT="1"/>
      <dgm:spPr>
        <a:solidFill>
          <a:srgbClr val="4B53B2"/>
        </a:solidFill>
      </dgm:spPr>
      <dgm:t>
        <a:bodyPr/>
        <a:lstStyle/>
        <a:p>
          <a:pPr algn="ctr"/>
          <a:r>
            <a:rPr lang="en-US" sz="2400" dirty="0"/>
            <a:t>Un certain </a:t>
          </a:r>
          <a:r>
            <a:rPr lang="en-US" sz="2400" dirty="0" err="1"/>
            <a:t>niveau</a:t>
          </a:r>
          <a:r>
            <a:rPr lang="en-US" sz="2400" dirty="0"/>
            <a:t> de stress </a:t>
          </a:r>
          <a:r>
            <a:rPr lang="en-US" sz="2400" dirty="0" err="1"/>
            <a:t>peut</a:t>
          </a:r>
          <a:r>
            <a:rPr lang="en-US" sz="2400" dirty="0"/>
            <a:t> </a:t>
          </a:r>
          <a:r>
            <a:rPr lang="en-US" sz="2400" dirty="0" err="1"/>
            <a:t>être</a:t>
          </a:r>
          <a:r>
            <a:rPr lang="en-US" sz="2400" dirty="0"/>
            <a:t> </a:t>
          </a:r>
          <a:r>
            <a:rPr lang="en-US" sz="2400" dirty="0" err="1"/>
            <a:t>bénéfique</a:t>
          </a:r>
          <a:r>
            <a:rPr lang="en-US" sz="2400" dirty="0"/>
            <a:t> Trop de stress </a:t>
          </a:r>
          <a:r>
            <a:rPr lang="en-US" sz="2400" dirty="0" err="1"/>
            <a:t>peut</a:t>
          </a:r>
          <a:r>
            <a:rPr lang="en-US" sz="2400" dirty="0"/>
            <a:t> </a:t>
          </a:r>
          <a:r>
            <a:rPr lang="en-US" sz="2400" dirty="0" err="1"/>
            <a:t>être</a:t>
          </a:r>
          <a:r>
            <a:rPr lang="en-US" sz="2400" dirty="0"/>
            <a:t> </a:t>
          </a:r>
          <a:r>
            <a:rPr lang="en-US" sz="2400" dirty="0" err="1"/>
            <a:t>débilitant</a:t>
          </a:r>
          <a:r>
            <a:rPr lang="en-US" sz="2400" dirty="0"/>
            <a:t>.</a:t>
          </a:r>
          <a:endParaRPr lang="en-CA" sz="2400" dirty="0"/>
        </a:p>
      </dgm:t>
    </dgm:pt>
    <dgm:pt modelId="{8509F862-E1AE-A041-B6A9-7F4776226C0D}" type="parTrans" cxnId="{57ADF7D8-FDDF-6748-9CD5-524DEFEA1BD7}">
      <dgm:prSet/>
      <dgm:spPr/>
      <dgm:t>
        <a:bodyPr/>
        <a:lstStyle/>
        <a:p>
          <a:pPr algn="ctr"/>
          <a:endParaRPr lang="en-US" sz="2400"/>
        </a:p>
      </dgm:t>
    </dgm:pt>
    <dgm:pt modelId="{2D1B09ED-4DFB-A54C-82FD-CFC3DAFA9E1C}" type="sibTrans" cxnId="{57ADF7D8-FDDF-6748-9CD5-524DEFEA1BD7}">
      <dgm:prSet/>
      <dgm:spPr/>
      <dgm:t>
        <a:bodyPr/>
        <a:lstStyle/>
        <a:p>
          <a:pPr algn="ctr"/>
          <a:endParaRPr lang="en-US" sz="2400"/>
        </a:p>
      </dgm:t>
    </dgm:pt>
    <dgm:pt modelId="{0A2B7DF3-2B9A-0042-A8CA-7EE239AB6D82}" type="pres">
      <dgm:prSet presAssocID="{3B240E32-440D-CD4E-A67C-3DE512194987}" presName="linear" presStyleCnt="0">
        <dgm:presLayoutVars>
          <dgm:animLvl val="lvl"/>
          <dgm:resizeHandles val="exact"/>
        </dgm:presLayoutVars>
      </dgm:prSet>
      <dgm:spPr/>
    </dgm:pt>
    <dgm:pt modelId="{E49057B3-8214-4546-8BC2-198316E4F56F}" type="pres">
      <dgm:prSet presAssocID="{51D2AD6C-B0B3-1D4F-8D4E-4742EE966CBC}" presName="parentText" presStyleLbl="node1" presStyleIdx="0" presStyleCnt="1" custScaleY="829991" custLinFactNeighborX="-1703" custLinFactNeighborY="37577">
        <dgm:presLayoutVars>
          <dgm:chMax val="0"/>
          <dgm:bulletEnabled val="1"/>
        </dgm:presLayoutVars>
      </dgm:prSet>
      <dgm:spPr/>
    </dgm:pt>
  </dgm:ptLst>
  <dgm:cxnLst>
    <dgm:cxn modelId="{0B7EA567-A63E-6A4C-A724-B7F7E99BC5C6}" type="presOf" srcId="{3B240E32-440D-CD4E-A67C-3DE512194987}" destId="{0A2B7DF3-2B9A-0042-A8CA-7EE239AB6D82}" srcOrd="0" destOrd="0" presId="urn:microsoft.com/office/officeart/2005/8/layout/vList2"/>
    <dgm:cxn modelId="{B732C3B0-078B-9D4F-A5B4-EF66A63F93A6}" type="presOf" srcId="{51D2AD6C-B0B3-1D4F-8D4E-4742EE966CBC}" destId="{E49057B3-8214-4546-8BC2-198316E4F56F}" srcOrd="0" destOrd="0" presId="urn:microsoft.com/office/officeart/2005/8/layout/vList2"/>
    <dgm:cxn modelId="{57ADF7D8-FDDF-6748-9CD5-524DEFEA1BD7}" srcId="{3B240E32-440D-CD4E-A67C-3DE512194987}" destId="{51D2AD6C-B0B3-1D4F-8D4E-4742EE966CBC}" srcOrd="0" destOrd="0" parTransId="{8509F862-E1AE-A041-B6A9-7F4776226C0D}" sibTransId="{2D1B09ED-4DFB-A54C-82FD-CFC3DAFA9E1C}"/>
    <dgm:cxn modelId="{E3584A2A-65F5-9C48-891B-DE4DAB3D905E}" type="presParOf" srcId="{0A2B7DF3-2B9A-0042-A8CA-7EE239AB6D82}" destId="{E49057B3-8214-4546-8BC2-198316E4F56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469EA1-A6B1-B044-9A21-4053041217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901059-9B74-ED4A-AF83-22072264CA88}">
      <dgm:prSet custT="1"/>
      <dgm:spPr>
        <a:solidFill>
          <a:srgbClr val="4B53B2"/>
        </a:solidFill>
      </dgm:spPr>
      <dgm:t>
        <a:bodyPr/>
        <a:lstStyle/>
        <a:p>
          <a:r>
            <a:rPr lang="en-US" sz="2400" dirty="0"/>
            <a:t>Nos corps </a:t>
          </a:r>
          <a:r>
            <a:rPr lang="en-US" sz="2400" dirty="0" err="1"/>
            <a:t>réagissent</a:t>
          </a:r>
          <a:r>
            <a:rPr lang="en-US" sz="2400" dirty="0"/>
            <a:t> </a:t>
          </a:r>
          <a:r>
            <a:rPr lang="en-US" sz="2400" dirty="0" err="1"/>
            <a:t>tous</a:t>
          </a:r>
          <a:r>
            <a:rPr lang="en-US" sz="2400" dirty="0"/>
            <a:t> de la </a:t>
          </a:r>
          <a:r>
            <a:rPr lang="en-US" sz="2400" dirty="0" err="1"/>
            <a:t>même</a:t>
          </a:r>
          <a:r>
            <a:rPr lang="en-US" sz="2400" dirty="0"/>
            <a:t> manière </a:t>
          </a:r>
          <a:r>
            <a:rPr lang="en-US" sz="2400" dirty="0" err="1"/>
            <a:t>en</a:t>
          </a:r>
          <a:r>
            <a:rPr lang="en-US" sz="2400" dirty="0"/>
            <a:t> </a:t>
          </a:r>
          <a:r>
            <a:rPr lang="en-US" sz="2400" dirty="0" err="1"/>
            <a:t>réponse</a:t>
          </a:r>
          <a:r>
            <a:rPr lang="en-US" sz="2400" dirty="0"/>
            <a:t> </a:t>
          </a:r>
          <a:r>
            <a:rPr lang="en-US" sz="2400" dirty="0" err="1"/>
            <a:t>à</a:t>
          </a:r>
          <a:r>
            <a:rPr lang="en-US" sz="2400" dirty="0"/>
            <a:t> </a:t>
          </a:r>
          <a:r>
            <a:rPr lang="en-US" sz="2400" dirty="0" err="1"/>
            <a:t>quelque</a:t>
          </a:r>
          <a:r>
            <a:rPr lang="en-US" sz="2400" dirty="0"/>
            <a:t> chose de </a:t>
          </a:r>
          <a:r>
            <a:rPr lang="en-US" sz="2400" dirty="0" err="1"/>
            <a:t>menaçant</a:t>
          </a:r>
          <a:r>
            <a:rPr lang="en-US" sz="2400" dirty="0"/>
            <a:t>.</a:t>
          </a:r>
          <a:endParaRPr lang="en-CA" sz="2400" dirty="0"/>
        </a:p>
      </dgm:t>
    </dgm:pt>
    <dgm:pt modelId="{F4DC63BD-6FF9-D442-83DD-DCDE58C429C6}" type="parTrans" cxnId="{487E71B8-C549-9A44-8731-BD16AD8F6700}">
      <dgm:prSet/>
      <dgm:spPr/>
      <dgm:t>
        <a:bodyPr/>
        <a:lstStyle/>
        <a:p>
          <a:endParaRPr lang="en-US" sz="2400"/>
        </a:p>
      </dgm:t>
    </dgm:pt>
    <dgm:pt modelId="{3F9CD199-CDAD-4B43-9CF8-7C8AD6329EBC}" type="sibTrans" cxnId="{487E71B8-C549-9A44-8731-BD16AD8F6700}">
      <dgm:prSet/>
      <dgm:spPr/>
      <dgm:t>
        <a:bodyPr/>
        <a:lstStyle/>
        <a:p>
          <a:endParaRPr lang="en-US" sz="2400"/>
        </a:p>
      </dgm:t>
    </dgm:pt>
    <dgm:pt modelId="{316AD1B5-D94D-4B45-8251-2AB90B94A05F}">
      <dgm:prSet custT="1"/>
      <dgm:spPr>
        <a:solidFill>
          <a:srgbClr val="4B53B2"/>
        </a:solidFill>
      </dgm:spPr>
      <dgm:t>
        <a:bodyPr/>
        <a:lstStyle/>
        <a:p>
          <a:r>
            <a:rPr lang="en-US" sz="2400" dirty="0" err="1"/>
            <a:t>Cette</a:t>
          </a:r>
          <a:r>
            <a:rPr lang="en-US" sz="2400" dirty="0"/>
            <a:t> </a:t>
          </a:r>
          <a:r>
            <a:rPr lang="en-US" sz="2400" dirty="0" err="1"/>
            <a:t>réaction</a:t>
          </a:r>
          <a:r>
            <a:rPr lang="en-US" sz="2400" dirty="0"/>
            <a:t> vise </a:t>
          </a:r>
          <a:r>
            <a:rPr lang="en-US" sz="2400" dirty="0" err="1"/>
            <a:t>à</a:t>
          </a:r>
          <a:r>
            <a:rPr lang="en-US" sz="2400" dirty="0"/>
            <a:t> nous aider </a:t>
          </a:r>
          <a:r>
            <a:rPr lang="en-US" sz="2400" dirty="0" err="1"/>
            <a:t>à</a:t>
          </a:r>
          <a:r>
            <a:rPr lang="en-US" sz="2400" dirty="0"/>
            <a:t> </a:t>
          </a:r>
          <a:r>
            <a:rPr lang="en-US" sz="2400" dirty="0" err="1"/>
            <a:t>éviter</a:t>
          </a:r>
          <a:r>
            <a:rPr lang="en-US" sz="2400" dirty="0"/>
            <a:t> tout </a:t>
          </a:r>
          <a:r>
            <a:rPr lang="en-US" sz="2400" dirty="0" err="1"/>
            <a:t>préjudice</a:t>
          </a:r>
          <a:r>
            <a:rPr lang="en-US" sz="2400" dirty="0"/>
            <a:t>.</a:t>
          </a:r>
          <a:endParaRPr lang="en-CA" sz="2400" dirty="0"/>
        </a:p>
      </dgm:t>
    </dgm:pt>
    <dgm:pt modelId="{A2246B1C-1B6E-984B-A2E2-56F5CC2A09AD}" type="parTrans" cxnId="{760C3714-5A53-9948-B98E-EC197BE00385}">
      <dgm:prSet/>
      <dgm:spPr/>
      <dgm:t>
        <a:bodyPr/>
        <a:lstStyle/>
        <a:p>
          <a:endParaRPr lang="en-US" sz="2400"/>
        </a:p>
      </dgm:t>
    </dgm:pt>
    <dgm:pt modelId="{1C1A56BB-E5C5-F648-BB04-68BA499D98BF}" type="sibTrans" cxnId="{760C3714-5A53-9948-B98E-EC197BE00385}">
      <dgm:prSet/>
      <dgm:spPr/>
      <dgm:t>
        <a:bodyPr/>
        <a:lstStyle/>
        <a:p>
          <a:endParaRPr lang="en-US" sz="2400"/>
        </a:p>
      </dgm:t>
    </dgm:pt>
    <dgm:pt modelId="{9FCDC9F9-B93F-6347-B94E-2D561F6F4C06}" type="pres">
      <dgm:prSet presAssocID="{D1469EA1-A6B1-B044-9A21-405304121775}" presName="linear" presStyleCnt="0">
        <dgm:presLayoutVars>
          <dgm:animLvl val="lvl"/>
          <dgm:resizeHandles val="exact"/>
        </dgm:presLayoutVars>
      </dgm:prSet>
      <dgm:spPr/>
    </dgm:pt>
    <dgm:pt modelId="{FCE17362-8FA9-8D4B-90DE-85135D9204CC}" type="pres">
      <dgm:prSet presAssocID="{00901059-9B74-ED4A-AF83-22072264CA88}" presName="parentText" presStyleLbl="node1" presStyleIdx="0" presStyleCnt="2">
        <dgm:presLayoutVars>
          <dgm:chMax val="0"/>
          <dgm:bulletEnabled val="1"/>
        </dgm:presLayoutVars>
      </dgm:prSet>
      <dgm:spPr/>
    </dgm:pt>
    <dgm:pt modelId="{ADF081AE-F6BD-594D-8C34-4305259F0C95}" type="pres">
      <dgm:prSet presAssocID="{3F9CD199-CDAD-4B43-9CF8-7C8AD6329EBC}" presName="spacer" presStyleCnt="0"/>
      <dgm:spPr/>
    </dgm:pt>
    <dgm:pt modelId="{45A445A8-0D9B-4649-8D78-EDB0CE9B8B39}" type="pres">
      <dgm:prSet presAssocID="{316AD1B5-D94D-4B45-8251-2AB90B94A05F}" presName="parentText" presStyleLbl="node1" presStyleIdx="1" presStyleCnt="2">
        <dgm:presLayoutVars>
          <dgm:chMax val="0"/>
          <dgm:bulletEnabled val="1"/>
        </dgm:presLayoutVars>
      </dgm:prSet>
      <dgm:spPr/>
    </dgm:pt>
  </dgm:ptLst>
  <dgm:cxnLst>
    <dgm:cxn modelId="{760C3714-5A53-9948-B98E-EC197BE00385}" srcId="{D1469EA1-A6B1-B044-9A21-405304121775}" destId="{316AD1B5-D94D-4B45-8251-2AB90B94A05F}" srcOrd="1" destOrd="0" parTransId="{A2246B1C-1B6E-984B-A2E2-56F5CC2A09AD}" sibTransId="{1C1A56BB-E5C5-F648-BB04-68BA499D98BF}"/>
    <dgm:cxn modelId="{8AC98B2D-DFEF-0548-9D4E-5D50BDDD089E}" type="presOf" srcId="{D1469EA1-A6B1-B044-9A21-405304121775}" destId="{9FCDC9F9-B93F-6347-B94E-2D561F6F4C06}" srcOrd="0" destOrd="0" presId="urn:microsoft.com/office/officeart/2005/8/layout/vList2"/>
    <dgm:cxn modelId="{C6909E39-9080-4148-98F9-0EB54591AC51}" type="presOf" srcId="{00901059-9B74-ED4A-AF83-22072264CA88}" destId="{FCE17362-8FA9-8D4B-90DE-85135D9204CC}" srcOrd="0" destOrd="0" presId="urn:microsoft.com/office/officeart/2005/8/layout/vList2"/>
    <dgm:cxn modelId="{BF4B1584-08FB-424A-A627-D3E8CCFC7A26}" type="presOf" srcId="{316AD1B5-D94D-4B45-8251-2AB90B94A05F}" destId="{45A445A8-0D9B-4649-8D78-EDB0CE9B8B39}" srcOrd="0" destOrd="0" presId="urn:microsoft.com/office/officeart/2005/8/layout/vList2"/>
    <dgm:cxn modelId="{487E71B8-C549-9A44-8731-BD16AD8F6700}" srcId="{D1469EA1-A6B1-B044-9A21-405304121775}" destId="{00901059-9B74-ED4A-AF83-22072264CA88}" srcOrd="0" destOrd="0" parTransId="{F4DC63BD-6FF9-D442-83DD-DCDE58C429C6}" sibTransId="{3F9CD199-CDAD-4B43-9CF8-7C8AD6329EBC}"/>
    <dgm:cxn modelId="{A19E0073-5C5C-8540-BF89-1A5933616E37}" type="presParOf" srcId="{9FCDC9F9-B93F-6347-B94E-2D561F6F4C06}" destId="{FCE17362-8FA9-8D4B-90DE-85135D9204CC}" srcOrd="0" destOrd="0" presId="urn:microsoft.com/office/officeart/2005/8/layout/vList2"/>
    <dgm:cxn modelId="{405FA6AA-B0DE-CC4F-BED3-38C1361300D5}" type="presParOf" srcId="{9FCDC9F9-B93F-6347-B94E-2D561F6F4C06}" destId="{ADF081AE-F6BD-594D-8C34-4305259F0C95}" srcOrd="1" destOrd="0" presId="urn:microsoft.com/office/officeart/2005/8/layout/vList2"/>
    <dgm:cxn modelId="{CDBA3898-2294-EA46-80C4-B35AED1A1C6E}" type="presParOf" srcId="{9FCDC9F9-B93F-6347-B94E-2D561F6F4C06}" destId="{45A445A8-0D9B-4649-8D78-EDB0CE9B8B3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10E9A6-342B-45B6-998C-122622461C7D}"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44F9DEC4-822C-4C9E-B096-14734E13C46B}">
      <dgm:prSet phldrT="[Text]" custT="1"/>
      <dgm:spPr>
        <a:solidFill>
          <a:srgbClr val="957BC1"/>
        </a:solidFill>
      </dgm:spPr>
      <dgm:t>
        <a:bodyPr/>
        <a:lstStyle/>
        <a:p>
          <a:r>
            <a:rPr lang="fr-CA" sz="2400" dirty="0"/>
            <a:t>Inhibition de l’action</a:t>
          </a:r>
          <a:endParaRPr lang="en-US" sz="2400" dirty="0"/>
        </a:p>
      </dgm:t>
    </dgm:pt>
    <dgm:pt modelId="{0E970BC4-218F-4C57-8E18-5C68E57472B7}" type="parTrans" cxnId="{212422DF-16C2-4C3F-833F-C14EC6FC918F}">
      <dgm:prSet/>
      <dgm:spPr/>
      <dgm:t>
        <a:bodyPr/>
        <a:lstStyle/>
        <a:p>
          <a:endParaRPr lang="en-US"/>
        </a:p>
      </dgm:t>
    </dgm:pt>
    <dgm:pt modelId="{7256746B-F1E0-446E-80A3-22287B30B35D}" type="sibTrans" cxnId="{212422DF-16C2-4C3F-833F-C14EC6FC918F}">
      <dgm:prSet/>
      <dgm:spPr/>
      <dgm:t>
        <a:bodyPr/>
        <a:lstStyle/>
        <a:p>
          <a:endParaRPr lang="en-US"/>
        </a:p>
      </dgm:t>
    </dgm:pt>
    <dgm:pt modelId="{39DC0D59-5DA2-4049-A17E-C5E65AC66AF8}">
      <dgm:prSet phldrT="[Text]" custT="1"/>
      <dgm:spPr>
        <a:solidFill>
          <a:srgbClr val="957BC1"/>
        </a:solidFill>
      </dgm:spPr>
      <dgm:t>
        <a:bodyPr/>
        <a:lstStyle/>
        <a:p>
          <a:r>
            <a:rPr lang="fr-CA" sz="2400" dirty="0"/>
            <a:t>Fuite</a:t>
          </a:r>
          <a:endParaRPr lang="en-US" sz="2400" dirty="0"/>
        </a:p>
      </dgm:t>
    </dgm:pt>
    <dgm:pt modelId="{C1FDD60E-A76E-47BC-88EE-5E2E02351189}" type="parTrans" cxnId="{4E1D4221-DF13-4977-9AC2-1542DA86E2E7}">
      <dgm:prSet/>
      <dgm:spPr/>
      <dgm:t>
        <a:bodyPr/>
        <a:lstStyle/>
        <a:p>
          <a:endParaRPr lang="en-US"/>
        </a:p>
      </dgm:t>
    </dgm:pt>
    <dgm:pt modelId="{5C23EFC5-3E71-4408-A630-25AC7871407D}" type="sibTrans" cxnId="{4E1D4221-DF13-4977-9AC2-1542DA86E2E7}">
      <dgm:prSet/>
      <dgm:spPr/>
      <dgm:t>
        <a:bodyPr/>
        <a:lstStyle/>
        <a:p>
          <a:endParaRPr lang="en-US"/>
        </a:p>
      </dgm:t>
    </dgm:pt>
    <dgm:pt modelId="{141A632E-7F1F-42F8-9D7C-363CA0FD8B34}">
      <dgm:prSet phldrT="[Text]" custT="1"/>
      <dgm:spPr>
        <a:solidFill>
          <a:srgbClr val="8B73B3"/>
        </a:solidFill>
      </dgm:spPr>
      <dgm:t>
        <a:bodyPr/>
        <a:lstStyle/>
        <a:p>
          <a:r>
            <a:rPr lang="fr-CA" sz="2400" dirty="0"/>
            <a:t>Lutte</a:t>
          </a:r>
          <a:endParaRPr lang="en-US" sz="2400" dirty="0"/>
        </a:p>
      </dgm:t>
    </dgm:pt>
    <dgm:pt modelId="{CBA11931-853A-4625-9601-AF0BFD3D7FDA}" type="parTrans" cxnId="{D4375177-73B8-4BC0-A266-15EB18594D75}">
      <dgm:prSet/>
      <dgm:spPr/>
      <dgm:t>
        <a:bodyPr/>
        <a:lstStyle/>
        <a:p>
          <a:endParaRPr lang="en-US"/>
        </a:p>
      </dgm:t>
    </dgm:pt>
    <dgm:pt modelId="{27A8A0BD-30A3-4D16-B008-9E9A4432AB24}" type="sibTrans" cxnId="{D4375177-73B8-4BC0-A266-15EB18594D75}">
      <dgm:prSet/>
      <dgm:spPr/>
      <dgm:t>
        <a:bodyPr/>
        <a:lstStyle/>
        <a:p>
          <a:endParaRPr lang="en-US"/>
        </a:p>
      </dgm:t>
    </dgm:pt>
    <dgm:pt modelId="{3E5AA36D-321F-4D8F-8D0F-7AD15419C9B6}">
      <dgm:prSet phldrT="[Text]"/>
      <dgm:spPr>
        <a:solidFill>
          <a:srgbClr val="4572C5"/>
        </a:solidFill>
      </dgm:spPr>
      <dgm:t>
        <a:bodyPr/>
        <a:lstStyle/>
        <a:p>
          <a:r>
            <a:rPr lang="en-US" dirty="0"/>
            <a:t>Action et interaction </a:t>
          </a:r>
          <a:r>
            <a:rPr lang="en-US" dirty="0" err="1"/>
            <a:t>normales</a:t>
          </a:r>
          <a:endParaRPr lang="en-US" dirty="0"/>
        </a:p>
      </dgm:t>
    </dgm:pt>
    <dgm:pt modelId="{1DE0C4BE-29BF-46F5-8243-936F90D16865}" type="parTrans" cxnId="{50F7BA9E-2657-4067-9B46-497BEF3DF79E}">
      <dgm:prSet/>
      <dgm:spPr/>
      <dgm:t>
        <a:bodyPr/>
        <a:lstStyle/>
        <a:p>
          <a:endParaRPr lang="en-US"/>
        </a:p>
      </dgm:t>
    </dgm:pt>
    <dgm:pt modelId="{425766B6-2D86-4A7C-B3D0-8886BDE3F764}" type="sibTrans" cxnId="{50F7BA9E-2657-4067-9B46-497BEF3DF79E}">
      <dgm:prSet/>
      <dgm:spPr/>
      <dgm:t>
        <a:bodyPr/>
        <a:lstStyle/>
        <a:p>
          <a:endParaRPr lang="en-US"/>
        </a:p>
      </dgm:t>
    </dgm:pt>
    <dgm:pt modelId="{2FE6F491-59E3-764D-AEAF-EA0AD1EFD3CE}" type="pres">
      <dgm:prSet presAssocID="{2110E9A6-342B-45B6-998C-122622461C7D}" presName="Name0" presStyleCnt="0">
        <dgm:presLayoutVars>
          <dgm:dir/>
          <dgm:resizeHandles val="exact"/>
        </dgm:presLayoutVars>
      </dgm:prSet>
      <dgm:spPr/>
    </dgm:pt>
    <dgm:pt modelId="{1EF9494D-E2DE-834F-88D0-9BA55CE6AD66}" type="pres">
      <dgm:prSet presAssocID="{2110E9A6-342B-45B6-998C-122622461C7D}" presName="vNodes" presStyleCnt="0"/>
      <dgm:spPr/>
    </dgm:pt>
    <dgm:pt modelId="{9FF1F17A-E7C8-CA42-83A9-0D6DB048BA73}" type="pres">
      <dgm:prSet presAssocID="{141A632E-7F1F-42F8-9D7C-363CA0FD8B34}" presName="node" presStyleLbl="node1" presStyleIdx="0" presStyleCnt="4" custScaleX="283946" custScaleY="245466">
        <dgm:presLayoutVars>
          <dgm:bulletEnabled val="1"/>
        </dgm:presLayoutVars>
      </dgm:prSet>
      <dgm:spPr/>
    </dgm:pt>
    <dgm:pt modelId="{F8AA2F92-27D7-254A-B79B-B2E61DEA428A}" type="pres">
      <dgm:prSet presAssocID="{27A8A0BD-30A3-4D16-B008-9E9A4432AB24}" presName="spacerT" presStyleCnt="0"/>
      <dgm:spPr/>
    </dgm:pt>
    <dgm:pt modelId="{B8337A24-8514-114E-83BC-1A1A1A7CBE80}" type="pres">
      <dgm:prSet presAssocID="{27A8A0BD-30A3-4D16-B008-9E9A4432AB24}" presName="sibTrans" presStyleLbl="sibTrans2D1" presStyleIdx="0" presStyleCnt="3"/>
      <dgm:spPr/>
    </dgm:pt>
    <dgm:pt modelId="{04FC03DD-73F9-EE42-B070-59C98B166EF7}" type="pres">
      <dgm:prSet presAssocID="{27A8A0BD-30A3-4D16-B008-9E9A4432AB24}" presName="spacerB" presStyleCnt="0"/>
      <dgm:spPr/>
    </dgm:pt>
    <dgm:pt modelId="{9ABAE29F-2FC9-7146-A66E-AA543F2EFF09}" type="pres">
      <dgm:prSet presAssocID="{39DC0D59-5DA2-4049-A17E-C5E65AC66AF8}" presName="node" presStyleLbl="node1" presStyleIdx="1" presStyleCnt="4" custScaleX="283946" custScaleY="245466">
        <dgm:presLayoutVars>
          <dgm:bulletEnabled val="1"/>
        </dgm:presLayoutVars>
      </dgm:prSet>
      <dgm:spPr/>
    </dgm:pt>
    <dgm:pt modelId="{389423D8-2E20-2340-B7AF-2AB90F7911DB}" type="pres">
      <dgm:prSet presAssocID="{5C23EFC5-3E71-4408-A630-25AC7871407D}" presName="spacerT" presStyleCnt="0"/>
      <dgm:spPr/>
    </dgm:pt>
    <dgm:pt modelId="{7A4BCDE6-858C-5148-9E76-9F0F218CB560}" type="pres">
      <dgm:prSet presAssocID="{5C23EFC5-3E71-4408-A630-25AC7871407D}" presName="sibTrans" presStyleLbl="sibTrans2D1" presStyleIdx="1" presStyleCnt="3"/>
      <dgm:spPr/>
    </dgm:pt>
    <dgm:pt modelId="{D3A20AD0-CB8E-354F-88CF-097A63472253}" type="pres">
      <dgm:prSet presAssocID="{5C23EFC5-3E71-4408-A630-25AC7871407D}" presName="spacerB" presStyleCnt="0"/>
      <dgm:spPr/>
    </dgm:pt>
    <dgm:pt modelId="{251D595E-7546-D040-8B38-06C9E93DD2C3}" type="pres">
      <dgm:prSet presAssocID="{44F9DEC4-822C-4C9E-B096-14734E13C46B}" presName="node" presStyleLbl="node1" presStyleIdx="2" presStyleCnt="4" custScaleX="283946" custScaleY="245466">
        <dgm:presLayoutVars>
          <dgm:bulletEnabled val="1"/>
        </dgm:presLayoutVars>
      </dgm:prSet>
      <dgm:spPr/>
    </dgm:pt>
    <dgm:pt modelId="{868BECEA-D47E-5741-9CEE-A294955BD9C5}" type="pres">
      <dgm:prSet presAssocID="{2110E9A6-342B-45B6-998C-122622461C7D}" presName="sibTransLast" presStyleLbl="sibTrans2D1" presStyleIdx="2" presStyleCnt="3" custScaleX="111037" custScaleY="195739"/>
      <dgm:spPr/>
    </dgm:pt>
    <dgm:pt modelId="{F4E6FE02-5379-A64C-A387-1B29DFEAED54}" type="pres">
      <dgm:prSet presAssocID="{2110E9A6-342B-45B6-998C-122622461C7D}" presName="connectorText" presStyleLbl="sibTrans2D1" presStyleIdx="2" presStyleCnt="3"/>
      <dgm:spPr/>
    </dgm:pt>
    <dgm:pt modelId="{78DEB1CE-0DB4-B84D-A57C-0D92AE13A6BA}" type="pres">
      <dgm:prSet presAssocID="{2110E9A6-342B-45B6-998C-122622461C7D}" presName="lastNode" presStyleLbl="node1" presStyleIdx="3" presStyleCnt="4" custScaleX="199652" custScaleY="200880" custLinFactX="18842" custLinFactNeighborX="100000" custLinFactNeighborY="7362">
        <dgm:presLayoutVars>
          <dgm:bulletEnabled val="1"/>
        </dgm:presLayoutVars>
      </dgm:prSet>
      <dgm:spPr/>
    </dgm:pt>
  </dgm:ptLst>
  <dgm:cxnLst>
    <dgm:cxn modelId="{4E1D4221-DF13-4977-9AC2-1542DA86E2E7}" srcId="{2110E9A6-342B-45B6-998C-122622461C7D}" destId="{39DC0D59-5DA2-4049-A17E-C5E65AC66AF8}" srcOrd="1" destOrd="0" parTransId="{C1FDD60E-A76E-47BC-88EE-5E2E02351189}" sibTransId="{5C23EFC5-3E71-4408-A630-25AC7871407D}"/>
    <dgm:cxn modelId="{BEDC8E35-92FC-194F-8264-9B377D055723}" type="presOf" srcId="{44F9DEC4-822C-4C9E-B096-14734E13C46B}" destId="{251D595E-7546-D040-8B38-06C9E93DD2C3}" srcOrd="0" destOrd="0" presId="urn:microsoft.com/office/officeart/2005/8/layout/equation2"/>
    <dgm:cxn modelId="{67E9E835-2C36-A141-A8E3-A9F7AF93A864}" type="presOf" srcId="{27A8A0BD-30A3-4D16-B008-9E9A4432AB24}" destId="{B8337A24-8514-114E-83BC-1A1A1A7CBE80}" srcOrd="0" destOrd="0" presId="urn:microsoft.com/office/officeart/2005/8/layout/equation2"/>
    <dgm:cxn modelId="{3B870F42-4B65-964D-B12D-38E653126959}" type="presOf" srcId="{141A632E-7F1F-42F8-9D7C-363CA0FD8B34}" destId="{9FF1F17A-E7C8-CA42-83A9-0D6DB048BA73}" srcOrd="0" destOrd="0" presId="urn:microsoft.com/office/officeart/2005/8/layout/equation2"/>
    <dgm:cxn modelId="{D4375177-73B8-4BC0-A266-15EB18594D75}" srcId="{2110E9A6-342B-45B6-998C-122622461C7D}" destId="{141A632E-7F1F-42F8-9D7C-363CA0FD8B34}" srcOrd="0" destOrd="0" parTransId="{CBA11931-853A-4625-9601-AF0BFD3D7FDA}" sibTransId="{27A8A0BD-30A3-4D16-B008-9E9A4432AB24}"/>
    <dgm:cxn modelId="{B5B29D7D-1973-9F4F-8391-12574CBAC1DC}" type="presOf" srcId="{7256746B-F1E0-446E-80A3-22287B30B35D}" destId="{868BECEA-D47E-5741-9CEE-A294955BD9C5}" srcOrd="0" destOrd="0" presId="urn:microsoft.com/office/officeart/2005/8/layout/equation2"/>
    <dgm:cxn modelId="{C4B9B889-1042-7245-BCA5-B1AA5A07B80F}" type="presOf" srcId="{2110E9A6-342B-45B6-998C-122622461C7D}" destId="{2FE6F491-59E3-764D-AEAF-EA0AD1EFD3CE}" srcOrd="0" destOrd="0" presId="urn:microsoft.com/office/officeart/2005/8/layout/equation2"/>
    <dgm:cxn modelId="{99D55C8C-E5CF-A041-A45E-A020DBA76C33}" type="presOf" srcId="{3E5AA36D-321F-4D8F-8D0F-7AD15419C9B6}" destId="{78DEB1CE-0DB4-B84D-A57C-0D92AE13A6BA}" srcOrd="0" destOrd="0" presId="urn:microsoft.com/office/officeart/2005/8/layout/equation2"/>
    <dgm:cxn modelId="{50F7BA9E-2657-4067-9B46-497BEF3DF79E}" srcId="{2110E9A6-342B-45B6-998C-122622461C7D}" destId="{3E5AA36D-321F-4D8F-8D0F-7AD15419C9B6}" srcOrd="3" destOrd="0" parTransId="{1DE0C4BE-29BF-46F5-8243-936F90D16865}" sibTransId="{425766B6-2D86-4A7C-B3D0-8886BDE3F764}"/>
    <dgm:cxn modelId="{A6870AC9-69CF-2E40-91D1-871047456078}" type="presOf" srcId="{5C23EFC5-3E71-4408-A630-25AC7871407D}" destId="{7A4BCDE6-858C-5148-9E76-9F0F218CB560}" srcOrd="0" destOrd="0" presId="urn:microsoft.com/office/officeart/2005/8/layout/equation2"/>
    <dgm:cxn modelId="{5096A5CD-90C4-5949-B321-75701E318E5C}" type="presOf" srcId="{39DC0D59-5DA2-4049-A17E-C5E65AC66AF8}" destId="{9ABAE29F-2FC9-7146-A66E-AA543F2EFF09}" srcOrd="0" destOrd="0" presId="urn:microsoft.com/office/officeart/2005/8/layout/equation2"/>
    <dgm:cxn modelId="{4132F7CD-A50B-BF4F-B8AF-F557B71619ED}" type="presOf" srcId="{7256746B-F1E0-446E-80A3-22287B30B35D}" destId="{F4E6FE02-5379-A64C-A387-1B29DFEAED54}" srcOrd="1" destOrd="0" presId="urn:microsoft.com/office/officeart/2005/8/layout/equation2"/>
    <dgm:cxn modelId="{212422DF-16C2-4C3F-833F-C14EC6FC918F}" srcId="{2110E9A6-342B-45B6-998C-122622461C7D}" destId="{44F9DEC4-822C-4C9E-B096-14734E13C46B}" srcOrd="2" destOrd="0" parTransId="{0E970BC4-218F-4C57-8E18-5C68E57472B7}" sibTransId="{7256746B-F1E0-446E-80A3-22287B30B35D}"/>
    <dgm:cxn modelId="{E0F7017E-13F5-0F49-B531-243B90542A00}" type="presParOf" srcId="{2FE6F491-59E3-764D-AEAF-EA0AD1EFD3CE}" destId="{1EF9494D-E2DE-834F-88D0-9BA55CE6AD66}" srcOrd="0" destOrd="0" presId="urn:microsoft.com/office/officeart/2005/8/layout/equation2"/>
    <dgm:cxn modelId="{7D5C0056-8ADD-2A42-9B82-24ADCE0CFE1B}" type="presParOf" srcId="{1EF9494D-E2DE-834F-88D0-9BA55CE6AD66}" destId="{9FF1F17A-E7C8-CA42-83A9-0D6DB048BA73}" srcOrd="0" destOrd="0" presId="urn:microsoft.com/office/officeart/2005/8/layout/equation2"/>
    <dgm:cxn modelId="{AB80B4AA-7D1A-C841-A25A-8DF80DC4DFC0}" type="presParOf" srcId="{1EF9494D-E2DE-834F-88D0-9BA55CE6AD66}" destId="{F8AA2F92-27D7-254A-B79B-B2E61DEA428A}" srcOrd="1" destOrd="0" presId="urn:microsoft.com/office/officeart/2005/8/layout/equation2"/>
    <dgm:cxn modelId="{FA176F8E-4B26-8241-AE26-EED54ADC5933}" type="presParOf" srcId="{1EF9494D-E2DE-834F-88D0-9BA55CE6AD66}" destId="{B8337A24-8514-114E-83BC-1A1A1A7CBE80}" srcOrd="2" destOrd="0" presId="urn:microsoft.com/office/officeart/2005/8/layout/equation2"/>
    <dgm:cxn modelId="{033951C7-0251-1E4A-8E90-D29DCC53467F}" type="presParOf" srcId="{1EF9494D-E2DE-834F-88D0-9BA55CE6AD66}" destId="{04FC03DD-73F9-EE42-B070-59C98B166EF7}" srcOrd="3" destOrd="0" presId="urn:microsoft.com/office/officeart/2005/8/layout/equation2"/>
    <dgm:cxn modelId="{7DDE0C2A-9DCA-CF43-894C-D0EFBD901A21}" type="presParOf" srcId="{1EF9494D-E2DE-834F-88D0-9BA55CE6AD66}" destId="{9ABAE29F-2FC9-7146-A66E-AA543F2EFF09}" srcOrd="4" destOrd="0" presId="urn:microsoft.com/office/officeart/2005/8/layout/equation2"/>
    <dgm:cxn modelId="{2B537765-8F94-0F4C-BF47-8856FC4EB19E}" type="presParOf" srcId="{1EF9494D-E2DE-834F-88D0-9BA55CE6AD66}" destId="{389423D8-2E20-2340-B7AF-2AB90F7911DB}" srcOrd="5" destOrd="0" presId="urn:microsoft.com/office/officeart/2005/8/layout/equation2"/>
    <dgm:cxn modelId="{E87CB401-E680-9545-8B59-7D87ECE0B00D}" type="presParOf" srcId="{1EF9494D-E2DE-834F-88D0-9BA55CE6AD66}" destId="{7A4BCDE6-858C-5148-9E76-9F0F218CB560}" srcOrd="6" destOrd="0" presId="urn:microsoft.com/office/officeart/2005/8/layout/equation2"/>
    <dgm:cxn modelId="{1B96C6FA-669E-4D4B-912B-A55C8915111A}" type="presParOf" srcId="{1EF9494D-E2DE-834F-88D0-9BA55CE6AD66}" destId="{D3A20AD0-CB8E-354F-88CF-097A63472253}" srcOrd="7" destOrd="0" presId="urn:microsoft.com/office/officeart/2005/8/layout/equation2"/>
    <dgm:cxn modelId="{A36DA3A4-33AC-424B-924C-FEBC23E7BEAB}" type="presParOf" srcId="{1EF9494D-E2DE-834F-88D0-9BA55CE6AD66}" destId="{251D595E-7546-D040-8B38-06C9E93DD2C3}" srcOrd="8" destOrd="0" presId="urn:microsoft.com/office/officeart/2005/8/layout/equation2"/>
    <dgm:cxn modelId="{377FBFDD-4314-C44A-B0C6-B7DA3D876261}" type="presParOf" srcId="{2FE6F491-59E3-764D-AEAF-EA0AD1EFD3CE}" destId="{868BECEA-D47E-5741-9CEE-A294955BD9C5}" srcOrd="1" destOrd="0" presId="urn:microsoft.com/office/officeart/2005/8/layout/equation2"/>
    <dgm:cxn modelId="{A55A67D4-B8A5-7147-B066-80609102A036}" type="presParOf" srcId="{868BECEA-D47E-5741-9CEE-A294955BD9C5}" destId="{F4E6FE02-5379-A64C-A387-1B29DFEAED54}" srcOrd="0" destOrd="0" presId="urn:microsoft.com/office/officeart/2005/8/layout/equation2"/>
    <dgm:cxn modelId="{1CD5C283-7994-B24F-A845-D66AE7B1D565}" type="presParOf" srcId="{2FE6F491-59E3-764D-AEAF-EA0AD1EFD3CE}" destId="{78DEB1CE-0DB4-B84D-A57C-0D92AE13A6BA}"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EE868-ED3A-5F46-B78C-C9DC3DDF1F02}">
      <dsp:nvSpPr>
        <dsp:cNvPr id="0" name=""/>
        <dsp:cNvSpPr/>
      </dsp:nvSpPr>
      <dsp:spPr>
        <a:xfrm>
          <a:off x="7612" y="0"/>
          <a:ext cx="5196240" cy="1558872"/>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1600200">
            <a:lnSpc>
              <a:spcPct val="90000"/>
            </a:lnSpc>
            <a:spcBef>
              <a:spcPct val="0"/>
            </a:spcBef>
            <a:spcAft>
              <a:spcPct val="35000"/>
            </a:spcAft>
            <a:buNone/>
          </a:pPr>
          <a:r>
            <a:rPr lang="en-US" sz="3600" kern="1200" dirty="0"/>
            <a:t>Respecter les </a:t>
          </a:r>
          <a:r>
            <a:rPr lang="en-US" sz="3600" kern="1200" dirty="0" err="1"/>
            <a:t>autres</a:t>
          </a:r>
          <a:endParaRPr lang="en-US" sz="3600" kern="1200" dirty="0"/>
        </a:p>
      </dsp:txBody>
      <dsp:txXfrm>
        <a:off x="7612" y="0"/>
        <a:ext cx="5196240" cy="1558872"/>
      </dsp:txXfrm>
    </dsp:sp>
    <dsp:sp modelId="{7C051925-934E-B141-B9B9-E5CDA3E5AB00}">
      <dsp:nvSpPr>
        <dsp:cNvPr id="0" name=""/>
        <dsp:cNvSpPr/>
      </dsp:nvSpPr>
      <dsp:spPr>
        <a:xfrm>
          <a:off x="7612" y="1558872"/>
          <a:ext cx="5196240" cy="2792465"/>
        </a:xfrm>
        <a:prstGeom prst="rect">
          <a:avLst/>
        </a:prstGeom>
        <a:solidFill>
          <a:srgbClr val="EDF2F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1066800">
            <a:lnSpc>
              <a:spcPct val="90000"/>
            </a:lnSpc>
            <a:spcBef>
              <a:spcPct val="0"/>
            </a:spcBef>
            <a:spcAft>
              <a:spcPct val="35000"/>
            </a:spcAft>
            <a:buNone/>
          </a:pPr>
          <a:r>
            <a:rPr lang="en-US" sz="2400" kern="1200" dirty="0" err="1"/>
            <a:t>Veuillez</a:t>
          </a:r>
          <a:r>
            <a:rPr lang="en-US" sz="2400" kern="1200" dirty="0"/>
            <a:t> respecter la </a:t>
          </a:r>
          <a:r>
            <a:rPr lang="en-US" sz="2400" kern="1200" dirty="0" err="1"/>
            <a:t>confidentialité</a:t>
          </a:r>
          <a:r>
            <a:rPr lang="en-US" sz="2400" kern="1200" dirty="0"/>
            <a:t> de </a:t>
          </a:r>
          <a:r>
            <a:rPr lang="en-US" sz="2400" kern="1200" dirty="0" err="1"/>
            <a:t>chacun</a:t>
          </a:r>
          <a:r>
            <a:rPr lang="en-US" sz="2400" kern="1200" dirty="0"/>
            <a:t>.</a:t>
          </a:r>
        </a:p>
        <a:p>
          <a:pPr marL="0" lvl="0" indent="0" algn="l" defTabSz="1066800">
            <a:lnSpc>
              <a:spcPct val="90000"/>
            </a:lnSpc>
            <a:spcBef>
              <a:spcPct val="0"/>
            </a:spcBef>
            <a:spcAft>
              <a:spcPct val="35000"/>
            </a:spcAft>
            <a:buNone/>
          </a:pPr>
          <a:r>
            <a:rPr lang="fr-CA" sz="2400" kern="1200" dirty="0"/>
            <a:t>Veuillez ne pas raconter au groupe des histoires personnelles de traumatismes, de pensées suicidaires ou violentes.</a:t>
          </a:r>
          <a:endParaRPr lang="en-US" sz="2400" kern="1200" dirty="0"/>
        </a:p>
      </dsp:txBody>
      <dsp:txXfrm>
        <a:off x="7612" y="1558872"/>
        <a:ext cx="5196240" cy="2792465"/>
      </dsp:txXfrm>
    </dsp:sp>
    <dsp:sp modelId="{B7254B67-CA8D-6C42-9776-A8094766D18C}">
      <dsp:nvSpPr>
        <dsp:cNvPr id="0" name=""/>
        <dsp:cNvSpPr/>
      </dsp:nvSpPr>
      <dsp:spPr>
        <a:xfrm>
          <a:off x="5311747" y="0"/>
          <a:ext cx="5196240" cy="1558872"/>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1600200">
            <a:lnSpc>
              <a:spcPct val="90000"/>
            </a:lnSpc>
            <a:spcBef>
              <a:spcPct val="0"/>
            </a:spcBef>
            <a:spcAft>
              <a:spcPct val="35000"/>
            </a:spcAft>
            <a:buNone/>
          </a:pPr>
          <a:r>
            <a:rPr lang="en-US" sz="3600" kern="1200" dirty="0" err="1"/>
            <a:t>Demande</a:t>
          </a:r>
          <a:r>
            <a:rPr lang="en-US" sz="3600" kern="1200" dirty="0"/>
            <a:t> </a:t>
          </a:r>
          <a:r>
            <a:rPr lang="en-US" sz="3600" kern="1200" dirty="0" err="1"/>
            <a:t>notre</a:t>
          </a:r>
          <a:r>
            <a:rPr lang="en-US" sz="3600" kern="1200" dirty="0"/>
            <a:t> conseil</a:t>
          </a:r>
        </a:p>
      </dsp:txBody>
      <dsp:txXfrm>
        <a:off x="5311747" y="0"/>
        <a:ext cx="5196240" cy="1558872"/>
      </dsp:txXfrm>
    </dsp:sp>
    <dsp:sp modelId="{A0789506-E2EF-8C4D-B4A3-169A4526AD83}">
      <dsp:nvSpPr>
        <dsp:cNvPr id="0" name=""/>
        <dsp:cNvSpPr/>
      </dsp:nvSpPr>
      <dsp:spPr>
        <a:xfrm>
          <a:off x="5311747" y="1558872"/>
          <a:ext cx="5196240" cy="2792465"/>
        </a:xfrm>
        <a:prstGeom prst="rect">
          <a:avLst/>
        </a:prstGeom>
        <a:solidFill>
          <a:srgbClr val="EDF2F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1066800">
            <a:lnSpc>
              <a:spcPct val="90000"/>
            </a:lnSpc>
            <a:spcBef>
              <a:spcPct val="0"/>
            </a:spcBef>
            <a:spcAft>
              <a:spcPct val="35000"/>
            </a:spcAft>
            <a:buNone/>
          </a:pPr>
          <a:r>
            <a:rPr lang="fr-CA" sz="2400" kern="1200" dirty="0"/>
            <a:t>Si vous êtes en détresse, veuillez en parler aux membres du personnel individuellement.</a:t>
          </a:r>
          <a:endParaRPr lang="en-US" sz="2400" kern="1200" dirty="0"/>
        </a:p>
      </dsp:txBody>
      <dsp:txXfrm>
        <a:off x="5311747" y="1558872"/>
        <a:ext cx="5196240" cy="27924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CEA8E-5E01-4A47-AB4C-2FC64AD6B688}">
      <dsp:nvSpPr>
        <dsp:cNvPr id="0" name=""/>
        <dsp:cNvSpPr/>
      </dsp:nvSpPr>
      <dsp:spPr>
        <a:xfrm>
          <a:off x="0" y="1798"/>
          <a:ext cx="48587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026971-1B96-3440-A2CD-27FB6226F032}">
      <dsp:nvSpPr>
        <dsp:cNvPr id="0" name=""/>
        <dsp:cNvSpPr/>
      </dsp:nvSpPr>
      <dsp:spPr>
        <a:xfrm>
          <a:off x="0" y="1798"/>
          <a:ext cx="4853987" cy="3674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dirty="0" err="1"/>
            <a:t>Parfois</a:t>
          </a:r>
          <a:r>
            <a:rPr lang="en-US" sz="2800" kern="1200" dirty="0"/>
            <a:t>, nous </a:t>
          </a:r>
          <a:r>
            <a:rPr lang="en-US" sz="2800" kern="1200" dirty="0" err="1"/>
            <a:t>sommes</a:t>
          </a:r>
          <a:r>
            <a:rPr lang="en-US" sz="2800" kern="1200" dirty="0"/>
            <a:t> </a:t>
          </a:r>
          <a:r>
            <a:rPr lang="en-US" sz="2800" kern="1200" dirty="0" err="1"/>
            <a:t>confrontés</a:t>
          </a:r>
          <a:r>
            <a:rPr lang="en-US" sz="2800" kern="1200" dirty="0"/>
            <a:t> </a:t>
          </a:r>
          <a:r>
            <a:rPr lang="en-US" sz="2800" kern="1200" dirty="0" err="1"/>
            <a:t>à</a:t>
          </a:r>
          <a:r>
            <a:rPr lang="en-US" sz="2800" kern="1200" dirty="0"/>
            <a:t> de « </a:t>
          </a:r>
          <a:r>
            <a:rPr lang="en-US" sz="2800" kern="1200" dirty="0" err="1"/>
            <a:t>fausses</a:t>
          </a:r>
          <a:r>
            <a:rPr lang="en-US" sz="2800" kern="1200" dirty="0"/>
            <a:t> </a:t>
          </a:r>
          <a:r>
            <a:rPr lang="en-US" sz="2800" kern="1200" dirty="0" err="1"/>
            <a:t>alertes</a:t>
          </a:r>
          <a:r>
            <a:rPr lang="en-US" sz="2800" kern="1200" dirty="0"/>
            <a:t> ». </a:t>
          </a:r>
        </a:p>
        <a:p>
          <a:pPr marL="0" lvl="0" indent="0" algn="l" defTabSz="1244600">
            <a:lnSpc>
              <a:spcPct val="100000"/>
            </a:lnSpc>
            <a:spcBef>
              <a:spcPct val="0"/>
            </a:spcBef>
            <a:spcAft>
              <a:spcPct val="35000"/>
            </a:spcAft>
            <a:buNone/>
          </a:pPr>
          <a:endParaRPr lang="en-US" sz="2800" kern="1200" dirty="0"/>
        </a:p>
        <a:p>
          <a:pPr marL="0" lvl="0" indent="0" algn="l" defTabSz="1244600">
            <a:lnSpc>
              <a:spcPct val="100000"/>
            </a:lnSpc>
            <a:spcBef>
              <a:spcPct val="0"/>
            </a:spcBef>
            <a:spcAft>
              <a:spcPct val="35000"/>
            </a:spcAft>
            <a:buNone/>
          </a:pPr>
          <a:r>
            <a:rPr lang="en-US" sz="2800" kern="1200" dirty="0"/>
            <a:t>Si </a:t>
          </a:r>
          <a:r>
            <a:rPr lang="en-US" sz="2800" kern="1200" dirty="0" err="1"/>
            <a:t>elles</a:t>
          </a:r>
          <a:r>
            <a:rPr lang="en-US" sz="2800" kern="1200" dirty="0"/>
            <a:t> se </a:t>
          </a:r>
          <a:r>
            <a:rPr lang="en-US" sz="2800" kern="1200" dirty="0" err="1"/>
            <a:t>produisent</a:t>
          </a:r>
          <a:r>
            <a:rPr lang="en-US" sz="2800" kern="1200" dirty="0"/>
            <a:t> </a:t>
          </a:r>
          <a:r>
            <a:rPr lang="en-US" sz="2800" kern="1200" dirty="0" err="1"/>
            <a:t>fréquemment</a:t>
          </a:r>
          <a:r>
            <a:rPr lang="en-US" sz="2800" kern="1200" dirty="0"/>
            <a:t> et </a:t>
          </a:r>
          <a:r>
            <a:rPr lang="en-US" sz="2800" kern="1200" dirty="0" err="1"/>
            <a:t>intensément</a:t>
          </a:r>
          <a:r>
            <a:rPr lang="en-US" sz="2800" kern="1200" dirty="0"/>
            <a:t>, </a:t>
          </a:r>
          <a:r>
            <a:rPr lang="en-US" sz="2800" kern="1200" dirty="0" err="1"/>
            <a:t>elles</a:t>
          </a:r>
          <a:r>
            <a:rPr lang="en-US" sz="2800" kern="1200" dirty="0"/>
            <a:t> </a:t>
          </a:r>
          <a:r>
            <a:rPr lang="en-US" sz="2800" kern="1200" dirty="0" err="1"/>
            <a:t>peuvent</a:t>
          </a:r>
          <a:r>
            <a:rPr lang="en-US" sz="2800" kern="1200" dirty="0"/>
            <a:t> </a:t>
          </a:r>
          <a:r>
            <a:rPr lang="en-US" sz="2800" kern="1200" dirty="0" err="1"/>
            <a:t>nuire</a:t>
          </a:r>
          <a:r>
            <a:rPr lang="en-US" sz="2800" kern="1200" dirty="0"/>
            <a:t> </a:t>
          </a:r>
          <a:r>
            <a:rPr lang="en-US" sz="2800" kern="1200" dirty="0" err="1"/>
            <a:t>à</a:t>
          </a:r>
          <a:r>
            <a:rPr lang="en-US" sz="2800" kern="1200" dirty="0"/>
            <a:t> </a:t>
          </a:r>
          <a:r>
            <a:rPr lang="en-US" sz="2800" kern="1200" dirty="0" err="1"/>
            <a:t>notre</a:t>
          </a:r>
          <a:r>
            <a:rPr lang="en-US" sz="2800" kern="1200" dirty="0"/>
            <a:t> </a:t>
          </a:r>
          <a:r>
            <a:rPr lang="en-US" sz="2800" kern="1200" dirty="0" err="1"/>
            <a:t>fonctionnement</a:t>
          </a:r>
          <a:r>
            <a:rPr lang="en-US" sz="2800" kern="1200" dirty="0"/>
            <a:t> et </a:t>
          </a:r>
          <a:r>
            <a:rPr lang="en-US" sz="2800" kern="1200" dirty="0" err="1"/>
            <a:t>à</a:t>
          </a:r>
          <a:r>
            <a:rPr lang="en-US" sz="2800" kern="1200" dirty="0"/>
            <a:t> </a:t>
          </a:r>
          <a:r>
            <a:rPr lang="en-US" sz="2800" kern="1200" dirty="0" err="1"/>
            <a:t>notre</a:t>
          </a:r>
          <a:r>
            <a:rPr lang="en-US" sz="2800" kern="1200" dirty="0"/>
            <a:t> </a:t>
          </a:r>
          <a:r>
            <a:rPr lang="en-US" sz="2800" kern="1200" dirty="0" err="1"/>
            <a:t>qualité</a:t>
          </a:r>
          <a:r>
            <a:rPr lang="en-US" sz="2800" kern="1200" dirty="0"/>
            <a:t> de vie.</a:t>
          </a:r>
          <a:endParaRPr lang="en-CA" sz="2800" kern="1200" dirty="0"/>
        </a:p>
      </dsp:txBody>
      <dsp:txXfrm>
        <a:off x="0" y="1798"/>
        <a:ext cx="4853987" cy="36748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F827C-1DEA-7C43-ACE0-83573DFC9374}">
      <dsp:nvSpPr>
        <dsp:cNvPr id="0" name=""/>
        <dsp:cNvSpPr/>
      </dsp:nvSpPr>
      <dsp:spPr>
        <a:xfrm rot="10800000">
          <a:off x="1716810" y="283"/>
          <a:ext cx="5792313" cy="1031377"/>
        </a:xfrm>
        <a:prstGeom prst="homePlate">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4809" tIns="91440" rIns="170688" bIns="91440" numCol="1" spcCol="1270" anchor="t" anchorCtr="0">
          <a:noAutofit/>
        </a:bodyPr>
        <a:lstStyle/>
        <a:p>
          <a:pPr marL="0" lvl="0" indent="0" algn="ctr" defTabSz="1066800">
            <a:lnSpc>
              <a:spcPct val="90000"/>
            </a:lnSpc>
            <a:spcBef>
              <a:spcPct val="0"/>
            </a:spcBef>
            <a:spcAft>
              <a:spcPct val="35000"/>
            </a:spcAft>
            <a:buNone/>
          </a:pPr>
          <a:r>
            <a:rPr lang="en-US" sz="2400" kern="1200" dirty="0" err="1"/>
            <a:t>Exemple</a:t>
          </a:r>
          <a:r>
            <a:rPr lang="en-US" sz="2400" kern="1200" dirty="0"/>
            <a:t> de la chemise </a:t>
          </a:r>
          <a:r>
            <a:rPr lang="en-US" sz="2400" kern="1200" dirty="0" err="1"/>
            <a:t>bleue</a:t>
          </a:r>
          <a:endParaRPr lang="en-CA" sz="2400" kern="1200" dirty="0"/>
        </a:p>
      </dsp:txBody>
      <dsp:txXfrm rot="10800000">
        <a:off x="1974654" y="283"/>
        <a:ext cx="5534469" cy="1031377"/>
      </dsp:txXfrm>
    </dsp:sp>
    <dsp:sp modelId="{32CD34A5-96E0-9F4F-87AE-C343DD5E193A}">
      <dsp:nvSpPr>
        <dsp:cNvPr id="0" name=""/>
        <dsp:cNvSpPr/>
      </dsp:nvSpPr>
      <dsp:spPr>
        <a:xfrm>
          <a:off x="556881" y="2562"/>
          <a:ext cx="1031377" cy="103137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9925CCC-49F0-2B47-B720-F6B2EA12989F}">
      <dsp:nvSpPr>
        <dsp:cNvPr id="0" name=""/>
        <dsp:cNvSpPr/>
      </dsp:nvSpPr>
      <dsp:spPr>
        <a:xfrm rot="10800000">
          <a:off x="1716810" y="1289505"/>
          <a:ext cx="5792313" cy="1031377"/>
        </a:xfrm>
        <a:prstGeom prst="homePlate">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4809" tIns="91440" rIns="170688" bIns="91440" numCol="1" spcCol="1270" anchor="t" anchorCtr="0">
          <a:noAutofit/>
        </a:bodyPr>
        <a:lstStyle/>
        <a:p>
          <a:pPr marL="0" lvl="0" indent="0" algn="ctr" defTabSz="1066800">
            <a:lnSpc>
              <a:spcPct val="90000"/>
            </a:lnSpc>
            <a:spcBef>
              <a:spcPct val="0"/>
            </a:spcBef>
            <a:spcAft>
              <a:spcPct val="35000"/>
            </a:spcAft>
            <a:buNone/>
          </a:pPr>
          <a:r>
            <a:rPr lang="en-US" sz="2400" kern="1200" dirty="0" err="1"/>
            <a:t>Exercice</a:t>
          </a:r>
          <a:r>
            <a:rPr lang="en-US" sz="2400" kern="1200" dirty="0"/>
            <a:t> : Y a-t-il de </a:t>
          </a:r>
          <a:r>
            <a:rPr lang="en-US" sz="2400" kern="1200" dirty="0" err="1"/>
            <a:t>fausses</a:t>
          </a:r>
          <a:r>
            <a:rPr lang="en-US" sz="2400" kern="1200" dirty="0"/>
            <a:t> </a:t>
          </a:r>
          <a:r>
            <a:rPr lang="en-US" sz="2400" kern="1200" dirty="0" err="1"/>
            <a:t>alertes</a:t>
          </a:r>
          <a:r>
            <a:rPr lang="en-US" sz="2400" kern="1200" dirty="0"/>
            <a:t> qui se </a:t>
          </a:r>
          <a:r>
            <a:rPr lang="en-US" sz="2400" kern="1200" dirty="0" err="1"/>
            <a:t>déclenchent</a:t>
          </a:r>
          <a:r>
            <a:rPr lang="en-US" sz="2400" kern="1200" dirty="0"/>
            <a:t>?</a:t>
          </a:r>
          <a:endParaRPr lang="en-CA" sz="2400" kern="1200" dirty="0"/>
        </a:p>
      </dsp:txBody>
      <dsp:txXfrm rot="10800000">
        <a:off x="1974654" y="1289505"/>
        <a:ext cx="5534469" cy="1031377"/>
      </dsp:txXfrm>
    </dsp:sp>
    <dsp:sp modelId="{4E3B6248-F5D7-A94B-B6EB-1F5E3D58153E}">
      <dsp:nvSpPr>
        <dsp:cNvPr id="0" name=""/>
        <dsp:cNvSpPr/>
      </dsp:nvSpPr>
      <dsp:spPr>
        <a:xfrm>
          <a:off x="598446" y="1289789"/>
          <a:ext cx="1031377" cy="1031377"/>
        </a:xfrm>
        <a:prstGeom prst="ellipse">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Examen de la mise </a:t>
          </a:r>
          <a:r>
            <a:rPr lang="en-US" sz="3200" kern="1200" dirty="0" err="1">
              <a:solidFill>
                <a:schemeClr val="tx1"/>
              </a:solidFill>
            </a:rPr>
            <a:t>en</a:t>
          </a:r>
          <a:r>
            <a:rPr lang="en-US" sz="3200" kern="1200" dirty="0">
              <a:solidFill>
                <a:schemeClr val="tx1"/>
              </a:solidFill>
            </a:rPr>
            <a:t> application des </a:t>
          </a:r>
          <a:r>
            <a:rPr lang="en-US" sz="3200" kern="1200" dirty="0">
              <a:solidFill>
                <a:schemeClr val="bg1"/>
              </a:solidFill>
            </a:rPr>
            <a:t>ques</a:t>
          </a: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Qu’est-ce</a:t>
          </a:r>
          <a:r>
            <a:rPr lang="en-US" sz="3200" kern="1200" dirty="0">
              <a:solidFill>
                <a:schemeClr val="tx1"/>
              </a:solidFill>
            </a:rPr>
            <a:t> que le stress?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Faire face aux </a:t>
          </a:r>
          <a:r>
            <a:rPr lang="en-US" sz="3200" kern="1200" dirty="0" err="1">
              <a:solidFill>
                <a:schemeClr val="bg1"/>
              </a:solidFill>
            </a:rPr>
            <a:t>expériences</a:t>
          </a:r>
          <a:r>
            <a:rPr lang="en-US" sz="3200" kern="1200" dirty="0">
              <a:solidFill>
                <a:schemeClr val="bg1"/>
              </a:solidFill>
            </a:rPr>
            <a:t> </a:t>
          </a:r>
          <a:r>
            <a:rPr lang="en-US" sz="3200" kern="1200" dirty="0" err="1">
              <a:solidFill>
                <a:schemeClr val="bg1"/>
              </a:solidFill>
            </a:rPr>
            <a:t>stressantes</a:t>
          </a:r>
          <a:endParaRPr lang="en-US" sz="3200" kern="1200" dirty="0">
            <a:solidFill>
              <a:schemeClr val="bg1"/>
            </a:solidFill>
          </a:endParaRPr>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Plan de bien-</a:t>
          </a:r>
          <a:r>
            <a:rPr lang="en-US" sz="3200" kern="1200" dirty="0" err="1"/>
            <a:t>être</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45B0E-7992-594B-AF9D-891328F98732}">
      <dsp:nvSpPr>
        <dsp:cNvPr id="0" name=""/>
        <dsp:cNvSpPr/>
      </dsp:nvSpPr>
      <dsp:spPr>
        <a:xfrm>
          <a:off x="0" y="0"/>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B2C5FC2-6555-274E-A43E-C52ED804F266}">
      <dsp:nvSpPr>
        <dsp:cNvPr id="0" name=""/>
        <dsp:cNvSpPr/>
      </dsp:nvSpPr>
      <dsp:spPr>
        <a:xfrm>
          <a:off x="0" y="0"/>
          <a:ext cx="103632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b="1" kern="1200"/>
            <a:t>1</a:t>
          </a:r>
        </a:p>
      </dsp:txBody>
      <dsp:txXfrm>
        <a:off x="0" y="0"/>
        <a:ext cx="1036320" cy="1087834"/>
      </dsp:txXfrm>
    </dsp:sp>
    <dsp:sp modelId="{FE031C6E-1852-6647-A3E4-C655E054A9A5}">
      <dsp:nvSpPr>
        <dsp:cNvPr id="0" name=""/>
        <dsp:cNvSpPr/>
      </dsp:nvSpPr>
      <dsp:spPr>
        <a:xfrm>
          <a:off x="1114044" y="49398"/>
          <a:ext cx="4067556"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CA" sz="2500" kern="1200" dirty="0"/>
            <a:t>Se souvenir de la réaction de stress</a:t>
          </a:r>
          <a:endParaRPr lang="en-US" sz="2500" kern="1200" dirty="0"/>
        </a:p>
      </dsp:txBody>
      <dsp:txXfrm>
        <a:off x="1114044" y="49398"/>
        <a:ext cx="4067556" cy="987974"/>
      </dsp:txXfrm>
    </dsp:sp>
    <dsp:sp modelId="{83D96F1B-F4E5-EB46-A4A5-EA36AC75A82D}">
      <dsp:nvSpPr>
        <dsp:cNvPr id="0" name=""/>
        <dsp:cNvSpPr/>
      </dsp:nvSpPr>
      <dsp:spPr>
        <a:xfrm>
          <a:off x="1036320" y="1037373"/>
          <a:ext cx="41452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15E6FB8-1992-6445-93AC-02149F78BA00}">
      <dsp:nvSpPr>
        <dsp:cNvPr id="0" name=""/>
        <dsp:cNvSpPr/>
      </dsp:nvSpPr>
      <dsp:spPr>
        <a:xfrm>
          <a:off x="0" y="1087834"/>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6F016E5-C28D-1D4D-AC9A-6CF91DC4E6E3}">
      <dsp:nvSpPr>
        <dsp:cNvPr id="0" name=""/>
        <dsp:cNvSpPr/>
      </dsp:nvSpPr>
      <dsp:spPr>
        <a:xfrm>
          <a:off x="0" y="1087834"/>
          <a:ext cx="103632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b="1" kern="1200"/>
            <a:t>2</a:t>
          </a:r>
        </a:p>
      </dsp:txBody>
      <dsp:txXfrm>
        <a:off x="0" y="1087834"/>
        <a:ext cx="1036320" cy="1087834"/>
      </dsp:txXfrm>
    </dsp:sp>
    <dsp:sp modelId="{12326631-9191-1A4A-BAF3-74CA54B91787}">
      <dsp:nvSpPr>
        <dsp:cNvPr id="0" name=""/>
        <dsp:cNvSpPr/>
      </dsp:nvSpPr>
      <dsp:spPr>
        <a:xfrm>
          <a:off x="1114044" y="1137233"/>
          <a:ext cx="4067556"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CA" sz="2500" kern="1200" dirty="0"/>
            <a:t>Pièges de la pensée courants</a:t>
          </a:r>
          <a:endParaRPr lang="en-US" sz="2500" kern="1200" dirty="0"/>
        </a:p>
      </dsp:txBody>
      <dsp:txXfrm>
        <a:off x="1114044" y="1137233"/>
        <a:ext cx="4067556" cy="987974"/>
      </dsp:txXfrm>
    </dsp:sp>
    <dsp:sp modelId="{6C71B282-89D0-FA4B-870D-DE90A17F551E}">
      <dsp:nvSpPr>
        <dsp:cNvPr id="0" name=""/>
        <dsp:cNvSpPr/>
      </dsp:nvSpPr>
      <dsp:spPr>
        <a:xfrm>
          <a:off x="1036320" y="2125207"/>
          <a:ext cx="41452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74C6051-7C58-464A-8A8C-1EBA19A1159C}">
      <dsp:nvSpPr>
        <dsp:cNvPr id="0" name=""/>
        <dsp:cNvSpPr/>
      </dsp:nvSpPr>
      <dsp:spPr>
        <a:xfrm>
          <a:off x="0" y="2175669"/>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4EE7F94-830E-7949-BB2A-07BD512A891D}">
      <dsp:nvSpPr>
        <dsp:cNvPr id="0" name=""/>
        <dsp:cNvSpPr/>
      </dsp:nvSpPr>
      <dsp:spPr>
        <a:xfrm>
          <a:off x="0" y="2175669"/>
          <a:ext cx="103632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b="1" kern="1200"/>
            <a:t>3</a:t>
          </a:r>
        </a:p>
      </dsp:txBody>
      <dsp:txXfrm>
        <a:off x="0" y="2175669"/>
        <a:ext cx="1036320" cy="1087834"/>
      </dsp:txXfrm>
    </dsp:sp>
    <dsp:sp modelId="{D8B021FD-DF47-E943-88F2-2C068784E04C}">
      <dsp:nvSpPr>
        <dsp:cNvPr id="0" name=""/>
        <dsp:cNvSpPr/>
      </dsp:nvSpPr>
      <dsp:spPr>
        <a:xfrm>
          <a:off x="1114044" y="2225067"/>
          <a:ext cx="4067556"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CA" sz="2500" kern="1200" dirty="0"/>
            <a:t>Réactions comportementales courantes</a:t>
          </a:r>
          <a:endParaRPr lang="en-US" sz="2500" kern="1200" dirty="0"/>
        </a:p>
      </dsp:txBody>
      <dsp:txXfrm>
        <a:off x="1114044" y="2225067"/>
        <a:ext cx="4067556" cy="987974"/>
      </dsp:txXfrm>
    </dsp:sp>
    <dsp:sp modelId="{EFA23113-966F-5146-B741-DBF6656CE8F4}">
      <dsp:nvSpPr>
        <dsp:cNvPr id="0" name=""/>
        <dsp:cNvSpPr/>
      </dsp:nvSpPr>
      <dsp:spPr>
        <a:xfrm>
          <a:off x="1036320" y="3213042"/>
          <a:ext cx="41452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6E0DAD5-C952-B04E-B20E-84612E500774}">
      <dsp:nvSpPr>
        <dsp:cNvPr id="0" name=""/>
        <dsp:cNvSpPr/>
      </dsp:nvSpPr>
      <dsp:spPr>
        <a:xfrm>
          <a:off x="0" y="3263503"/>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9B33A1-44F2-A446-AC35-C4568806FA3C}">
      <dsp:nvSpPr>
        <dsp:cNvPr id="0" name=""/>
        <dsp:cNvSpPr/>
      </dsp:nvSpPr>
      <dsp:spPr>
        <a:xfrm>
          <a:off x="0" y="3263503"/>
          <a:ext cx="103632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b="1" kern="1200"/>
            <a:t>4</a:t>
          </a:r>
        </a:p>
      </dsp:txBody>
      <dsp:txXfrm>
        <a:off x="0" y="3263503"/>
        <a:ext cx="1036320" cy="1087834"/>
      </dsp:txXfrm>
    </dsp:sp>
    <dsp:sp modelId="{A8D66561-D763-384C-B0E0-41E6D0682DA0}">
      <dsp:nvSpPr>
        <dsp:cNvPr id="0" name=""/>
        <dsp:cNvSpPr/>
      </dsp:nvSpPr>
      <dsp:spPr>
        <a:xfrm>
          <a:off x="1114044" y="3312902"/>
          <a:ext cx="4067556"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CA" sz="2500" kern="1200" dirty="0"/>
            <a:t>Autocompassion</a:t>
          </a:r>
          <a:endParaRPr lang="en-US" sz="2500" kern="1200" dirty="0"/>
        </a:p>
      </dsp:txBody>
      <dsp:txXfrm>
        <a:off x="1114044" y="3312902"/>
        <a:ext cx="4067556" cy="987974"/>
      </dsp:txXfrm>
    </dsp:sp>
    <dsp:sp modelId="{53518075-5AB1-5A4C-8386-230934170710}">
      <dsp:nvSpPr>
        <dsp:cNvPr id="0" name=""/>
        <dsp:cNvSpPr/>
      </dsp:nvSpPr>
      <dsp:spPr>
        <a:xfrm>
          <a:off x="1036320" y="4300876"/>
          <a:ext cx="41452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87E46-2807-2749-BDD9-A112008EC765}">
      <dsp:nvSpPr>
        <dsp:cNvPr id="0" name=""/>
        <dsp:cNvSpPr/>
      </dsp:nvSpPr>
      <dsp:spPr>
        <a:xfrm>
          <a:off x="3415" y="47377"/>
          <a:ext cx="2709713" cy="1625828"/>
        </a:xfrm>
        <a:prstGeom prst="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Généralisation excessive</a:t>
          </a:r>
          <a:endParaRPr lang="en-US" sz="2400" kern="1200" dirty="0"/>
        </a:p>
      </dsp:txBody>
      <dsp:txXfrm>
        <a:off x="3415" y="47377"/>
        <a:ext cx="2709713" cy="1625828"/>
      </dsp:txXfrm>
    </dsp:sp>
    <dsp:sp modelId="{B2AD17FF-0271-9844-B563-0C5028A80EBB}">
      <dsp:nvSpPr>
        <dsp:cNvPr id="0" name=""/>
        <dsp:cNvSpPr/>
      </dsp:nvSpPr>
      <dsp:spPr>
        <a:xfrm>
          <a:off x="2984100" y="47377"/>
          <a:ext cx="2709713" cy="1625828"/>
        </a:xfrm>
        <a:prstGeom prst="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Pensée du tout ou rien</a:t>
          </a:r>
          <a:endParaRPr lang="en-US" sz="2400" kern="1200" dirty="0"/>
        </a:p>
      </dsp:txBody>
      <dsp:txXfrm>
        <a:off x="2984100" y="47377"/>
        <a:ext cx="2709713" cy="1625828"/>
      </dsp:txXfrm>
    </dsp:sp>
    <dsp:sp modelId="{82E61F44-4F33-884A-9751-67A4F7CBB2A2}">
      <dsp:nvSpPr>
        <dsp:cNvPr id="0" name=""/>
        <dsp:cNvSpPr/>
      </dsp:nvSpPr>
      <dsp:spPr>
        <a:xfrm>
          <a:off x="5937986" y="0"/>
          <a:ext cx="2709713" cy="1625828"/>
        </a:xfrm>
        <a:prstGeom prst="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Divination</a:t>
          </a:r>
          <a:endParaRPr lang="en-US" sz="2400" kern="1200" dirty="0"/>
        </a:p>
      </dsp:txBody>
      <dsp:txXfrm>
        <a:off x="5937986" y="0"/>
        <a:ext cx="2709713" cy="1625828"/>
      </dsp:txXfrm>
    </dsp:sp>
    <dsp:sp modelId="{3FA949E0-9DAF-8F42-86A1-8F6725E22EEB}">
      <dsp:nvSpPr>
        <dsp:cNvPr id="0" name=""/>
        <dsp:cNvSpPr/>
      </dsp:nvSpPr>
      <dsp:spPr>
        <a:xfrm>
          <a:off x="8945470" y="47377"/>
          <a:ext cx="2709713" cy="1625828"/>
        </a:xfrm>
        <a:prstGeom prst="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Raisonnement émotionnel</a:t>
          </a:r>
          <a:endParaRPr lang="en-US" sz="2400" kern="1200" dirty="0"/>
        </a:p>
      </dsp:txBody>
      <dsp:txXfrm>
        <a:off x="8945470" y="47377"/>
        <a:ext cx="2709713" cy="1625828"/>
      </dsp:txXfrm>
    </dsp:sp>
    <dsp:sp modelId="{C2C14AF4-9736-374A-9E51-BB3F00A5A260}">
      <dsp:nvSpPr>
        <dsp:cNvPr id="0" name=""/>
        <dsp:cNvSpPr/>
      </dsp:nvSpPr>
      <dsp:spPr>
        <a:xfrm>
          <a:off x="3415" y="1944176"/>
          <a:ext cx="2709713" cy="1625828"/>
        </a:xfrm>
        <a:prstGeom prst="rect">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Étiquetage</a:t>
          </a:r>
          <a:endParaRPr lang="en-US" sz="2400" kern="1200" dirty="0"/>
        </a:p>
      </dsp:txBody>
      <dsp:txXfrm>
        <a:off x="3415" y="1944176"/>
        <a:ext cx="2709713" cy="1625828"/>
      </dsp:txXfrm>
    </dsp:sp>
    <dsp:sp modelId="{D71CB783-190F-1A43-B809-F4A5F02FE44F}">
      <dsp:nvSpPr>
        <dsp:cNvPr id="0" name=""/>
        <dsp:cNvSpPr/>
      </dsp:nvSpPr>
      <dsp:spPr>
        <a:xfrm>
          <a:off x="2984100" y="1944176"/>
          <a:ext cx="2709713" cy="1625828"/>
        </a:xfrm>
        <a:prstGeom prst="rect">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Déclarations de type « devrait »</a:t>
          </a:r>
          <a:endParaRPr lang="en-US" sz="2400" kern="1200" dirty="0"/>
        </a:p>
      </dsp:txBody>
      <dsp:txXfrm>
        <a:off x="2984100" y="1944176"/>
        <a:ext cx="2709713" cy="1625828"/>
      </dsp:txXfrm>
    </dsp:sp>
    <dsp:sp modelId="{5087B0D2-BBB8-134D-A6E7-A5C6F9B084FD}">
      <dsp:nvSpPr>
        <dsp:cNvPr id="0" name=""/>
        <dsp:cNvSpPr/>
      </dsp:nvSpPr>
      <dsp:spPr>
        <a:xfrm>
          <a:off x="5964785" y="1944176"/>
          <a:ext cx="2709713" cy="1625828"/>
        </a:xfrm>
        <a:prstGeom prst="rect">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Lecture de la pensée</a:t>
          </a:r>
          <a:endParaRPr lang="en-US" sz="2400" kern="1200" dirty="0"/>
        </a:p>
      </dsp:txBody>
      <dsp:txXfrm>
        <a:off x="5964785" y="1944176"/>
        <a:ext cx="2709713" cy="1625828"/>
      </dsp:txXfrm>
    </dsp:sp>
    <dsp:sp modelId="{A2F4CC89-78FF-C442-84DB-2AA2E6B723A8}">
      <dsp:nvSpPr>
        <dsp:cNvPr id="0" name=""/>
        <dsp:cNvSpPr/>
      </dsp:nvSpPr>
      <dsp:spPr>
        <a:xfrm>
          <a:off x="8945470" y="1944176"/>
          <a:ext cx="2709713" cy="1625828"/>
        </a:xfrm>
        <a:prstGeom prst="rect">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Filtre mental</a:t>
          </a:r>
          <a:endParaRPr lang="en-US" sz="2400" kern="1200" dirty="0"/>
        </a:p>
      </dsp:txBody>
      <dsp:txXfrm>
        <a:off x="8945470" y="1944176"/>
        <a:ext cx="2709713" cy="1625828"/>
      </dsp:txXfrm>
    </dsp:sp>
    <dsp:sp modelId="{DBDE6EC8-8CD0-3B4B-9D3F-7613C353E530}">
      <dsp:nvSpPr>
        <dsp:cNvPr id="0" name=""/>
        <dsp:cNvSpPr/>
      </dsp:nvSpPr>
      <dsp:spPr>
        <a:xfrm>
          <a:off x="2984100" y="3840976"/>
          <a:ext cx="2709713" cy="1625828"/>
        </a:xfrm>
        <a:prstGeom prst="rect">
          <a:avLst/>
        </a:prstGeom>
        <a:solidFill>
          <a:srgbClr val="4572C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Pensée catastrophique</a:t>
          </a:r>
          <a:endParaRPr lang="en-US" sz="2400" kern="1200" dirty="0"/>
        </a:p>
      </dsp:txBody>
      <dsp:txXfrm>
        <a:off x="2984100" y="3840976"/>
        <a:ext cx="2709713" cy="1625828"/>
      </dsp:txXfrm>
    </dsp:sp>
    <dsp:sp modelId="{684DCC58-92B8-944A-96AE-2FBA0AAABACA}">
      <dsp:nvSpPr>
        <dsp:cNvPr id="0" name=""/>
        <dsp:cNvSpPr/>
      </dsp:nvSpPr>
      <dsp:spPr>
        <a:xfrm>
          <a:off x="5964785" y="3840976"/>
          <a:ext cx="2709713" cy="1625828"/>
        </a:xfrm>
        <a:prstGeom prst="rect">
          <a:avLst/>
        </a:prstGeom>
        <a:solidFill>
          <a:srgbClr val="4572C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CA" sz="2400" kern="1200" dirty="0"/>
            <a:t>Personnalisation</a:t>
          </a:r>
          <a:endParaRPr lang="en-US" sz="2400" kern="1200" dirty="0"/>
        </a:p>
      </dsp:txBody>
      <dsp:txXfrm>
        <a:off x="5964785" y="3840976"/>
        <a:ext cx="2709713" cy="16258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21CC-DBE8-47A9-A5C3-BD242BEE6E84}">
      <dsp:nvSpPr>
        <dsp:cNvPr id="0" name=""/>
        <dsp:cNvSpPr/>
      </dsp:nvSpPr>
      <dsp:spPr>
        <a:xfrm>
          <a:off x="0" y="53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59005E7-AD52-4D25-BDE4-FDF47E62B3B3}">
      <dsp:nvSpPr>
        <dsp:cNvPr id="0" name=""/>
        <dsp:cNvSpPr/>
      </dsp:nvSpPr>
      <dsp:spPr>
        <a:xfrm>
          <a:off x="375988" y="28019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DB1F-835F-4531-986A-4A0E9F446A03}">
      <dsp:nvSpPr>
        <dsp:cNvPr id="0" name=""/>
        <dsp:cNvSpPr/>
      </dsp:nvSpPr>
      <dsp:spPr>
        <a:xfrm>
          <a:off x="1608428" y="531"/>
          <a:ext cx="873433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Quelle </a:t>
          </a:r>
          <a:r>
            <a:rPr lang="en-US" sz="2400" kern="1200" dirty="0" err="1"/>
            <a:t>est</a:t>
          </a:r>
          <a:r>
            <a:rPr lang="en-US" sz="2400" kern="1200" dirty="0"/>
            <a:t> la situation?</a:t>
          </a:r>
        </a:p>
      </dsp:txBody>
      <dsp:txXfrm>
        <a:off x="1608428" y="531"/>
        <a:ext cx="8734333" cy="1242935"/>
      </dsp:txXfrm>
    </dsp:sp>
    <dsp:sp modelId="{7AA065F4-F156-48F3-877C-9F47A5AD354A}">
      <dsp:nvSpPr>
        <dsp:cNvPr id="0" name=""/>
        <dsp:cNvSpPr/>
      </dsp:nvSpPr>
      <dsp:spPr>
        <a:xfrm>
          <a:off x="0" y="155420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00E4509-0DE4-4AF8-AF02-5F6A6A03F374}">
      <dsp:nvSpPr>
        <dsp:cNvPr id="0" name=""/>
        <dsp:cNvSpPr/>
      </dsp:nvSpPr>
      <dsp:spPr>
        <a:xfrm>
          <a:off x="375988" y="183386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4C621-8758-493C-97FF-D0A6AB218E1B}">
      <dsp:nvSpPr>
        <dsp:cNvPr id="0" name=""/>
        <dsp:cNvSpPr/>
      </dsp:nvSpPr>
      <dsp:spPr>
        <a:xfrm>
          <a:off x="1606839" y="1554201"/>
          <a:ext cx="873751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err="1"/>
            <a:t>Qu’est-ce</a:t>
          </a:r>
          <a:r>
            <a:rPr lang="en-US" sz="2400" kern="1200" dirty="0"/>
            <a:t> que je </a:t>
          </a:r>
          <a:r>
            <a:rPr lang="en-US" sz="2400" kern="1200" dirty="0" err="1"/>
            <a:t>pense</a:t>
          </a:r>
          <a:r>
            <a:rPr lang="en-US" sz="2400" kern="1200" dirty="0"/>
            <a:t> </a:t>
          </a:r>
          <a:r>
            <a:rPr lang="en-US" sz="2400" kern="1200" dirty="0" err="1"/>
            <a:t>ou</a:t>
          </a:r>
          <a:r>
            <a:rPr lang="en-US" sz="2400" kern="1200" dirty="0"/>
            <a:t> que </a:t>
          </a:r>
          <a:r>
            <a:rPr lang="en-US" sz="2400" kern="1200" dirty="0" err="1"/>
            <a:t>j’imagine</a:t>
          </a:r>
          <a:r>
            <a:rPr lang="en-US" sz="2400" kern="1200" dirty="0"/>
            <a:t>?</a:t>
          </a:r>
        </a:p>
      </dsp:txBody>
      <dsp:txXfrm>
        <a:off x="1606839" y="1554201"/>
        <a:ext cx="8737511" cy="1242935"/>
      </dsp:txXfrm>
    </dsp:sp>
    <dsp:sp modelId="{9C3AB47F-B208-4FE2-B070-CF109DED99AD}">
      <dsp:nvSpPr>
        <dsp:cNvPr id="0" name=""/>
        <dsp:cNvSpPr/>
      </dsp:nvSpPr>
      <dsp:spPr>
        <a:xfrm>
          <a:off x="0" y="3107870"/>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7E44FFA-65A8-4122-BD1A-0ABF637C4C02}">
      <dsp:nvSpPr>
        <dsp:cNvPr id="0" name=""/>
        <dsp:cNvSpPr/>
      </dsp:nvSpPr>
      <dsp:spPr>
        <a:xfrm>
          <a:off x="375988" y="338753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8EDCA-FAB0-43D6-8EF5-736DFAE29277}">
      <dsp:nvSpPr>
        <dsp:cNvPr id="0" name=""/>
        <dsp:cNvSpPr/>
      </dsp:nvSpPr>
      <dsp:spPr>
        <a:xfrm>
          <a:off x="1525664" y="3107870"/>
          <a:ext cx="45518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err="1"/>
            <a:t>À</a:t>
          </a:r>
          <a:r>
            <a:rPr lang="en-US" sz="2400" kern="1200" dirty="0"/>
            <a:t> </a:t>
          </a:r>
          <a:r>
            <a:rPr lang="en-US" sz="2400" kern="1200" dirty="0" err="1"/>
            <a:t>quel</a:t>
          </a:r>
          <a:r>
            <a:rPr lang="en-US" sz="2400" kern="1200" dirty="0"/>
            <a:t> point </a:t>
          </a:r>
          <a:r>
            <a:rPr lang="en-US" sz="2400" kern="1200" dirty="0" err="1"/>
            <a:t>en</a:t>
          </a:r>
          <a:r>
            <a:rPr lang="en-US" sz="2400" kern="1200" dirty="0"/>
            <a:t> suis-je </a:t>
          </a:r>
          <a:r>
            <a:rPr lang="en-US" sz="2400" kern="1200" dirty="0" err="1"/>
            <a:t>convaincu</a:t>
          </a:r>
          <a:r>
            <a:rPr lang="en-US" sz="2400" kern="1200" dirty="0"/>
            <a:t>?</a:t>
          </a:r>
        </a:p>
      </dsp:txBody>
      <dsp:txXfrm>
        <a:off x="1525664" y="3107870"/>
        <a:ext cx="4551871" cy="1242935"/>
      </dsp:txXfrm>
    </dsp:sp>
    <dsp:sp modelId="{5ADD0381-19D0-CC41-AB80-A18AC10AF235}">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Un </a:t>
          </a:r>
          <a:r>
            <a:rPr lang="en-US" sz="1800" kern="1200" dirty="0" err="1"/>
            <a:t>peu</a:t>
          </a:r>
          <a:r>
            <a:rPr lang="en-US" sz="1800" kern="1200" dirty="0"/>
            <a:t>, </a:t>
          </a:r>
          <a:r>
            <a:rPr lang="en-US" sz="1800" kern="1200" dirty="0" err="1"/>
            <a:t>moyennement</a:t>
          </a:r>
          <a:r>
            <a:rPr lang="en-US" sz="1800" kern="1200" dirty="0"/>
            <a:t>, très (</a:t>
          </a:r>
          <a:r>
            <a:rPr lang="en-US" sz="1800" kern="1200" dirty="0" err="1"/>
            <a:t>ou</a:t>
          </a:r>
          <a:r>
            <a:rPr lang="en-US" sz="1800" kern="1200" dirty="0"/>
            <a:t> </a:t>
          </a:r>
          <a:r>
            <a:rPr lang="en-US" sz="1800" kern="1200" dirty="0" err="1"/>
            <a:t>attribuer</a:t>
          </a:r>
          <a:r>
            <a:rPr lang="en-US" sz="1800" kern="1200" dirty="0"/>
            <a:t> </a:t>
          </a:r>
          <a:r>
            <a:rPr lang="en-US" sz="1800" kern="1200" dirty="0" err="1"/>
            <a:t>une</a:t>
          </a:r>
          <a:r>
            <a:rPr lang="en-US" sz="1800" kern="1200" dirty="0"/>
            <a:t> cote de 0 </a:t>
          </a:r>
          <a:r>
            <a:rPr lang="en-US" sz="1800" kern="1200" dirty="0" err="1"/>
            <a:t>à</a:t>
          </a:r>
          <a:r>
            <a:rPr lang="en-US" sz="1800" kern="1200" dirty="0"/>
            <a:t> 100)</a:t>
          </a:r>
        </a:p>
      </dsp:txBody>
      <dsp:txXfrm>
        <a:off x="6167610" y="3107870"/>
        <a:ext cx="4347989" cy="1242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21CC-DBE8-47A9-A5C3-BD242BEE6E84}">
      <dsp:nvSpPr>
        <dsp:cNvPr id="0" name=""/>
        <dsp:cNvSpPr/>
      </dsp:nvSpPr>
      <dsp:spPr>
        <a:xfrm>
          <a:off x="0" y="707092"/>
          <a:ext cx="10515600" cy="1305401"/>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59005E7-AD52-4D25-BDE4-FDF47E62B3B3}">
      <dsp:nvSpPr>
        <dsp:cNvPr id="0" name=""/>
        <dsp:cNvSpPr/>
      </dsp:nvSpPr>
      <dsp:spPr>
        <a:xfrm>
          <a:off x="394883" y="1000807"/>
          <a:ext cx="717970" cy="7179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DB1F-835F-4531-986A-4A0E9F446A03}">
      <dsp:nvSpPr>
        <dsp:cNvPr id="0" name=""/>
        <dsp:cNvSpPr/>
      </dsp:nvSpPr>
      <dsp:spPr>
        <a:xfrm>
          <a:off x="1597812" y="707092"/>
          <a:ext cx="455187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100000"/>
            </a:lnSpc>
            <a:spcBef>
              <a:spcPct val="0"/>
            </a:spcBef>
            <a:spcAft>
              <a:spcPct val="35000"/>
            </a:spcAft>
            <a:buNone/>
          </a:pPr>
          <a:r>
            <a:rPr lang="en-US" sz="2400" kern="1200" dirty="0"/>
            <a:t>Comment </a:t>
          </a:r>
          <a:r>
            <a:rPr lang="en-US" sz="2400" kern="1200" dirty="0" err="1"/>
            <a:t>cette</a:t>
          </a:r>
          <a:r>
            <a:rPr lang="en-US" sz="2400" kern="1200" dirty="0"/>
            <a:t> pensée me fait‑</a:t>
          </a:r>
          <a:r>
            <a:rPr lang="en-US" sz="2400" kern="1200" dirty="0" err="1"/>
            <a:t>elle</a:t>
          </a:r>
          <a:r>
            <a:rPr lang="en-US" sz="2400" kern="1200" dirty="0"/>
            <a:t> </a:t>
          </a:r>
          <a:r>
            <a:rPr lang="en-US" sz="2400" kern="1200" dirty="0" err="1"/>
            <a:t>sentir</a:t>
          </a:r>
          <a:r>
            <a:rPr lang="en-US" sz="2400" kern="1200" dirty="0"/>
            <a:t>?</a:t>
          </a:r>
        </a:p>
      </dsp:txBody>
      <dsp:txXfrm>
        <a:off x="1597812" y="707092"/>
        <a:ext cx="4551871" cy="1305401"/>
      </dsp:txXfrm>
    </dsp:sp>
    <dsp:sp modelId="{E81B0D43-8F68-0041-8509-E038BDABF404}">
      <dsp:nvSpPr>
        <dsp:cNvPr id="0" name=""/>
        <dsp:cNvSpPr/>
      </dsp:nvSpPr>
      <dsp:spPr>
        <a:xfrm>
          <a:off x="6239758" y="707092"/>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kern="1200" dirty="0" err="1"/>
            <a:t>En</a:t>
          </a:r>
          <a:r>
            <a:rPr lang="en-US" sz="1800" kern="1200" dirty="0"/>
            <a:t> </a:t>
          </a:r>
          <a:r>
            <a:rPr lang="en-US" sz="1800" kern="1200" dirty="0" err="1"/>
            <a:t>colère</a:t>
          </a:r>
          <a:r>
            <a:rPr lang="en-US" sz="1800" kern="1200" dirty="0"/>
            <a:t>, triste, </a:t>
          </a:r>
          <a:r>
            <a:rPr lang="en-US" sz="1800" kern="1200" dirty="0" err="1"/>
            <a:t>nerveux</a:t>
          </a:r>
          <a:r>
            <a:rPr lang="en-US" sz="1800" kern="1200" dirty="0"/>
            <a:t>, </a:t>
          </a:r>
          <a:r>
            <a:rPr lang="en-US" sz="1800" kern="1200" dirty="0" err="1"/>
            <a:t>autre</a:t>
          </a:r>
          <a:r>
            <a:rPr lang="en-US" sz="1800" kern="1200" dirty="0"/>
            <a:t>...</a:t>
          </a:r>
        </a:p>
      </dsp:txBody>
      <dsp:txXfrm>
        <a:off x="6239758" y="707092"/>
        <a:ext cx="4275841" cy="1305401"/>
      </dsp:txXfrm>
    </dsp:sp>
    <dsp:sp modelId="{7AA065F4-F156-48F3-877C-9F47A5AD354A}">
      <dsp:nvSpPr>
        <dsp:cNvPr id="0" name=""/>
        <dsp:cNvSpPr/>
      </dsp:nvSpPr>
      <dsp:spPr>
        <a:xfrm>
          <a:off x="0" y="2338844"/>
          <a:ext cx="10515600" cy="1305401"/>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00E4509-0DE4-4AF8-AF02-5F6A6A03F374}">
      <dsp:nvSpPr>
        <dsp:cNvPr id="0" name=""/>
        <dsp:cNvSpPr/>
      </dsp:nvSpPr>
      <dsp:spPr>
        <a:xfrm>
          <a:off x="394883" y="2632559"/>
          <a:ext cx="717970" cy="7179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4C621-8758-493C-97FF-D0A6AB218E1B}">
      <dsp:nvSpPr>
        <dsp:cNvPr id="0" name=""/>
        <dsp:cNvSpPr/>
      </dsp:nvSpPr>
      <dsp:spPr>
        <a:xfrm>
          <a:off x="1596984" y="2338844"/>
          <a:ext cx="455352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100000"/>
            </a:lnSpc>
            <a:spcBef>
              <a:spcPct val="0"/>
            </a:spcBef>
            <a:spcAft>
              <a:spcPct val="35000"/>
            </a:spcAft>
            <a:buNone/>
          </a:pPr>
          <a:r>
            <a:rPr lang="en-US" sz="2400" kern="1200" dirty="0"/>
            <a:t>Quelle </a:t>
          </a:r>
          <a:r>
            <a:rPr lang="en-US" sz="2400" kern="1200" dirty="0" err="1"/>
            <a:t>est</a:t>
          </a:r>
          <a:r>
            <a:rPr lang="en-US" sz="2400" kern="1200" dirty="0"/>
            <a:t> </a:t>
          </a:r>
          <a:r>
            <a:rPr lang="en-US" sz="2400" kern="1200" dirty="0" err="1"/>
            <a:t>l’intensité</a:t>
          </a:r>
          <a:r>
            <a:rPr lang="en-US" sz="2400" kern="1200" dirty="0"/>
            <a:t> de </a:t>
          </a:r>
          <a:r>
            <a:rPr lang="en-US" sz="2400" kern="1200" dirty="0" err="1"/>
            <a:t>ce</a:t>
          </a:r>
          <a:r>
            <a:rPr lang="en-US" sz="2400" kern="1200" dirty="0"/>
            <a:t> sentiment?</a:t>
          </a:r>
        </a:p>
      </dsp:txBody>
      <dsp:txXfrm>
        <a:off x="1596984" y="2338844"/>
        <a:ext cx="4553528" cy="1305401"/>
      </dsp:txXfrm>
    </dsp:sp>
    <dsp:sp modelId="{9B4BCD7F-A763-5946-8B12-0374691AC507}">
      <dsp:nvSpPr>
        <dsp:cNvPr id="0" name=""/>
        <dsp:cNvSpPr/>
      </dsp:nvSpPr>
      <dsp:spPr>
        <a:xfrm>
          <a:off x="6239758" y="2338844"/>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kern="1200" dirty="0" err="1"/>
            <a:t>faible</a:t>
          </a:r>
          <a:r>
            <a:rPr lang="en-US" sz="1800" kern="1200" dirty="0"/>
            <a:t>, </a:t>
          </a:r>
          <a:r>
            <a:rPr lang="en-US" sz="1800" kern="1200" dirty="0" err="1"/>
            <a:t>moyenne</a:t>
          </a:r>
          <a:r>
            <a:rPr lang="en-US" sz="1800" kern="1200" dirty="0"/>
            <a:t>, très forte (</a:t>
          </a:r>
          <a:r>
            <a:rPr lang="en-US" sz="1800" kern="1200" dirty="0" err="1"/>
            <a:t>ou</a:t>
          </a:r>
          <a:r>
            <a:rPr lang="en-US" sz="1800" kern="1200" dirty="0"/>
            <a:t> </a:t>
          </a:r>
          <a:r>
            <a:rPr lang="en-US" sz="1800" kern="1200" dirty="0" err="1"/>
            <a:t>attribuer</a:t>
          </a:r>
          <a:r>
            <a:rPr lang="en-US" sz="1800" kern="1200" dirty="0"/>
            <a:t> </a:t>
          </a:r>
          <a:r>
            <a:rPr lang="en-US" sz="1800" kern="1200" dirty="0" err="1"/>
            <a:t>une</a:t>
          </a:r>
          <a:r>
            <a:rPr lang="en-US" sz="1800" kern="1200" dirty="0"/>
            <a:t> cote de 0 </a:t>
          </a:r>
          <a:r>
            <a:rPr lang="en-US" sz="1800" kern="1200" dirty="0" err="1"/>
            <a:t>à</a:t>
          </a:r>
          <a:r>
            <a:rPr lang="en-US" sz="1800" kern="1200" dirty="0"/>
            <a:t> 100)</a:t>
          </a:r>
        </a:p>
      </dsp:txBody>
      <dsp:txXfrm>
        <a:off x="6239758" y="2338844"/>
        <a:ext cx="4275841" cy="13054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21CC-DBE8-47A9-A5C3-BD242BEE6E84}">
      <dsp:nvSpPr>
        <dsp:cNvPr id="0" name=""/>
        <dsp:cNvSpPr/>
      </dsp:nvSpPr>
      <dsp:spPr>
        <a:xfrm>
          <a:off x="0" y="53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59005E7-AD52-4D25-BDE4-FDF47E62B3B3}">
      <dsp:nvSpPr>
        <dsp:cNvPr id="0" name=""/>
        <dsp:cNvSpPr/>
      </dsp:nvSpPr>
      <dsp:spPr>
        <a:xfrm>
          <a:off x="375988" y="28019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DB1F-835F-4531-986A-4A0E9F446A03}">
      <dsp:nvSpPr>
        <dsp:cNvPr id="0" name=""/>
        <dsp:cNvSpPr/>
      </dsp:nvSpPr>
      <dsp:spPr>
        <a:xfrm>
          <a:off x="1608428" y="531"/>
          <a:ext cx="873433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err="1"/>
            <a:t>Qu’est‑ce</a:t>
          </a:r>
          <a:r>
            <a:rPr lang="en-US" sz="2400" kern="1200" dirty="0"/>
            <a:t> qui me fait </a:t>
          </a:r>
          <a:r>
            <a:rPr lang="en-US" sz="2400" kern="1200" dirty="0" err="1"/>
            <a:t>croire</a:t>
          </a:r>
          <a:r>
            <a:rPr lang="en-US" sz="2400" kern="1200" dirty="0"/>
            <a:t> que </a:t>
          </a:r>
          <a:r>
            <a:rPr lang="en-US" sz="2400" kern="1200" dirty="0" err="1"/>
            <a:t>cette</a:t>
          </a:r>
          <a:r>
            <a:rPr lang="en-US" sz="2400" kern="1200" dirty="0"/>
            <a:t> pensée </a:t>
          </a:r>
          <a:r>
            <a:rPr lang="en-US" sz="2400" kern="1200" dirty="0" err="1"/>
            <a:t>est</a:t>
          </a:r>
          <a:r>
            <a:rPr lang="en-US" sz="2400" kern="1200" dirty="0"/>
            <a:t> </a:t>
          </a:r>
          <a:r>
            <a:rPr lang="en-US" sz="2400" kern="1200" dirty="0" err="1"/>
            <a:t>vraie</a:t>
          </a:r>
          <a:r>
            <a:rPr lang="en-US" sz="2400" kern="1200" dirty="0"/>
            <a:t>?</a:t>
          </a:r>
        </a:p>
      </dsp:txBody>
      <dsp:txXfrm>
        <a:off x="1608428" y="531"/>
        <a:ext cx="8734333" cy="1242935"/>
      </dsp:txXfrm>
    </dsp:sp>
    <dsp:sp modelId="{7AA065F4-F156-48F3-877C-9F47A5AD354A}">
      <dsp:nvSpPr>
        <dsp:cNvPr id="0" name=""/>
        <dsp:cNvSpPr/>
      </dsp:nvSpPr>
      <dsp:spPr>
        <a:xfrm>
          <a:off x="0" y="155420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00E4509-0DE4-4AF8-AF02-5F6A6A03F374}">
      <dsp:nvSpPr>
        <dsp:cNvPr id="0" name=""/>
        <dsp:cNvSpPr/>
      </dsp:nvSpPr>
      <dsp:spPr>
        <a:xfrm>
          <a:off x="375988" y="183386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4C621-8758-493C-97FF-D0A6AB218E1B}">
      <dsp:nvSpPr>
        <dsp:cNvPr id="0" name=""/>
        <dsp:cNvSpPr/>
      </dsp:nvSpPr>
      <dsp:spPr>
        <a:xfrm>
          <a:off x="1606839" y="1554201"/>
          <a:ext cx="873751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err="1"/>
            <a:t>Qu’est‑ce</a:t>
          </a:r>
          <a:r>
            <a:rPr lang="en-US" sz="2400" kern="1200" dirty="0"/>
            <a:t> qui me fait </a:t>
          </a:r>
          <a:r>
            <a:rPr lang="en-US" sz="2400" kern="1200" dirty="0" err="1"/>
            <a:t>croire</a:t>
          </a:r>
          <a:r>
            <a:rPr lang="en-US" sz="2400" kern="1200" dirty="0"/>
            <a:t> que </a:t>
          </a:r>
          <a:r>
            <a:rPr lang="en-US" sz="2400" kern="1200" dirty="0" err="1"/>
            <a:t>cette</a:t>
          </a:r>
          <a:r>
            <a:rPr lang="en-US" sz="2400" kern="1200" dirty="0"/>
            <a:t> pensée </a:t>
          </a:r>
          <a:r>
            <a:rPr lang="en-US" sz="2400" kern="1200" dirty="0" err="1"/>
            <a:t>n’est</a:t>
          </a:r>
          <a:r>
            <a:rPr lang="en-US" sz="2400" kern="1200" dirty="0"/>
            <a:t> pas </a:t>
          </a:r>
          <a:r>
            <a:rPr lang="en-US" sz="2400" kern="1200" dirty="0" err="1"/>
            <a:t>vraie</a:t>
          </a:r>
          <a:r>
            <a:rPr lang="en-US" sz="2400" kern="1200" dirty="0"/>
            <a:t> </a:t>
          </a:r>
          <a:r>
            <a:rPr lang="en-US" sz="2400" kern="1200" dirty="0" err="1"/>
            <a:t>ou</a:t>
          </a:r>
          <a:r>
            <a:rPr lang="en-US" sz="2400" kern="1200" dirty="0"/>
            <a:t> pas tout </a:t>
          </a:r>
          <a:r>
            <a:rPr lang="en-US" sz="2400" kern="1200" dirty="0" err="1"/>
            <a:t>à</a:t>
          </a:r>
          <a:r>
            <a:rPr lang="en-US" sz="2400" kern="1200" dirty="0"/>
            <a:t> fait </a:t>
          </a:r>
          <a:r>
            <a:rPr lang="en-US" sz="2400" kern="1200" dirty="0" err="1"/>
            <a:t>vraie</a:t>
          </a:r>
          <a:r>
            <a:rPr lang="en-US" sz="2400" kern="1200" dirty="0"/>
            <a:t>?</a:t>
          </a:r>
        </a:p>
      </dsp:txBody>
      <dsp:txXfrm>
        <a:off x="1606839" y="1554201"/>
        <a:ext cx="8737511" cy="1242935"/>
      </dsp:txXfrm>
    </dsp:sp>
    <dsp:sp modelId="{9C3AB47F-B208-4FE2-B070-CF109DED99AD}">
      <dsp:nvSpPr>
        <dsp:cNvPr id="0" name=""/>
        <dsp:cNvSpPr/>
      </dsp:nvSpPr>
      <dsp:spPr>
        <a:xfrm>
          <a:off x="0" y="3107870"/>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7E44FFA-65A8-4122-BD1A-0ABF637C4C02}">
      <dsp:nvSpPr>
        <dsp:cNvPr id="0" name=""/>
        <dsp:cNvSpPr/>
      </dsp:nvSpPr>
      <dsp:spPr>
        <a:xfrm>
          <a:off x="375988" y="338753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8EDCA-FAB0-43D6-8EF5-736DFAE29277}">
      <dsp:nvSpPr>
        <dsp:cNvPr id="0" name=""/>
        <dsp:cNvSpPr/>
      </dsp:nvSpPr>
      <dsp:spPr>
        <a:xfrm>
          <a:off x="1608428" y="3107870"/>
          <a:ext cx="873433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De quelle </a:t>
          </a:r>
          <a:r>
            <a:rPr lang="en-US" sz="2400" kern="1200" dirty="0" err="1"/>
            <a:t>autre</a:t>
          </a:r>
          <a:r>
            <a:rPr lang="en-US" sz="2400" kern="1200" dirty="0"/>
            <a:t> </a:t>
          </a:r>
          <a:r>
            <a:rPr lang="en-US" sz="2400" kern="1200" dirty="0" err="1"/>
            <a:t>façon</a:t>
          </a:r>
          <a:r>
            <a:rPr lang="en-US" sz="2400" kern="1200" dirty="0"/>
            <a:t> </a:t>
          </a:r>
          <a:r>
            <a:rPr lang="en-US" sz="2400" kern="1200" dirty="0" err="1"/>
            <a:t>pourrais</a:t>
          </a:r>
          <a:r>
            <a:rPr lang="en-US" sz="2400" kern="1200" dirty="0"/>
            <a:t>‑je </a:t>
          </a:r>
          <a:r>
            <a:rPr lang="en-US" sz="2400" kern="1200" dirty="0" err="1"/>
            <a:t>voir</a:t>
          </a:r>
          <a:r>
            <a:rPr lang="en-US" sz="2400" kern="1200" dirty="0"/>
            <a:t> la situation?</a:t>
          </a:r>
        </a:p>
      </dsp:txBody>
      <dsp:txXfrm>
        <a:off x="1608428" y="3107870"/>
        <a:ext cx="8734333" cy="12429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21CC-DBE8-47A9-A5C3-BD242BEE6E84}">
      <dsp:nvSpPr>
        <dsp:cNvPr id="0" name=""/>
        <dsp:cNvSpPr/>
      </dsp:nvSpPr>
      <dsp:spPr>
        <a:xfrm>
          <a:off x="0" y="1805"/>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59005E7-AD52-4D25-BDE4-FDF47E62B3B3}">
      <dsp:nvSpPr>
        <dsp:cNvPr id="0" name=""/>
        <dsp:cNvSpPr/>
      </dsp:nvSpPr>
      <dsp:spPr>
        <a:xfrm>
          <a:off x="276881" y="207750"/>
          <a:ext cx="503420" cy="50342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DB1F-835F-4531-986A-4A0E9F446A03}">
      <dsp:nvSpPr>
        <dsp:cNvPr id="0" name=""/>
        <dsp:cNvSpPr/>
      </dsp:nvSpPr>
      <dsp:spPr>
        <a:xfrm>
          <a:off x="1237224" y="1805"/>
          <a:ext cx="9098334"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dirty="0" err="1"/>
            <a:t>Quel</a:t>
          </a:r>
          <a:r>
            <a:rPr lang="en-US" sz="2400" kern="1200" dirty="0"/>
            <a:t> </a:t>
          </a:r>
          <a:r>
            <a:rPr lang="en-US" sz="2400" kern="1200" dirty="0" err="1"/>
            <a:t>est</a:t>
          </a:r>
          <a:r>
            <a:rPr lang="en-US" sz="2400" kern="1200" dirty="0"/>
            <a:t> le </a:t>
          </a:r>
          <a:r>
            <a:rPr lang="en-US" sz="2400" kern="1200" dirty="0" err="1"/>
            <a:t>pire</a:t>
          </a:r>
          <a:r>
            <a:rPr lang="en-US" sz="2400" kern="1200" dirty="0"/>
            <a:t> qui </a:t>
          </a:r>
          <a:r>
            <a:rPr lang="en-US" sz="2400" kern="1200" dirty="0" err="1"/>
            <a:t>puisse</a:t>
          </a:r>
          <a:r>
            <a:rPr lang="en-US" sz="2400" kern="1200" dirty="0"/>
            <a:t> arriver? </a:t>
          </a:r>
        </a:p>
      </dsp:txBody>
      <dsp:txXfrm>
        <a:off x="1237224" y="1805"/>
        <a:ext cx="9098334" cy="915310"/>
      </dsp:txXfrm>
    </dsp:sp>
    <dsp:sp modelId="{9C3AB47F-B208-4FE2-B070-CF109DED99AD}">
      <dsp:nvSpPr>
        <dsp:cNvPr id="0" name=""/>
        <dsp:cNvSpPr/>
      </dsp:nvSpPr>
      <dsp:spPr>
        <a:xfrm>
          <a:off x="0" y="1145944"/>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7E44FFA-65A8-4122-BD1A-0ABF637C4C02}">
      <dsp:nvSpPr>
        <dsp:cNvPr id="0" name=""/>
        <dsp:cNvSpPr/>
      </dsp:nvSpPr>
      <dsp:spPr>
        <a:xfrm>
          <a:off x="276881" y="1351889"/>
          <a:ext cx="503420" cy="50342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8EDCA-FAB0-43D6-8EF5-736DFAE29277}">
      <dsp:nvSpPr>
        <dsp:cNvPr id="0" name=""/>
        <dsp:cNvSpPr/>
      </dsp:nvSpPr>
      <dsp:spPr>
        <a:xfrm>
          <a:off x="1237224" y="1145944"/>
          <a:ext cx="9098334"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dirty="0"/>
            <a:t>Est-</a:t>
          </a:r>
          <a:r>
            <a:rPr lang="en-US" sz="2400" kern="1200" dirty="0" err="1"/>
            <a:t>ce</a:t>
          </a:r>
          <a:r>
            <a:rPr lang="en-US" sz="2400" kern="1200" dirty="0"/>
            <a:t> que je </a:t>
          </a:r>
          <a:r>
            <a:rPr lang="en-US" sz="2400" kern="1200" dirty="0" err="1"/>
            <a:t>survivrais</a:t>
          </a:r>
          <a:r>
            <a:rPr lang="en-US" sz="2400" kern="1200" dirty="0"/>
            <a:t> </a:t>
          </a:r>
          <a:r>
            <a:rPr lang="en-US" sz="2400" kern="1200" dirty="0" err="1"/>
            <a:t>quand</a:t>
          </a:r>
          <a:r>
            <a:rPr lang="en-US" sz="2400" kern="1200" dirty="0"/>
            <a:t> </a:t>
          </a:r>
          <a:r>
            <a:rPr lang="en-US" sz="2400" kern="1200" dirty="0" err="1"/>
            <a:t>même</a:t>
          </a:r>
          <a:r>
            <a:rPr lang="en-US" sz="2400" kern="1200" dirty="0"/>
            <a:t>?</a:t>
          </a:r>
        </a:p>
      </dsp:txBody>
      <dsp:txXfrm>
        <a:off x="1237224" y="1145944"/>
        <a:ext cx="9098334" cy="915310"/>
      </dsp:txXfrm>
    </dsp:sp>
    <dsp:sp modelId="{90C6CCC9-2E60-452B-9377-B686B6F5CF9A}">
      <dsp:nvSpPr>
        <dsp:cNvPr id="0" name=""/>
        <dsp:cNvSpPr/>
      </dsp:nvSpPr>
      <dsp:spPr>
        <a:xfrm>
          <a:off x="0" y="2290082"/>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2E30EA3D-48FB-46FE-9261-1627099C7A29}">
      <dsp:nvSpPr>
        <dsp:cNvPr id="0" name=""/>
        <dsp:cNvSpPr/>
      </dsp:nvSpPr>
      <dsp:spPr>
        <a:xfrm>
          <a:off x="276881" y="2496027"/>
          <a:ext cx="503420" cy="50342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D5C25-CFBB-4261-8CBC-498926A0574A}">
      <dsp:nvSpPr>
        <dsp:cNvPr id="0" name=""/>
        <dsp:cNvSpPr/>
      </dsp:nvSpPr>
      <dsp:spPr>
        <a:xfrm>
          <a:off x="1236941" y="2290082"/>
          <a:ext cx="90989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dirty="0"/>
            <a:t>Quelle </a:t>
          </a:r>
          <a:r>
            <a:rPr lang="en-US" sz="2400" kern="1200" dirty="0" err="1"/>
            <a:t>est</a:t>
          </a:r>
          <a:r>
            <a:rPr lang="en-US" sz="2400" kern="1200" dirty="0"/>
            <a:t> la </a:t>
          </a:r>
          <a:r>
            <a:rPr lang="en-US" sz="2400" kern="1200" dirty="0" err="1"/>
            <a:t>meilleure</a:t>
          </a:r>
          <a:r>
            <a:rPr lang="en-US" sz="2400" kern="1200" dirty="0"/>
            <a:t> chose qui </a:t>
          </a:r>
          <a:r>
            <a:rPr lang="en-US" sz="2400" kern="1200" dirty="0" err="1"/>
            <a:t>puisse</a:t>
          </a:r>
          <a:r>
            <a:rPr lang="en-US" sz="2400" kern="1200" dirty="0"/>
            <a:t> arriver?</a:t>
          </a:r>
        </a:p>
      </dsp:txBody>
      <dsp:txXfrm>
        <a:off x="1236941" y="2290082"/>
        <a:ext cx="9098901" cy="915310"/>
      </dsp:txXfrm>
    </dsp:sp>
    <dsp:sp modelId="{91EEE77F-E498-4C97-AA15-A2536F491794}">
      <dsp:nvSpPr>
        <dsp:cNvPr id="0" name=""/>
        <dsp:cNvSpPr/>
      </dsp:nvSpPr>
      <dsp:spPr>
        <a:xfrm>
          <a:off x="0" y="3434221"/>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BFA9F0D9-F866-441F-A09E-E0FB40C8F589}">
      <dsp:nvSpPr>
        <dsp:cNvPr id="0" name=""/>
        <dsp:cNvSpPr/>
      </dsp:nvSpPr>
      <dsp:spPr>
        <a:xfrm>
          <a:off x="276881" y="3640166"/>
          <a:ext cx="503420" cy="50342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C2167-5A59-4559-8BCF-D954F22FDB36}">
      <dsp:nvSpPr>
        <dsp:cNvPr id="0" name=""/>
        <dsp:cNvSpPr/>
      </dsp:nvSpPr>
      <dsp:spPr>
        <a:xfrm>
          <a:off x="1234340" y="3434221"/>
          <a:ext cx="9104103"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dirty="0"/>
            <a:t>Que se </a:t>
          </a:r>
          <a:r>
            <a:rPr lang="en-US" sz="2400" kern="1200" dirty="0" err="1"/>
            <a:t>passera</a:t>
          </a:r>
          <a:r>
            <a:rPr lang="en-US" sz="2400" kern="1200" dirty="0"/>
            <a:t>‑t‑il </a:t>
          </a:r>
          <a:r>
            <a:rPr lang="en-US" sz="2400" kern="1200" dirty="0" err="1"/>
            <a:t>probablement</a:t>
          </a:r>
          <a:r>
            <a:rPr lang="en-US" sz="2400" kern="1200" dirty="0"/>
            <a:t>?</a:t>
          </a:r>
        </a:p>
      </dsp:txBody>
      <dsp:txXfrm>
        <a:off x="1234340" y="3434221"/>
        <a:ext cx="9104103" cy="9153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EE77F-E498-4C97-AA15-A2536F491794}">
      <dsp:nvSpPr>
        <dsp:cNvPr id="0" name=""/>
        <dsp:cNvSpPr/>
      </dsp:nvSpPr>
      <dsp:spPr>
        <a:xfrm>
          <a:off x="0" y="53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BFA9F0D9-F866-441F-A09E-E0FB40C8F589}">
      <dsp:nvSpPr>
        <dsp:cNvPr id="0" name=""/>
        <dsp:cNvSpPr/>
      </dsp:nvSpPr>
      <dsp:spPr>
        <a:xfrm>
          <a:off x="375988" y="28019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C2167-5A59-4559-8BCF-D954F22FDB36}">
      <dsp:nvSpPr>
        <dsp:cNvPr id="0" name=""/>
        <dsp:cNvSpPr/>
      </dsp:nvSpPr>
      <dsp:spPr>
        <a:xfrm>
          <a:off x="1605659" y="531"/>
          <a:ext cx="87398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Que se </a:t>
          </a:r>
          <a:r>
            <a:rPr lang="en-US" sz="2400" kern="1200" dirty="0" err="1"/>
            <a:t>passera</a:t>
          </a:r>
          <a:r>
            <a:rPr lang="en-US" sz="2400" kern="1200" dirty="0"/>
            <a:t>‑t‑il </a:t>
          </a:r>
          <a:r>
            <a:rPr lang="en-US" sz="2400" kern="1200" dirty="0" err="1"/>
            <a:t>si</a:t>
          </a:r>
          <a:r>
            <a:rPr lang="en-US" sz="2400" kern="1200" dirty="0"/>
            <a:t> je continue </a:t>
          </a:r>
          <a:r>
            <a:rPr lang="en-US" sz="2400" kern="1200" dirty="0" err="1"/>
            <a:t>à</a:t>
          </a:r>
          <a:r>
            <a:rPr lang="en-US" sz="2400" kern="1200" dirty="0"/>
            <a:t> </a:t>
          </a:r>
          <a:r>
            <a:rPr lang="en-US" sz="2400" kern="1200" dirty="0" err="1"/>
            <a:t>penser</a:t>
          </a:r>
          <a:r>
            <a:rPr lang="en-US" sz="2400" kern="1200" dirty="0"/>
            <a:t> la </a:t>
          </a:r>
          <a:r>
            <a:rPr lang="en-US" sz="2400" kern="1200" dirty="0" err="1"/>
            <a:t>même</a:t>
          </a:r>
          <a:r>
            <a:rPr lang="en-US" sz="2400" kern="1200" dirty="0"/>
            <a:t> chose?</a:t>
          </a:r>
        </a:p>
      </dsp:txBody>
      <dsp:txXfrm>
        <a:off x="1605659" y="531"/>
        <a:ext cx="8739871" cy="1242935"/>
      </dsp:txXfrm>
    </dsp:sp>
    <dsp:sp modelId="{00028375-736E-44C2-990F-2CB9F61E7C04}">
      <dsp:nvSpPr>
        <dsp:cNvPr id="0" name=""/>
        <dsp:cNvSpPr/>
      </dsp:nvSpPr>
      <dsp:spPr>
        <a:xfrm>
          <a:off x="0" y="1554201"/>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6D1CF56-701D-4E31-8FEE-3627317B6036}">
      <dsp:nvSpPr>
        <dsp:cNvPr id="0" name=""/>
        <dsp:cNvSpPr/>
      </dsp:nvSpPr>
      <dsp:spPr>
        <a:xfrm>
          <a:off x="375988" y="183386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76CA5-83F1-4444-B8EB-C41BC581ED0F}">
      <dsp:nvSpPr>
        <dsp:cNvPr id="0" name=""/>
        <dsp:cNvSpPr/>
      </dsp:nvSpPr>
      <dsp:spPr>
        <a:xfrm>
          <a:off x="1608428" y="1554201"/>
          <a:ext cx="873433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err="1"/>
            <a:t>Qu’est‑ce</a:t>
          </a:r>
          <a:r>
            <a:rPr lang="en-US" sz="2400" kern="1200" dirty="0"/>
            <a:t> qui </a:t>
          </a:r>
          <a:r>
            <a:rPr lang="en-US" sz="2400" kern="1200" dirty="0" err="1"/>
            <a:t>pourrait</a:t>
          </a:r>
          <a:r>
            <a:rPr lang="en-US" sz="2400" kern="1200" dirty="0"/>
            <a:t> arriver </a:t>
          </a:r>
          <a:r>
            <a:rPr lang="en-US" sz="2400" kern="1200" dirty="0" err="1"/>
            <a:t>si</a:t>
          </a:r>
          <a:r>
            <a:rPr lang="en-US" sz="2400" kern="1200" dirty="0"/>
            <a:t> je </a:t>
          </a:r>
          <a:r>
            <a:rPr lang="en-US" sz="2400" kern="1200" dirty="0" err="1"/>
            <a:t>changeais</a:t>
          </a:r>
          <a:r>
            <a:rPr lang="en-US" sz="2400" kern="1200" dirty="0"/>
            <a:t> ma </a:t>
          </a:r>
          <a:r>
            <a:rPr lang="en-US" sz="2400" kern="1200" dirty="0" err="1"/>
            <a:t>façon</a:t>
          </a:r>
          <a:r>
            <a:rPr lang="en-US" sz="2400" kern="1200" dirty="0"/>
            <a:t> de </a:t>
          </a:r>
          <a:r>
            <a:rPr lang="en-US" sz="2400" kern="1200" dirty="0" err="1"/>
            <a:t>penser</a:t>
          </a:r>
          <a:r>
            <a:rPr lang="en-US" sz="2400" kern="1200" dirty="0"/>
            <a:t>?</a:t>
          </a:r>
        </a:p>
      </dsp:txBody>
      <dsp:txXfrm>
        <a:off x="1608428" y="1554201"/>
        <a:ext cx="8734333" cy="1242935"/>
      </dsp:txXfrm>
    </dsp:sp>
    <dsp:sp modelId="{7E7B0FAE-940B-4823-A58E-6630C55013E9}">
      <dsp:nvSpPr>
        <dsp:cNvPr id="0" name=""/>
        <dsp:cNvSpPr/>
      </dsp:nvSpPr>
      <dsp:spPr>
        <a:xfrm>
          <a:off x="0" y="3107870"/>
          <a:ext cx="10515600" cy="1242935"/>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7F05F73B-50E2-41C0-9A2D-83B3F83735BF}">
      <dsp:nvSpPr>
        <dsp:cNvPr id="0" name=""/>
        <dsp:cNvSpPr/>
      </dsp:nvSpPr>
      <dsp:spPr>
        <a:xfrm>
          <a:off x="375988" y="3387531"/>
          <a:ext cx="683614" cy="6836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8A8433-512B-470B-8AEE-3F714BDED063}">
      <dsp:nvSpPr>
        <dsp:cNvPr id="0" name=""/>
        <dsp:cNvSpPr/>
      </dsp:nvSpPr>
      <dsp:spPr>
        <a:xfrm>
          <a:off x="1605659" y="3107870"/>
          <a:ext cx="8739871" cy="1242935"/>
        </a:xfrm>
        <a:prstGeom prst="rect">
          <a:avLst/>
        </a:prstGeom>
        <a:solidFill>
          <a:srgbClr val="EDF2F2"/>
        </a:solid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Que </a:t>
          </a:r>
          <a:r>
            <a:rPr lang="en-US" sz="2400" kern="1200" dirty="0" err="1"/>
            <a:t>dirais</a:t>
          </a:r>
          <a:r>
            <a:rPr lang="en-US" sz="2400" kern="1200" dirty="0"/>
            <a:t>‑je </a:t>
          </a:r>
          <a:r>
            <a:rPr lang="en-US" sz="2400" kern="1200" dirty="0" err="1"/>
            <a:t>à</a:t>
          </a:r>
          <a:r>
            <a:rPr lang="en-US" sz="2400" kern="1200" dirty="0"/>
            <a:t> un </a:t>
          </a:r>
          <a:r>
            <a:rPr lang="en-US" sz="2400" kern="1200" dirty="0" err="1"/>
            <a:t>ami</a:t>
          </a:r>
          <a:r>
            <a:rPr lang="en-US" sz="2400" kern="1200" dirty="0"/>
            <a:t> </a:t>
          </a:r>
          <a:r>
            <a:rPr lang="en-US" sz="2400" kern="1200" dirty="0" err="1"/>
            <a:t>si</a:t>
          </a:r>
          <a:r>
            <a:rPr lang="en-US" sz="2400" kern="1200" dirty="0"/>
            <a:t> </a:t>
          </a:r>
          <a:r>
            <a:rPr lang="en-US" sz="2400" kern="1200" dirty="0" err="1"/>
            <a:t>cela</a:t>
          </a:r>
          <a:r>
            <a:rPr lang="en-US" sz="2400" kern="1200" dirty="0"/>
            <a:t> </a:t>
          </a:r>
          <a:r>
            <a:rPr lang="en-US" sz="2400" kern="1200" dirty="0" err="1"/>
            <a:t>lui</a:t>
          </a:r>
          <a:r>
            <a:rPr lang="en-US" sz="2400" kern="1200" dirty="0"/>
            <a:t> </a:t>
          </a:r>
          <a:r>
            <a:rPr lang="en-US" sz="2400" kern="1200" dirty="0" err="1"/>
            <a:t>arrivait</a:t>
          </a:r>
          <a:r>
            <a:rPr lang="en-US" sz="2400" kern="1200" dirty="0"/>
            <a:t>?</a:t>
          </a:r>
        </a:p>
      </dsp:txBody>
      <dsp:txXfrm>
        <a:off x="1605659" y="3107870"/>
        <a:ext cx="8739871"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err="1">
              <a:solidFill>
                <a:schemeClr val="bg1"/>
              </a:solidFill>
            </a:rPr>
            <a:t>Pleine</a:t>
          </a:r>
          <a:r>
            <a:rPr lang="en-US" sz="2800" kern="1200" dirty="0">
              <a:solidFill>
                <a:schemeClr val="bg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Examen de la mise </a:t>
          </a:r>
          <a:r>
            <a:rPr lang="en-US" sz="2800" kern="1200" dirty="0" err="1"/>
            <a:t>en</a:t>
          </a:r>
          <a:r>
            <a:rPr lang="en-US" sz="2800" kern="1200" dirty="0"/>
            <a:t> application des techniques</a:t>
          </a: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err="1"/>
            <a:t>Qu’est-ce</a:t>
          </a:r>
          <a:r>
            <a:rPr lang="en-US" sz="2800" kern="1200" dirty="0"/>
            <a:t> que le stress?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Faire face aux </a:t>
          </a:r>
          <a:r>
            <a:rPr lang="en-US" sz="2800" kern="1200" dirty="0" err="1"/>
            <a:t>expériences</a:t>
          </a:r>
          <a:r>
            <a:rPr lang="en-US" sz="2800" kern="1200" dirty="0"/>
            <a:t> </a:t>
          </a:r>
          <a:r>
            <a:rPr lang="en-US" sz="2800" kern="1200" dirty="0" err="1"/>
            <a:t>stressantes</a:t>
          </a:r>
          <a:endParaRPr lang="en-US" sz="2800" kern="1200" dirty="0"/>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Plan de bien-</a:t>
          </a:r>
          <a:r>
            <a:rPr lang="en-US" sz="2800" kern="1200" dirty="0" err="1"/>
            <a:t>être</a:t>
          </a:r>
          <a:endParaRPr lang="en-US" sz="28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Mise </a:t>
          </a:r>
          <a:r>
            <a:rPr lang="en-US" sz="2800" kern="1200" dirty="0" err="1"/>
            <a:t>en</a:t>
          </a:r>
          <a:r>
            <a:rPr lang="en-US" sz="2800" kern="1200" dirty="0"/>
            <a:t> application des techniques</a:t>
          </a:r>
        </a:p>
      </dsp:txBody>
      <dsp:txXfrm>
        <a:off x="0" y="4692786"/>
        <a:ext cx="7326261" cy="9380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F21CC-DBE8-47A9-A5C3-BD242BEE6E84}">
      <dsp:nvSpPr>
        <dsp:cNvPr id="0" name=""/>
        <dsp:cNvSpPr/>
      </dsp:nvSpPr>
      <dsp:spPr>
        <a:xfrm>
          <a:off x="0" y="3809"/>
          <a:ext cx="10515600" cy="1106753"/>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59005E7-AD52-4D25-BDE4-FDF47E62B3B3}">
      <dsp:nvSpPr>
        <dsp:cNvPr id="0" name=""/>
        <dsp:cNvSpPr/>
      </dsp:nvSpPr>
      <dsp:spPr>
        <a:xfrm>
          <a:off x="334792" y="252829"/>
          <a:ext cx="609309" cy="6087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DB1F-835F-4531-986A-4A0E9F446A03}">
      <dsp:nvSpPr>
        <dsp:cNvPr id="0" name=""/>
        <dsp:cNvSpPr/>
      </dsp:nvSpPr>
      <dsp:spPr>
        <a:xfrm>
          <a:off x="1453135" y="3809"/>
          <a:ext cx="8805158"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dirty="0"/>
            <a:t>Que </a:t>
          </a:r>
          <a:r>
            <a:rPr lang="en-US" sz="2400" kern="1200" dirty="0" err="1"/>
            <a:t>devrais</a:t>
          </a:r>
          <a:r>
            <a:rPr lang="en-US" sz="2400" kern="1200" dirty="0"/>
            <a:t>-je faire </a:t>
          </a:r>
          <a:r>
            <a:rPr lang="en-US" sz="2400" kern="1200" dirty="0" err="1"/>
            <a:t>maintenant</a:t>
          </a:r>
          <a:r>
            <a:rPr lang="en-US" sz="2400" kern="1200" dirty="0"/>
            <a:t>?</a:t>
          </a:r>
        </a:p>
      </dsp:txBody>
      <dsp:txXfrm>
        <a:off x="1453135" y="3809"/>
        <a:ext cx="8805158" cy="1256447"/>
      </dsp:txXfrm>
    </dsp:sp>
    <dsp:sp modelId="{7AA065F4-F156-48F3-877C-9F47A5AD354A}">
      <dsp:nvSpPr>
        <dsp:cNvPr id="0" name=""/>
        <dsp:cNvSpPr/>
      </dsp:nvSpPr>
      <dsp:spPr>
        <a:xfrm>
          <a:off x="0" y="1547445"/>
          <a:ext cx="10515600" cy="1106753"/>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00E4509-0DE4-4AF8-AF02-5F6A6A03F374}">
      <dsp:nvSpPr>
        <dsp:cNvPr id="0" name=""/>
        <dsp:cNvSpPr/>
      </dsp:nvSpPr>
      <dsp:spPr>
        <a:xfrm>
          <a:off x="334792" y="1796464"/>
          <a:ext cx="609309" cy="6087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4C621-8758-493C-97FF-D0A6AB218E1B}">
      <dsp:nvSpPr>
        <dsp:cNvPr id="0" name=""/>
        <dsp:cNvSpPr/>
      </dsp:nvSpPr>
      <dsp:spPr>
        <a:xfrm>
          <a:off x="1361535" y="1547445"/>
          <a:ext cx="4216488"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dirty="0"/>
            <a:t>Dans quelle </a:t>
          </a:r>
          <a:r>
            <a:rPr lang="en-US" sz="2400" kern="1200" dirty="0" err="1"/>
            <a:t>mesure</a:t>
          </a:r>
          <a:r>
            <a:rPr lang="en-US" sz="2400" kern="1200" dirty="0"/>
            <a:t> </a:t>
          </a:r>
          <a:r>
            <a:rPr lang="en-US" sz="2400" kern="1200" dirty="0" err="1"/>
            <a:t>est‑ce</a:t>
          </a:r>
          <a:r>
            <a:rPr lang="en-US" sz="2400" kern="1200" dirty="0"/>
            <a:t> que je </a:t>
          </a:r>
          <a:r>
            <a:rPr lang="en-US" sz="2400" kern="1200" dirty="0" err="1"/>
            <a:t>crois</a:t>
          </a:r>
          <a:r>
            <a:rPr lang="en-US" sz="2400" kern="1200" dirty="0"/>
            <a:t> la pensée </a:t>
          </a:r>
          <a:r>
            <a:rPr lang="en-US" sz="2400" kern="1200" dirty="0" err="1"/>
            <a:t>négative</a:t>
          </a:r>
          <a:r>
            <a:rPr lang="en-US" sz="2400" kern="1200" dirty="0"/>
            <a:t> </a:t>
          </a:r>
          <a:r>
            <a:rPr lang="en-US" sz="2400" kern="1200" dirty="0" err="1"/>
            <a:t>maintenant</a:t>
          </a:r>
          <a:r>
            <a:rPr lang="en-US" sz="2400" kern="1200" dirty="0"/>
            <a:t>?</a:t>
          </a:r>
        </a:p>
      </dsp:txBody>
      <dsp:txXfrm>
        <a:off x="1361535" y="1547445"/>
        <a:ext cx="4216488" cy="1256447"/>
      </dsp:txXfrm>
    </dsp:sp>
    <dsp:sp modelId="{7E6ED5CB-78F7-0A4A-BA57-5FACE024F936}">
      <dsp:nvSpPr>
        <dsp:cNvPr id="0" name=""/>
        <dsp:cNvSpPr/>
      </dsp:nvSpPr>
      <dsp:spPr>
        <a:xfrm>
          <a:off x="5660664" y="1547445"/>
          <a:ext cx="4421617" cy="125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844" tIns="132844" rIns="132844" bIns="132844" numCol="1" spcCol="1270" anchor="ctr" anchorCtr="0">
          <a:noAutofit/>
        </a:bodyPr>
        <a:lstStyle/>
        <a:p>
          <a:pPr marL="0" lvl="0" indent="0" algn="l" defTabSz="800100">
            <a:lnSpc>
              <a:spcPct val="100000"/>
            </a:lnSpc>
            <a:spcBef>
              <a:spcPct val="0"/>
            </a:spcBef>
            <a:spcAft>
              <a:spcPct val="35000"/>
            </a:spcAft>
            <a:buNone/>
          </a:pPr>
          <a:r>
            <a:rPr lang="en-US" sz="1800" kern="1200" dirty="0"/>
            <a:t>un </a:t>
          </a:r>
          <a:r>
            <a:rPr lang="en-US" sz="1800" kern="1200" dirty="0" err="1"/>
            <a:t>peu</a:t>
          </a:r>
          <a:r>
            <a:rPr lang="en-US" sz="1800" kern="1200" dirty="0"/>
            <a:t>, </a:t>
          </a:r>
          <a:r>
            <a:rPr lang="en-US" sz="1800" kern="1200" dirty="0" err="1"/>
            <a:t>moyennement</a:t>
          </a:r>
          <a:r>
            <a:rPr lang="en-US" sz="1800" kern="1200" dirty="0"/>
            <a:t>, beaucoup (</a:t>
          </a:r>
          <a:r>
            <a:rPr lang="en-US" sz="1800" kern="1200" dirty="0" err="1"/>
            <a:t>ou</a:t>
          </a:r>
          <a:r>
            <a:rPr lang="en-US" sz="1800" kern="1200" dirty="0"/>
            <a:t> </a:t>
          </a:r>
          <a:r>
            <a:rPr lang="en-US" sz="1800" kern="1200" dirty="0" err="1"/>
            <a:t>attribuer</a:t>
          </a:r>
          <a:r>
            <a:rPr lang="en-US" sz="1800" kern="1200" dirty="0"/>
            <a:t> </a:t>
          </a:r>
          <a:r>
            <a:rPr lang="en-US" sz="1800" kern="1200" dirty="0" err="1"/>
            <a:t>une</a:t>
          </a:r>
          <a:r>
            <a:rPr lang="en-US" sz="1800" kern="1200" dirty="0"/>
            <a:t> cote de 0 </a:t>
          </a:r>
          <a:r>
            <a:rPr lang="en-US" sz="1800" kern="1200" dirty="0" err="1"/>
            <a:t>à</a:t>
          </a:r>
          <a:r>
            <a:rPr lang="en-US" sz="1800" kern="1200" dirty="0"/>
            <a:t> 100)</a:t>
          </a:r>
        </a:p>
      </dsp:txBody>
      <dsp:txXfrm>
        <a:off x="5660664" y="1547445"/>
        <a:ext cx="4421617" cy="1255220"/>
      </dsp:txXfrm>
    </dsp:sp>
    <dsp:sp modelId="{9C3AB47F-B208-4FE2-B070-CF109DED99AD}">
      <dsp:nvSpPr>
        <dsp:cNvPr id="0" name=""/>
        <dsp:cNvSpPr/>
      </dsp:nvSpPr>
      <dsp:spPr>
        <a:xfrm>
          <a:off x="0" y="3091080"/>
          <a:ext cx="10515600" cy="1106753"/>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7E44FFA-65A8-4122-BD1A-0ABF637C4C02}">
      <dsp:nvSpPr>
        <dsp:cNvPr id="0" name=""/>
        <dsp:cNvSpPr/>
      </dsp:nvSpPr>
      <dsp:spPr>
        <a:xfrm>
          <a:off x="334792" y="3340100"/>
          <a:ext cx="609309" cy="6087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8EDCA-FAB0-43D6-8EF5-736DFAE29277}">
      <dsp:nvSpPr>
        <dsp:cNvPr id="0" name=""/>
        <dsp:cNvSpPr/>
      </dsp:nvSpPr>
      <dsp:spPr>
        <a:xfrm>
          <a:off x="1365540" y="3091080"/>
          <a:ext cx="4378582"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dirty="0"/>
            <a:t>Quelle </a:t>
          </a:r>
          <a:r>
            <a:rPr lang="en-US" sz="2400" kern="1200" dirty="0" err="1"/>
            <a:t>est</a:t>
          </a:r>
          <a:r>
            <a:rPr lang="en-US" sz="2400" kern="1200" dirty="0"/>
            <a:t> </a:t>
          </a:r>
          <a:r>
            <a:rPr lang="en-US" sz="2400" kern="1200" dirty="0" err="1"/>
            <a:t>l’intensité</a:t>
          </a:r>
          <a:r>
            <a:rPr lang="en-US" sz="2400" kern="1200" dirty="0"/>
            <a:t> de </a:t>
          </a:r>
          <a:r>
            <a:rPr lang="en-US" sz="2400" kern="1200" dirty="0" err="1"/>
            <a:t>mon</a:t>
          </a:r>
          <a:r>
            <a:rPr lang="en-US" sz="2400" kern="1200" dirty="0"/>
            <a:t> sentiment </a:t>
          </a:r>
          <a:r>
            <a:rPr lang="en-US" sz="2400" kern="1200" dirty="0" err="1"/>
            <a:t>négatif</a:t>
          </a:r>
          <a:r>
            <a:rPr lang="en-US" sz="2400" kern="1200" dirty="0"/>
            <a:t> </a:t>
          </a:r>
          <a:r>
            <a:rPr lang="en-US" sz="2400" kern="1200" dirty="0" err="1"/>
            <a:t>maintenant</a:t>
          </a:r>
          <a:r>
            <a:rPr lang="en-US" sz="2400" kern="1200" dirty="0"/>
            <a:t>?</a:t>
          </a:r>
        </a:p>
      </dsp:txBody>
      <dsp:txXfrm>
        <a:off x="1365540" y="3091080"/>
        <a:ext cx="4378582" cy="1256447"/>
      </dsp:txXfrm>
    </dsp:sp>
    <dsp:sp modelId="{14DFF422-FCE0-8744-A3F9-07B2DBDFD367}">
      <dsp:nvSpPr>
        <dsp:cNvPr id="0" name=""/>
        <dsp:cNvSpPr/>
      </dsp:nvSpPr>
      <dsp:spPr>
        <a:xfrm>
          <a:off x="5830767" y="3091080"/>
          <a:ext cx="4421617" cy="125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844" tIns="132844" rIns="132844" bIns="132844" numCol="1" spcCol="1270" anchor="ctr" anchorCtr="0">
          <a:noAutofit/>
        </a:bodyPr>
        <a:lstStyle/>
        <a:p>
          <a:pPr marL="0" lvl="0" indent="0" algn="l" defTabSz="800100">
            <a:lnSpc>
              <a:spcPct val="100000"/>
            </a:lnSpc>
            <a:spcBef>
              <a:spcPct val="0"/>
            </a:spcBef>
            <a:spcAft>
              <a:spcPct val="35000"/>
            </a:spcAft>
            <a:buNone/>
          </a:pPr>
          <a:r>
            <a:rPr lang="en-US" sz="1800" kern="1200" dirty="0" err="1"/>
            <a:t>faible</a:t>
          </a:r>
          <a:r>
            <a:rPr lang="en-US" sz="1800" kern="1200" dirty="0"/>
            <a:t>, </a:t>
          </a:r>
          <a:r>
            <a:rPr lang="en-US" sz="1800" kern="1200" dirty="0" err="1"/>
            <a:t>moyenne</a:t>
          </a:r>
          <a:r>
            <a:rPr lang="en-US" sz="1800" kern="1200" dirty="0"/>
            <a:t>, très forte (</a:t>
          </a:r>
          <a:r>
            <a:rPr lang="en-US" sz="1800" kern="1200" dirty="0" err="1"/>
            <a:t>ou</a:t>
          </a:r>
          <a:r>
            <a:rPr lang="en-US" sz="1800" kern="1200" dirty="0"/>
            <a:t> </a:t>
          </a:r>
          <a:r>
            <a:rPr lang="en-US" sz="1800" kern="1200" dirty="0" err="1"/>
            <a:t>attribuer</a:t>
          </a:r>
          <a:r>
            <a:rPr lang="en-US" sz="1800" kern="1200" dirty="0"/>
            <a:t> </a:t>
          </a:r>
          <a:r>
            <a:rPr lang="en-US" sz="1800" kern="1200" dirty="0" err="1"/>
            <a:t>une</a:t>
          </a:r>
          <a:r>
            <a:rPr lang="en-US" sz="1800" kern="1200" dirty="0"/>
            <a:t> cote de 0 </a:t>
          </a:r>
          <a:r>
            <a:rPr lang="en-US" sz="1800" kern="1200" dirty="0" err="1"/>
            <a:t>à</a:t>
          </a:r>
          <a:r>
            <a:rPr lang="en-US" sz="1800" kern="1200" dirty="0"/>
            <a:t> 100)</a:t>
          </a:r>
        </a:p>
      </dsp:txBody>
      <dsp:txXfrm>
        <a:off x="5830767" y="3091080"/>
        <a:ext cx="4421617" cy="12552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C96EA-F22C-5740-906E-482FF4108A9F}">
      <dsp:nvSpPr>
        <dsp:cNvPr id="0" name=""/>
        <dsp:cNvSpPr/>
      </dsp:nvSpPr>
      <dsp:spPr>
        <a:xfrm>
          <a:off x="0" y="84574"/>
          <a:ext cx="2736632" cy="1368316"/>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CA" sz="2800" b="1" kern="1200" dirty="0"/>
            <a:t>Utile</a:t>
          </a:r>
          <a:r>
            <a:rPr lang="en-GB" sz="2800" b="1" kern="1200" dirty="0">
              <a:solidFill>
                <a:schemeClr val="bg1"/>
              </a:solidFill>
            </a:rPr>
            <a:t>:</a:t>
          </a:r>
          <a:endParaRPr lang="en-CA" sz="2800" b="1" kern="1200" dirty="0">
            <a:solidFill>
              <a:schemeClr val="bg1"/>
            </a:solidFill>
          </a:endParaRPr>
        </a:p>
      </dsp:txBody>
      <dsp:txXfrm>
        <a:off x="40077" y="124651"/>
        <a:ext cx="2656478" cy="1288162"/>
      </dsp:txXfrm>
    </dsp:sp>
    <dsp:sp modelId="{70E91A77-C7A5-8148-96F6-7082B9FDED4B}">
      <dsp:nvSpPr>
        <dsp:cNvPr id="0" name=""/>
        <dsp:cNvSpPr/>
      </dsp:nvSpPr>
      <dsp:spPr>
        <a:xfrm>
          <a:off x="273663" y="1452890"/>
          <a:ext cx="212456" cy="990086"/>
        </a:xfrm>
        <a:custGeom>
          <a:avLst/>
          <a:gdLst/>
          <a:ahLst/>
          <a:cxnLst/>
          <a:rect l="0" t="0" r="0" b="0"/>
          <a:pathLst>
            <a:path>
              <a:moveTo>
                <a:pt x="0" y="0"/>
              </a:moveTo>
              <a:lnTo>
                <a:pt x="0" y="990086"/>
              </a:lnTo>
              <a:lnTo>
                <a:pt x="212456" y="990086"/>
              </a:lnTo>
            </a:path>
          </a:pathLst>
        </a:custGeom>
        <a:noFill/>
        <a:ln w="12700" cap="flat" cmpd="sng" algn="ctr">
          <a:solidFill>
            <a:srgbClr val="4572C5"/>
          </a:solidFill>
          <a:prstDash val="solid"/>
          <a:miter lim="800000"/>
        </a:ln>
        <a:effectLst/>
      </dsp:spPr>
      <dsp:style>
        <a:lnRef idx="2">
          <a:scrgbClr r="0" g="0" b="0"/>
        </a:lnRef>
        <a:fillRef idx="0">
          <a:scrgbClr r="0" g="0" b="0"/>
        </a:fillRef>
        <a:effectRef idx="0">
          <a:scrgbClr r="0" g="0" b="0"/>
        </a:effectRef>
        <a:fontRef idx="minor"/>
      </dsp:style>
    </dsp:sp>
    <dsp:sp modelId="{29A61CA8-DB4E-3C48-9479-06DD6815DD3C}">
      <dsp:nvSpPr>
        <dsp:cNvPr id="0" name=""/>
        <dsp:cNvSpPr/>
      </dsp:nvSpPr>
      <dsp:spPr>
        <a:xfrm>
          <a:off x="486119" y="1758818"/>
          <a:ext cx="2973405" cy="1368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Respect de la routine </a:t>
          </a:r>
          <a:r>
            <a:rPr lang="en-US" sz="2400" kern="1200" dirty="0" err="1"/>
            <a:t>habituelle</a:t>
          </a:r>
          <a:endParaRPr lang="en-CA" sz="2400" kern="1200" dirty="0"/>
        </a:p>
      </dsp:txBody>
      <dsp:txXfrm>
        <a:off x="526196" y="1798895"/>
        <a:ext cx="2893251" cy="1288162"/>
      </dsp:txXfrm>
    </dsp:sp>
    <dsp:sp modelId="{BEC9DCD3-2451-9C4E-B369-4913A3694A31}">
      <dsp:nvSpPr>
        <dsp:cNvPr id="0" name=""/>
        <dsp:cNvSpPr/>
      </dsp:nvSpPr>
      <dsp:spPr>
        <a:xfrm>
          <a:off x="273663" y="1452890"/>
          <a:ext cx="212456" cy="2700481"/>
        </a:xfrm>
        <a:custGeom>
          <a:avLst/>
          <a:gdLst/>
          <a:ahLst/>
          <a:cxnLst/>
          <a:rect l="0" t="0" r="0" b="0"/>
          <a:pathLst>
            <a:path>
              <a:moveTo>
                <a:pt x="0" y="0"/>
              </a:moveTo>
              <a:lnTo>
                <a:pt x="0" y="2700481"/>
              </a:lnTo>
              <a:lnTo>
                <a:pt x="212456" y="2700481"/>
              </a:lnTo>
            </a:path>
          </a:pathLst>
        </a:custGeom>
        <a:noFill/>
        <a:ln w="12700" cap="flat" cmpd="sng" algn="ctr">
          <a:solidFill>
            <a:srgbClr val="4572C5"/>
          </a:solidFill>
          <a:prstDash val="solid"/>
          <a:miter lim="800000"/>
        </a:ln>
        <a:effectLst/>
      </dsp:spPr>
      <dsp:style>
        <a:lnRef idx="2">
          <a:scrgbClr r="0" g="0" b="0"/>
        </a:lnRef>
        <a:fillRef idx="0">
          <a:scrgbClr r="0" g="0" b="0"/>
        </a:fillRef>
        <a:effectRef idx="0">
          <a:scrgbClr r="0" g="0" b="0"/>
        </a:effectRef>
        <a:fontRef idx="minor"/>
      </dsp:style>
    </dsp:sp>
    <dsp:sp modelId="{5BE92185-4716-C444-BBEC-94057B265B96}">
      <dsp:nvSpPr>
        <dsp:cNvPr id="0" name=""/>
        <dsp:cNvSpPr/>
      </dsp:nvSpPr>
      <dsp:spPr>
        <a:xfrm>
          <a:off x="486119" y="3469213"/>
          <a:ext cx="2973405" cy="1368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Recours</a:t>
          </a:r>
          <a:r>
            <a:rPr lang="en-US" sz="2400" kern="1200" dirty="0"/>
            <a:t> </a:t>
          </a:r>
          <a:r>
            <a:rPr lang="en-US" sz="2400" kern="1200" dirty="0" err="1"/>
            <a:t>à</a:t>
          </a:r>
          <a:r>
            <a:rPr lang="en-US" sz="2400" kern="1200" dirty="0"/>
            <a:t> des </a:t>
          </a:r>
          <a:r>
            <a:rPr lang="en-US" sz="2400" kern="1200" dirty="0" err="1"/>
            <a:t>stratégies</a:t>
          </a:r>
          <a:r>
            <a:rPr lang="en-US" sz="2400" kern="1200" dirty="0"/>
            <a:t> de vie saine</a:t>
          </a:r>
          <a:endParaRPr lang="en-CA" sz="2400" kern="1200" dirty="0"/>
        </a:p>
      </dsp:txBody>
      <dsp:txXfrm>
        <a:off x="526196" y="3509290"/>
        <a:ext cx="2893251" cy="1288162"/>
      </dsp:txXfrm>
    </dsp:sp>
    <dsp:sp modelId="{85FAC682-D4E6-6E48-82E0-E1DE34B60BC9}">
      <dsp:nvSpPr>
        <dsp:cNvPr id="0" name=""/>
        <dsp:cNvSpPr/>
      </dsp:nvSpPr>
      <dsp:spPr>
        <a:xfrm>
          <a:off x="273663" y="1452890"/>
          <a:ext cx="212456" cy="4369346"/>
        </a:xfrm>
        <a:custGeom>
          <a:avLst/>
          <a:gdLst/>
          <a:ahLst/>
          <a:cxnLst/>
          <a:rect l="0" t="0" r="0" b="0"/>
          <a:pathLst>
            <a:path>
              <a:moveTo>
                <a:pt x="0" y="0"/>
              </a:moveTo>
              <a:lnTo>
                <a:pt x="0" y="4369346"/>
              </a:lnTo>
              <a:lnTo>
                <a:pt x="212456" y="4369346"/>
              </a:lnTo>
            </a:path>
          </a:pathLst>
        </a:custGeom>
        <a:noFill/>
        <a:ln w="12700" cap="flat" cmpd="sng" algn="ctr">
          <a:solidFill>
            <a:srgbClr val="4572C5"/>
          </a:solidFill>
          <a:prstDash val="solid"/>
          <a:miter lim="800000"/>
        </a:ln>
        <a:effectLst/>
      </dsp:spPr>
      <dsp:style>
        <a:lnRef idx="2">
          <a:scrgbClr r="0" g="0" b="0"/>
        </a:lnRef>
        <a:fillRef idx="0">
          <a:scrgbClr r="0" g="0" b="0"/>
        </a:fillRef>
        <a:effectRef idx="0">
          <a:scrgbClr r="0" g="0" b="0"/>
        </a:effectRef>
        <a:fontRef idx="minor"/>
      </dsp:style>
    </dsp:sp>
    <dsp:sp modelId="{18E06C28-AB93-654D-99A4-B56A4629499C}">
      <dsp:nvSpPr>
        <dsp:cNvPr id="0" name=""/>
        <dsp:cNvSpPr/>
      </dsp:nvSpPr>
      <dsp:spPr>
        <a:xfrm>
          <a:off x="486119" y="5138078"/>
          <a:ext cx="2973405" cy="1368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Demande</a:t>
          </a:r>
          <a:r>
            <a:rPr lang="en-US" sz="2400" kern="1200" dirty="0"/>
            <a:t> de </a:t>
          </a:r>
          <a:r>
            <a:rPr lang="en-US" sz="2400" kern="1200" dirty="0" err="1"/>
            <a:t>soutien</a:t>
          </a:r>
          <a:r>
            <a:rPr lang="en-US" sz="2400" kern="1200" dirty="0"/>
            <a:t> social</a:t>
          </a:r>
          <a:endParaRPr lang="en-CA" sz="2400" kern="1200" dirty="0"/>
        </a:p>
      </dsp:txBody>
      <dsp:txXfrm>
        <a:off x="526196" y="5178155"/>
        <a:ext cx="2893251" cy="1288162"/>
      </dsp:txXfrm>
    </dsp:sp>
    <dsp:sp modelId="{7CDAE269-2E1D-D14D-8E9F-6EB8ABCB6B2F}">
      <dsp:nvSpPr>
        <dsp:cNvPr id="0" name=""/>
        <dsp:cNvSpPr/>
      </dsp:nvSpPr>
      <dsp:spPr>
        <a:xfrm>
          <a:off x="3846900" y="3446"/>
          <a:ext cx="2736632" cy="1368316"/>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bg1"/>
              </a:solidFill>
            </a:rPr>
            <a:t>Peu</a:t>
          </a:r>
          <a:r>
            <a:rPr lang="en-US" sz="2800" b="1" kern="1200" dirty="0">
              <a:solidFill>
                <a:schemeClr val="bg1"/>
              </a:solidFill>
            </a:rPr>
            <a:t> utile </a:t>
          </a:r>
          <a:r>
            <a:rPr lang="en-GB" sz="2800" b="1" kern="1200" dirty="0">
              <a:solidFill>
                <a:schemeClr val="bg1"/>
              </a:solidFill>
            </a:rPr>
            <a:t>:</a:t>
          </a:r>
          <a:endParaRPr lang="en-CA" sz="2800" kern="1200" dirty="0">
            <a:solidFill>
              <a:schemeClr val="bg1"/>
            </a:solidFill>
          </a:endParaRPr>
        </a:p>
      </dsp:txBody>
      <dsp:txXfrm>
        <a:off x="3886977" y="43523"/>
        <a:ext cx="2656478" cy="1288162"/>
      </dsp:txXfrm>
    </dsp:sp>
    <dsp:sp modelId="{E97AC609-882C-1844-9CDB-B34DFEAFFD05}">
      <dsp:nvSpPr>
        <dsp:cNvPr id="0" name=""/>
        <dsp:cNvSpPr/>
      </dsp:nvSpPr>
      <dsp:spPr>
        <a:xfrm>
          <a:off x="4120564" y="1371762"/>
          <a:ext cx="463000" cy="1785324"/>
        </a:xfrm>
        <a:custGeom>
          <a:avLst/>
          <a:gdLst/>
          <a:ahLst/>
          <a:cxnLst/>
          <a:rect l="0" t="0" r="0" b="0"/>
          <a:pathLst>
            <a:path>
              <a:moveTo>
                <a:pt x="0" y="0"/>
              </a:moveTo>
              <a:lnTo>
                <a:pt x="0" y="1785324"/>
              </a:lnTo>
              <a:lnTo>
                <a:pt x="463000" y="178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685D93-14B2-3443-81AB-4D93A5BD5DB5}">
      <dsp:nvSpPr>
        <dsp:cNvPr id="0" name=""/>
        <dsp:cNvSpPr/>
      </dsp:nvSpPr>
      <dsp:spPr>
        <a:xfrm>
          <a:off x="4583564" y="1742029"/>
          <a:ext cx="2849622" cy="28301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 </a:t>
          </a:r>
          <a:r>
            <a:rPr lang="en-US" sz="2400" kern="1200" dirty="0" err="1"/>
            <a:t>Évitement</a:t>
          </a:r>
          <a:endParaRPr lang="en-CA" sz="2400" kern="1200" dirty="0"/>
        </a:p>
        <a:p>
          <a:pPr marL="228600" lvl="1" indent="-228600" algn="l" defTabSz="1066800">
            <a:lnSpc>
              <a:spcPct val="90000"/>
            </a:lnSpc>
            <a:spcBef>
              <a:spcPct val="0"/>
            </a:spcBef>
            <a:spcAft>
              <a:spcPct val="15000"/>
            </a:spcAft>
            <a:buChar char="•"/>
          </a:pPr>
          <a:r>
            <a:rPr lang="en-US" sz="2400" kern="1200"/>
            <a:t>Comportemental</a:t>
          </a:r>
          <a:endParaRPr lang="en-CA" sz="2400" kern="1200" dirty="0"/>
        </a:p>
        <a:p>
          <a:pPr marL="228600" lvl="1" indent="-228600" algn="l" defTabSz="1066800">
            <a:lnSpc>
              <a:spcPct val="90000"/>
            </a:lnSpc>
            <a:spcBef>
              <a:spcPct val="0"/>
            </a:spcBef>
            <a:spcAft>
              <a:spcPct val="15000"/>
            </a:spcAft>
            <a:buChar char="•"/>
          </a:pPr>
          <a:r>
            <a:rPr lang="en-US" sz="2400" kern="1200" dirty="0"/>
            <a:t>Chimique</a:t>
          </a:r>
        </a:p>
        <a:p>
          <a:pPr marL="228600" lvl="1" indent="-228600" algn="l" defTabSz="1066800">
            <a:lnSpc>
              <a:spcPct val="90000"/>
            </a:lnSpc>
            <a:spcBef>
              <a:spcPct val="0"/>
            </a:spcBef>
            <a:spcAft>
              <a:spcPct val="15000"/>
            </a:spcAft>
            <a:buChar char="•"/>
          </a:pPr>
          <a:r>
            <a:rPr lang="en-US" sz="2400" kern="1200" dirty="0"/>
            <a:t>Mental</a:t>
          </a:r>
        </a:p>
        <a:p>
          <a:pPr marL="228600" lvl="1" indent="-228600" algn="l" defTabSz="1066800">
            <a:lnSpc>
              <a:spcPct val="90000"/>
            </a:lnSpc>
            <a:spcBef>
              <a:spcPct val="0"/>
            </a:spcBef>
            <a:spcAft>
              <a:spcPct val="15000"/>
            </a:spcAft>
            <a:buChar char="•"/>
          </a:pPr>
          <a:r>
            <a:rPr lang="en-US" sz="2400" kern="1200" dirty="0"/>
            <a:t>Émotionnel...</a:t>
          </a:r>
        </a:p>
        <a:p>
          <a:pPr marL="228600" lvl="1" indent="-228600" algn="l" defTabSz="1066800">
            <a:lnSpc>
              <a:spcPct val="90000"/>
            </a:lnSpc>
            <a:spcBef>
              <a:spcPct val="0"/>
            </a:spcBef>
            <a:spcAft>
              <a:spcPct val="15000"/>
            </a:spcAft>
            <a:buChar char="•"/>
          </a:pPr>
          <a:endParaRPr lang="en-CA" sz="2400" kern="1200" dirty="0"/>
        </a:p>
      </dsp:txBody>
      <dsp:txXfrm>
        <a:off x="4666455" y="1824920"/>
        <a:ext cx="2683840" cy="266433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C05A-57A1-EF40-89DB-0B030B6AD1E6}">
      <dsp:nvSpPr>
        <dsp:cNvPr id="0" name=""/>
        <dsp:cNvSpPr/>
      </dsp:nvSpPr>
      <dsp:spPr>
        <a:xfrm>
          <a:off x="0" y="0"/>
          <a:ext cx="5600667" cy="5023077"/>
        </a:xfrm>
        <a:prstGeom prst="roundRect">
          <a:avLst>
            <a:gd name="adj" fmla="val 10000"/>
          </a:avLst>
        </a:prstGeom>
        <a:solidFill>
          <a:srgbClr val="8B73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chemeClr val="bg1"/>
              </a:solidFill>
            </a:rPr>
            <a:t>Éviter</a:t>
          </a:r>
          <a:r>
            <a:rPr lang="en-US" sz="3600" kern="1200" dirty="0">
              <a:solidFill>
                <a:schemeClr val="bg1"/>
              </a:solidFill>
            </a:rPr>
            <a:t> les situations </a:t>
          </a:r>
          <a:r>
            <a:rPr lang="en-US" sz="3600" kern="1200" dirty="0" err="1">
              <a:solidFill>
                <a:schemeClr val="bg1"/>
              </a:solidFill>
            </a:rPr>
            <a:t>effrayantes</a:t>
          </a:r>
          <a:endParaRPr lang="en-US" sz="3600" kern="1200" dirty="0">
            <a:solidFill>
              <a:schemeClr val="bg1"/>
            </a:solidFill>
          </a:endParaRPr>
        </a:p>
      </dsp:txBody>
      <dsp:txXfrm>
        <a:off x="0" y="0"/>
        <a:ext cx="5600667" cy="1506923"/>
      </dsp:txXfrm>
    </dsp:sp>
    <dsp:sp modelId="{6BCE5DE8-5964-9244-A067-274A087B9852}">
      <dsp:nvSpPr>
        <dsp:cNvPr id="0" name=""/>
        <dsp:cNvSpPr/>
      </dsp:nvSpPr>
      <dsp:spPr>
        <a:xfrm>
          <a:off x="428903" y="1507102"/>
          <a:ext cx="4748335" cy="1080893"/>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US" sz="2400" b="1" i="1" kern="1200" dirty="0">
              <a:solidFill>
                <a:schemeClr val="bg1"/>
              </a:solidFill>
            </a:rPr>
            <a:t>Court </a:t>
          </a:r>
          <a:r>
            <a:rPr lang="en-US" sz="2400" b="1" i="1" kern="1200" dirty="0" err="1">
              <a:solidFill>
                <a:schemeClr val="bg1"/>
              </a:solidFill>
            </a:rPr>
            <a:t>terme</a:t>
          </a:r>
          <a:endParaRPr lang="en-US" sz="2400" b="1" i="1"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a:solidFill>
                <a:schemeClr val="bg1"/>
              </a:solidFill>
            </a:rPr>
            <a:t>Diminution de </a:t>
          </a:r>
          <a:r>
            <a:rPr lang="en-US" sz="2400" kern="1200" dirty="0" err="1">
              <a:solidFill>
                <a:schemeClr val="bg1"/>
              </a:solidFill>
            </a:rPr>
            <a:t>l’anxiété</a:t>
          </a:r>
          <a:endParaRPr lang="en-CA" sz="2400" kern="1200" dirty="0">
            <a:solidFill>
              <a:schemeClr val="bg1"/>
            </a:solidFill>
          </a:endParaRPr>
        </a:p>
      </dsp:txBody>
      <dsp:txXfrm>
        <a:off x="460561" y="1538760"/>
        <a:ext cx="4685019" cy="1017577"/>
      </dsp:txXfrm>
    </dsp:sp>
    <dsp:sp modelId="{7AE08EF6-294B-7D40-8A57-CA8DA8324D62}">
      <dsp:nvSpPr>
        <dsp:cNvPr id="0" name=""/>
        <dsp:cNvSpPr/>
      </dsp:nvSpPr>
      <dsp:spPr>
        <a:xfrm>
          <a:off x="455024" y="2754287"/>
          <a:ext cx="4696092" cy="201745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GB" sz="2400" b="1" i="1" kern="1200" dirty="0">
              <a:solidFill>
                <a:schemeClr val="bg1"/>
              </a:solidFill>
            </a:rPr>
            <a:t>Long </a:t>
          </a:r>
          <a:r>
            <a:rPr lang="en-GB" sz="2400" b="1" i="1" kern="1200" dirty="0" err="1">
              <a:solidFill>
                <a:schemeClr val="bg1"/>
              </a:solidFill>
            </a:rPr>
            <a:t>terme</a:t>
          </a:r>
          <a:endParaRPr lang="en-CA" sz="2400" b="1" i="1" kern="1200" dirty="0">
            <a:solidFill>
              <a:schemeClr val="bg1"/>
            </a:solidFill>
          </a:endParaRPr>
        </a:p>
        <a:p>
          <a:pPr marL="228600" lvl="1" indent="-228600" algn="l" defTabSz="1066800">
            <a:lnSpc>
              <a:spcPct val="90000"/>
            </a:lnSpc>
            <a:spcBef>
              <a:spcPct val="0"/>
            </a:spcBef>
            <a:spcAft>
              <a:spcPct val="15000"/>
            </a:spcAft>
            <a:buChar char="•"/>
          </a:pPr>
          <a:r>
            <a:rPr lang="en-US" sz="2400" kern="1200">
              <a:solidFill>
                <a:schemeClr val="bg1"/>
              </a:solidFill>
            </a:rPr>
            <a:t>Augmentation de l’anxiété</a:t>
          </a:r>
          <a:endParaRPr lang="en-CA"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a:solidFill>
                <a:schemeClr val="bg1"/>
              </a:solidFill>
            </a:rPr>
            <a:t>Diminution de l’estime de soi</a:t>
          </a:r>
        </a:p>
        <a:p>
          <a:pPr marL="228600" lvl="1" indent="-228600" algn="l" defTabSz="1066800">
            <a:lnSpc>
              <a:spcPct val="90000"/>
            </a:lnSpc>
            <a:spcBef>
              <a:spcPct val="0"/>
            </a:spcBef>
            <a:spcAft>
              <a:spcPct val="15000"/>
            </a:spcAft>
            <a:buChar char="•"/>
          </a:pPr>
          <a:r>
            <a:rPr lang="en-US" sz="2400" kern="1200" dirty="0">
              <a:solidFill>
                <a:schemeClr val="bg1"/>
              </a:solidFill>
            </a:rPr>
            <a:t>Diminution de la capacité fonctionnelle</a:t>
          </a:r>
        </a:p>
        <a:p>
          <a:pPr marL="228600" lvl="1" indent="-228600" algn="l" defTabSz="1066800">
            <a:lnSpc>
              <a:spcPct val="90000"/>
            </a:lnSpc>
            <a:spcBef>
              <a:spcPct val="0"/>
            </a:spcBef>
            <a:spcAft>
              <a:spcPct val="15000"/>
            </a:spcAft>
            <a:buChar char="•"/>
          </a:pPr>
          <a:endParaRPr lang="en-CA" sz="2400" kern="1200" dirty="0">
            <a:solidFill>
              <a:schemeClr val="bg1"/>
            </a:solidFill>
          </a:endParaRPr>
        </a:p>
      </dsp:txBody>
      <dsp:txXfrm>
        <a:off x="514113" y="2813376"/>
        <a:ext cx="4577914" cy="18992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C05A-57A1-EF40-89DB-0B030B6AD1E6}">
      <dsp:nvSpPr>
        <dsp:cNvPr id="0" name=""/>
        <dsp:cNvSpPr/>
      </dsp:nvSpPr>
      <dsp:spPr>
        <a:xfrm>
          <a:off x="0" y="0"/>
          <a:ext cx="5600667" cy="5023077"/>
        </a:xfrm>
        <a:prstGeom prst="roundRect">
          <a:avLst>
            <a:gd name="adj" fmla="val 10000"/>
          </a:avLst>
        </a:prstGeom>
        <a:solidFill>
          <a:srgbClr val="8B73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mn-lt"/>
            </a:rPr>
            <a:t>Faire face </a:t>
          </a:r>
          <a:r>
            <a:rPr lang="en-US" sz="3600" b="0" kern="1200" dirty="0" err="1">
              <a:solidFill>
                <a:schemeClr val="bg1"/>
              </a:solidFill>
              <a:latin typeface="+mn-lt"/>
            </a:rPr>
            <a:t>à</a:t>
          </a:r>
          <a:r>
            <a:rPr lang="en-US" sz="3600" b="0" kern="1200" dirty="0">
              <a:solidFill>
                <a:schemeClr val="bg1"/>
              </a:solidFill>
              <a:latin typeface="+mn-lt"/>
            </a:rPr>
            <a:t> </a:t>
          </a:r>
          <a:r>
            <a:rPr lang="en-US" sz="3600" b="0" kern="1200" dirty="0" err="1">
              <a:solidFill>
                <a:schemeClr val="bg1"/>
              </a:solidFill>
              <a:latin typeface="+mn-lt"/>
            </a:rPr>
            <a:t>une</a:t>
          </a:r>
          <a:r>
            <a:rPr lang="en-US" sz="3600" b="0" kern="1200" dirty="0">
              <a:solidFill>
                <a:schemeClr val="bg1"/>
              </a:solidFill>
              <a:latin typeface="+mn-lt"/>
            </a:rPr>
            <a:t> situation </a:t>
          </a:r>
          <a:r>
            <a:rPr lang="en-US" sz="3600" b="0" kern="1200" dirty="0" err="1">
              <a:solidFill>
                <a:schemeClr val="bg1"/>
              </a:solidFill>
              <a:latin typeface="+mn-lt"/>
            </a:rPr>
            <a:t>effrayante</a:t>
          </a:r>
          <a:endParaRPr lang="en-US" sz="3600" b="0" kern="1200" dirty="0">
            <a:solidFill>
              <a:schemeClr val="bg1"/>
            </a:solidFill>
            <a:latin typeface="+mn-lt"/>
          </a:endParaRPr>
        </a:p>
      </dsp:txBody>
      <dsp:txXfrm>
        <a:off x="0" y="0"/>
        <a:ext cx="5600667" cy="1506923"/>
      </dsp:txXfrm>
    </dsp:sp>
    <dsp:sp modelId="{6BCE5DE8-5964-9244-A067-274A087B9852}">
      <dsp:nvSpPr>
        <dsp:cNvPr id="0" name=""/>
        <dsp:cNvSpPr/>
      </dsp:nvSpPr>
      <dsp:spPr>
        <a:xfrm>
          <a:off x="361404" y="1507102"/>
          <a:ext cx="4883333" cy="1080893"/>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GB" sz="2400" b="1" i="1" kern="1200" dirty="0">
              <a:solidFill>
                <a:schemeClr val="bg1"/>
              </a:solidFill>
            </a:rPr>
            <a:t>Court </a:t>
          </a:r>
          <a:r>
            <a:rPr lang="en-GB" sz="2400" b="1" i="1" kern="1200" dirty="0" err="1">
              <a:solidFill>
                <a:schemeClr val="bg1"/>
              </a:solidFill>
            </a:rPr>
            <a:t>terme</a:t>
          </a:r>
          <a:endParaRPr lang="en-CA" sz="2400" b="1" i="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a:solidFill>
                <a:schemeClr val="bg1"/>
              </a:solidFill>
            </a:rPr>
            <a:t>Augmentation de </a:t>
          </a:r>
          <a:r>
            <a:rPr lang="en-US" sz="2400" b="1" kern="1200" dirty="0" err="1">
              <a:solidFill>
                <a:schemeClr val="bg1"/>
              </a:solidFill>
            </a:rPr>
            <a:t>l’anxiété</a:t>
          </a:r>
          <a:endParaRPr lang="en-CA" sz="2400" b="1" kern="1200" dirty="0">
            <a:solidFill>
              <a:schemeClr val="bg1"/>
            </a:solidFill>
          </a:endParaRPr>
        </a:p>
      </dsp:txBody>
      <dsp:txXfrm>
        <a:off x="393062" y="1538760"/>
        <a:ext cx="4820017" cy="1017577"/>
      </dsp:txXfrm>
    </dsp:sp>
    <dsp:sp modelId="{7AE08EF6-294B-7D40-8A57-CA8DA8324D62}">
      <dsp:nvSpPr>
        <dsp:cNvPr id="0" name=""/>
        <dsp:cNvSpPr/>
      </dsp:nvSpPr>
      <dsp:spPr>
        <a:xfrm>
          <a:off x="361404" y="2754287"/>
          <a:ext cx="4883333" cy="201745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GB" sz="2400" b="1" i="1" kern="1200" dirty="0">
              <a:solidFill>
                <a:schemeClr val="bg1"/>
              </a:solidFill>
            </a:rPr>
            <a:t>Long </a:t>
          </a:r>
          <a:r>
            <a:rPr lang="en-GB" sz="2400" b="1" i="1" kern="1200" dirty="0" err="1">
              <a:solidFill>
                <a:schemeClr val="bg1"/>
              </a:solidFill>
            </a:rPr>
            <a:t>terme</a:t>
          </a:r>
          <a:endParaRPr lang="en-CA" sz="2400" b="1" i="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a:solidFill>
                <a:schemeClr val="bg1"/>
              </a:solidFill>
            </a:rPr>
            <a:t>Diminution de </a:t>
          </a:r>
          <a:r>
            <a:rPr lang="en-US" sz="2400" b="1" kern="1200" dirty="0" err="1">
              <a:solidFill>
                <a:schemeClr val="bg1"/>
              </a:solidFill>
            </a:rPr>
            <a:t>l’anxiété</a:t>
          </a:r>
          <a:endParaRPr lang="en-CA" sz="2400" b="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a:solidFill>
                <a:schemeClr val="bg1"/>
              </a:solidFill>
            </a:rPr>
            <a:t>Augmentation de l’estime de soi</a:t>
          </a:r>
        </a:p>
        <a:p>
          <a:pPr marL="228600" lvl="1" indent="-228600" algn="l" defTabSz="1066800">
            <a:lnSpc>
              <a:spcPct val="90000"/>
            </a:lnSpc>
            <a:spcBef>
              <a:spcPct val="0"/>
            </a:spcBef>
            <a:spcAft>
              <a:spcPct val="15000"/>
            </a:spcAft>
            <a:buChar char="•"/>
          </a:pPr>
          <a:r>
            <a:rPr lang="en-US" sz="2400" b="1" kern="1200" dirty="0">
              <a:solidFill>
                <a:schemeClr val="bg1"/>
              </a:solidFill>
            </a:rPr>
            <a:t>Augmentation de la capacité fonctionnelle</a:t>
          </a:r>
        </a:p>
        <a:p>
          <a:pPr marL="228600" lvl="1" indent="-228600" algn="l" defTabSz="1066800">
            <a:lnSpc>
              <a:spcPct val="90000"/>
            </a:lnSpc>
            <a:spcBef>
              <a:spcPct val="0"/>
            </a:spcBef>
            <a:spcAft>
              <a:spcPct val="15000"/>
            </a:spcAft>
            <a:buChar char="•"/>
          </a:pPr>
          <a:endParaRPr lang="en-US" sz="2400" b="1" kern="1200" dirty="0">
            <a:solidFill>
              <a:schemeClr val="bg1"/>
            </a:solidFill>
          </a:endParaRPr>
        </a:p>
      </dsp:txBody>
      <dsp:txXfrm>
        <a:off x="420493" y="2813376"/>
        <a:ext cx="4765155" cy="18992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C05A-57A1-EF40-89DB-0B030B6AD1E6}">
      <dsp:nvSpPr>
        <dsp:cNvPr id="0" name=""/>
        <dsp:cNvSpPr/>
      </dsp:nvSpPr>
      <dsp:spPr>
        <a:xfrm>
          <a:off x="0" y="0"/>
          <a:ext cx="5600667" cy="5023077"/>
        </a:xfrm>
        <a:prstGeom prst="roundRect">
          <a:avLst>
            <a:gd name="adj" fmla="val 10000"/>
          </a:avLst>
        </a:prstGeom>
        <a:solidFill>
          <a:srgbClr val="8B73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chemeClr val="bg1"/>
              </a:solidFill>
            </a:rPr>
            <a:t>Éviter</a:t>
          </a:r>
          <a:r>
            <a:rPr lang="en-US" sz="3600" kern="1200" dirty="0">
              <a:solidFill>
                <a:schemeClr val="bg1"/>
              </a:solidFill>
            </a:rPr>
            <a:t> les situations </a:t>
          </a:r>
          <a:r>
            <a:rPr lang="en-US" sz="3600" kern="1200" dirty="0" err="1">
              <a:solidFill>
                <a:schemeClr val="bg1"/>
              </a:solidFill>
            </a:rPr>
            <a:t>effrayantes</a:t>
          </a:r>
          <a:endParaRPr lang="en-US" sz="3600" kern="1200" dirty="0">
            <a:solidFill>
              <a:schemeClr val="bg1"/>
            </a:solidFill>
          </a:endParaRPr>
        </a:p>
      </dsp:txBody>
      <dsp:txXfrm>
        <a:off x="0" y="0"/>
        <a:ext cx="5600667" cy="1506923"/>
      </dsp:txXfrm>
    </dsp:sp>
    <dsp:sp modelId="{6BCE5DE8-5964-9244-A067-274A087B9852}">
      <dsp:nvSpPr>
        <dsp:cNvPr id="0" name=""/>
        <dsp:cNvSpPr/>
      </dsp:nvSpPr>
      <dsp:spPr>
        <a:xfrm>
          <a:off x="428903" y="1507102"/>
          <a:ext cx="4748335" cy="1080893"/>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US" sz="2400" b="1" i="1" kern="1200" dirty="0">
              <a:solidFill>
                <a:schemeClr val="bg1"/>
              </a:solidFill>
            </a:rPr>
            <a:t>Court </a:t>
          </a:r>
          <a:r>
            <a:rPr lang="en-US" sz="2400" b="1" i="1" kern="1200" dirty="0" err="1">
              <a:solidFill>
                <a:schemeClr val="bg1"/>
              </a:solidFill>
            </a:rPr>
            <a:t>terme</a:t>
          </a:r>
          <a:endParaRPr lang="en-US" sz="2400" b="1" i="1"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a:solidFill>
                <a:schemeClr val="bg1"/>
              </a:solidFill>
            </a:rPr>
            <a:t>Diminution de </a:t>
          </a:r>
          <a:r>
            <a:rPr lang="en-US" sz="2400" kern="1200" dirty="0" err="1">
              <a:solidFill>
                <a:schemeClr val="bg1"/>
              </a:solidFill>
            </a:rPr>
            <a:t>l’anxiété</a:t>
          </a:r>
          <a:endParaRPr lang="en-CA" sz="2400" kern="1200" dirty="0">
            <a:solidFill>
              <a:schemeClr val="bg1"/>
            </a:solidFill>
          </a:endParaRPr>
        </a:p>
      </dsp:txBody>
      <dsp:txXfrm>
        <a:off x="460561" y="1538760"/>
        <a:ext cx="4685019" cy="1017577"/>
      </dsp:txXfrm>
    </dsp:sp>
    <dsp:sp modelId="{7AE08EF6-294B-7D40-8A57-CA8DA8324D62}">
      <dsp:nvSpPr>
        <dsp:cNvPr id="0" name=""/>
        <dsp:cNvSpPr/>
      </dsp:nvSpPr>
      <dsp:spPr>
        <a:xfrm>
          <a:off x="455024" y="2754287"/>
          <a:ext cx="4696092" cy="201745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l" defTabSz="1066800">
            <a:lnSpc>
              <a:spcPct val="90000"/>
            </a:lnSpc>
            <a:spcBef>
              <a:spcPct val="0"/>
            </a:spcBef>
            <a:spcAft>
              <a:spcPct val="35000"/>
            </a:spcAft>
            <a:buNone/>
          </a:pPr>
          <a:r>
            <a:rPr lang="en-GB" sz="2400" b="1" i="1" kern="1200" dirty="0">
              <a:solidFill>
                <a:schemeClr val="bg1"/>
              </a:solidFill>
            </a:rPr>
            <a:t>Long </a:t>
          </a:r>
          <a:r>
            <a:rPr lang="en-GB" sz="2400" b="1" i="1" kern="1200" dirty="0" err="1">
              <a:solidFill>
                <a:schemeClr val="bg1"/>
              </a:solidFill>
            </a:rPr>
            <a:t>terme</a:t>
          </a:r>
          <a:endParaRPr lang="en-CA" sz="2400" b="1" i="1" kern="1200" dirty="0">
            <a:solidFill>
              <a:schemeClr val="bg1"/>
            </a:solidFill>
          </a:endParaRPr>
        </a:p>
        <a:p>
          <a:pPr marL="228600" lvl="1" indent="-228600" algn="l" defTabSz="1066800">
            <a:lnSpc>
              <a:spcPct val="90000"/>
            </a:lnSpc>
            <a:spcBef>
              <a:spcPct val="0"/>
            </a:spcBef>
            <a:spcAft>
              <a:spcPct val="15000"/>
            </a:spcAft>
            <a:buChar char="•"/>
          </a:pPr>
          <a:r>
            <a:rPr lang="en-US" sz="2400" kern="1200">
              <a:solidFill>
                <a:schemeClr val="bg1"/>
              </a:solidFill>
            </a:rPr>
            <a:t>Augmentation de l’anxiété</a:t>
          </a:r>
          <a:endParaRPr lang="en-CA"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a:solidFill>
                <a:schemeClr val="bg1"/>
              </a:solidFill>
            </a:rPr>
            <a:t>Diminution de l’estime de soi</a:t>
          </a:r>
        </a:p>
        <a:p>
          <a:pPr marL="228600" lvl="1" indent="-228600" algn="l" defTabSz="1066800">
            <a:lnSpc>
              <a:spcPct val="90000"/>
            </a:lnSpc>
            <a:spcBef>
              <a:spcPct val="0"/>
            </a:spcBef>
            <a:spcAft>
              <a:spcPct val="15000"/>
            </a:spcAft>
            <a:buChar char="•"/>
          </a:pPr>
          <a:r>
            <a:rPr lang="en-US" sz="2400" kern="1200" dirty="0">
              <a:solidFill>
                <a:schemeClr val="bg1"/>
              </a:solidFill>
            </a:rPr>
            <a:t>Diminution de la capacité fonctionnelle</a:t>
          </a:r>
        </a:p>
        <a:p>
          <a:pPr marL="228600" lvl="1" indent="-228600" algn="l" defTabSz="1066800">
            <a:lnSpc>
              <a:spcPct val="90000"/>
            </a:lnSpc>
            <a:spcBef>
              <a:spcPct val="0"/>
            </a:spcBef>
            <a:spcAft>
              <a:spcPct val="15000"/>
            </a:spcAft>
            <a:buChar char="•"/>
          </a:pPr>
          <a:endParaRPr lang="en-CA" sz="2400" kern="1200" dirty="0">
            <a:solidFill>
              <a:schemeClr val="bg1"/>
            </a:solidFill>
          </a:endParaRPr>
        </a:p>
      </dsp:txBody>
      <dsp:txXfrm>
        <a:off x="514113" y="2813376"/>
        <a:ext cx="4577914" cy="189927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197B3-33DA-5440-B7E4-0962E31DEF69}">
      <dsp:nvSpPr>
        <dsp:cNvPr id="0" name=""/>
        <dsp:cNvSpPr/>
      </dsp:nvSpPr>
      <dsp:spPr>
        <a:xfrm>
          <a:off x="0" y="4584086"/>
          <a:ext cx="4726667" cy="1679227"/>
        </a:xfrm>
        <a:prstGeom prst="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Si possible, </a:t>
          </a:r>
          <a:r>
            <a:rPr lang="en-US" sz="2400" kern="1200" dirty="0" err="1"/>
            <a:t>restez</a:t>
          </a:r>
          <a:r>
            <a:rPr lang="en-US" sz="2400" kern="1200" dirty="0"/>
            <a:t> dans la situation </a:t>
          </a:r>
          <a:r>
            <a:rPr lang="en-US" sz="2400" kern="1200" dirty="0" err="1"/>
            <a:t>d’anxiété</a:t>
          </a:r>
          <a:r>
            <a:rPr lang="en-US" sz="2400" kern="1200" dirty="0"/>
            <a:t> pendant 30 minutes </a:t>
          </a:r>
          <a:r>
            <a:rPr lang="en-US" sz="2400" kern="1200" dirty="0" err="1"/>
            <a:t>ou</a:t>
          </a:r>
          <a:r>
            <a:rPr lang="en-US" sz="2400" kern="1200" dirty="0"/>
            <a:t> </a:t>
          </a:r>
          <a:r>
            <a:rPr lang="en-US" sz="2400" kern="1200" dirty="0" err="1"/>
            <a:t>jusqu’à</a:t>
          </a:r>
          <a:r>
            <a:rPr lang="en-US" sz="2400" kern="1200" dirty="0"/>
            <a:t> </a:t>
          </a:r>
          <a:r>
            <a:rPr lang="en-US" sz="2400" kern="1200" dirty="0" err="1"/>
            <a:t>ce</a:t>
          </a:r>
          <a:r>
            <a:rPr lang="en-US" sz="2400" kern="1200" dirty="0"/>
            <a:t> que </a:t>
          </a:r>
          <a:r>
            <a:rPr lang="en-US" sz="2400" kern="1200" dirty="0" err="1"/>
            <a:t>l’anxiété</a:t>
          </a:r>
          <a:r>
            <a:rPr lang="en-US" sz="2400" kern="1200" dirty="0"/>
            <a:t> </a:t>
          </a:r>
          <a:r>
            <a:rPr lang="en-US" sz="2400" kern="1200" dirty="0" err="1"/>
            <a:t>diminue</a:t>
          </a:r>
          <a:r>
            <a:rPr lang="en-US" sz="2400" kern="1200" dirty="0"/>
            <a:t> de 50 %</a:t>
          </a:r>
        </a:p>
      </dsp:txBody>
      <dsp:txXfrm>
        <a:off x="0" y="4584086"/>
        <a:ext cx="4726667" cy="1679227"/>
      </dsp:txXfrm>
    </dsp:sp>
    <dsp:sp modelId="{8A9EF56D-8F80-C943-8D67-0DB1E95A17C8}">
      <dsp:nvSpPr>
        <dsp:cNvPr id="0" name=""/>
        <dsp:cNvSpPr/>
      </dsp:nvSpPr>
      <dsp:spPr>
        <a:xfrm rot="10800000">
          <a:off x="0" y="3410560"/>
          <a:ext cx="4726667" cy="1190891"/>
        </a:xfrm>
        <a:prstGeom prst="upArrowCallou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Retardez</a:t>
          </a:r>
          <a:r>
            <a:rPr lang="en-US" sz="2400" kern="1200" dirty="0"/>
            <a:t> </a:t>
          </a:r>
          <a:r>
            <a:rPr lang="en-US" sz="2400" kern="1200" dirty="0" err="1"/>
            <a:t>l’évitement</a:t>
          </a:r>
          <a:endParaRPr lang="en-US" sz="2400" kern="1200" dirty="0"/>
        </a:p>
      </dsp:txBody>
      <dsp:txXfrm rot="10800000">
        <a:off x="0" y="3410560"/>
        <a:ext cx="4726667" cy="773805"/>
      </dsp:txXfrm>
    </dsp:sp>
    <dsp:sp modelId="{BC92ACA2-4D12-CE4E-B5AC-CE6C9AD8161F}">
      <dsp:nvSpPr>
        <dsp:cNvPr id="0" name=""/>
        <dsp:cNvSpPr/>
      </dsp:nvSpPr>
      <dsp:spPr>
        <a:xfrm rot="10800000">
          <a:off x="0" y="1563046"/>
          <a:ext cx="4726667" cy="1864879"/>
        </a:xfrm>
        <a:prstGeom prst="upArrowCallou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mn-lt"/>
              <a:cs typeface="Arial"/>
            </a:rPr>
            <a:t>Commencez</a:t>
          </a:r>
          <a:r>
            <a:rPr lang="en-US" sz="2400" kern="1200" dirty="0">
              <a:latin typeface="+mn-lt"/>
              <a:cs typeface="Arial"/>
            </a:rPr>
            <a:t> par les </a:t>
          </a:r>
          <a:r>
            <a:rPr lang="en-US" sz="2400" kern="1200" dirty="0" err="1">
              <a:latin typeface="+mn-lt"/>
              <a:cs typeface="Arial"/>
            </a:rPr>
            <a:t>peurs</a:t>
          </a:r>
          <a:r>
            <a:rPr lang="en-US" sz="2400" kern="1200" dirty="0">
              <a:latin typeface="+mn-lt"/>
              <a:cs typeface="Arial"/>
            </a:rPr>
            <a:t> qui </a:t>
          </a:r>
          <a:r>
            <a:rPr lang="en-US" sz="2400" kern="1200" dirty="0" err="1">
              <a:latin typeface="+mn-lt"/>
              <a:cs typeface="Arial"/>
            </a:rPr>
            <a:t>ont</a:t>
          </a:r>
          <a:r>
            <a:rPr lang="en-US" sz="2400" kern="1200" dirty="0">
              <a:latin typeface="+mn-lt"/>
              <a:cs typeface="Arial"/>
            </a:rPr>
            <a:t> </a:t>
          </a:r>
          <a:r>
            <a:rPr lang="en-US" sz="2400" kern="1200" dirty="0" err="1">
              <a:latin typeface="+mn-lt"/>
              <a:cs typeface="Arial"/>
            </a:rPr>
            <a:t>une</a:t>
          </a:r>
          <a:r>
            <a:rPr lang="en-US" sz="2400" kern="1200" dirty="0">
              <a:latin typeface="+mn-lt"/>
              <a:cs typeface="Arial"/>
            </a:rPr>
            <a:t> cote </a:t>
          </a:r>
          <a:r>
            <a:rPr lang="en-US" sz="2400" kern="1200" dirty="0" err="1">
              <a:latin typeface="+mn-lt"/>
              <a:cs typeface="Arial"/>
            </a:rPr>
            <a:t>d’anxiété</a:t>
          </a:r>
          <a:r>
            <a:rPr lang="en-US" sz="2400" kern="1200" dirty="0">
              <a:latin typeface="+mn-lt"/>
              <a:cs typeface="Arial"/>
            </a:rPr>
            <a:t> de 3 </a:t>
          </a:r>
          <a:r>
            <a:rPr lang="en-US" sz="2400" kern="1200" dirty="0" err="1">
              <a:latin typeface="+mn-lt"/>
              <a:cs typeface="Arial"/>
            </a:rPr>
            <a:t>à</a:t>
          </a:r>
          <a:r>
            <a:rPr lang="en-US" sz="2400" kern="1200" dirty="0">
              <a:latin typeface="+mn-lt"/>
              <a:cs typeface="Arial"/>
            </a:rPr>
            <a:t> 4 sur 10</a:t>
          </a:r>
        </a:p>
      </dsp:txBody>
      <dsp:txXfrm rot="10800000">
        <a:off x="0" y="1563046"/>
        <a:ext cx="4726667" cy="1211742"/>
      </dsp:txXfrm>
    </dsp:sp>
    <dsp:sp modelId="{BB5A1C18-06BC-4B4D-B9FF-39E0E7E615CA}">
      <dsp:nvSpPr>
        <dsp:cNvPr id="0" name=""/>
        <dsp:cNvSpPr/>
      </dsp:nvSpPr>
      <dsp:spPr>
        <a:xfrm rot="10800000">
          <a:off x="0" y="961"/>
          <a:ext cx="4726667" cy="1579451"/>
        </a:xfrm>
        <a:prstGeom prst="upArrowCallou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Arial"/>
            <a:buNone/>
          </a:pPr>
          <a:r>
            <a:rPr lang="en-US" sz="2400" kern="1200" dirty="0">
              <a:latin typeface="+mn-lt"/>
              <a:cs typeface="Arial"/>
            </a:rPr>
            <a:t>Faire face </a:t>
          </a:r>
          <a:r>
            <a:rPr lang="en-US" sz="2400" kern="1200" dirty="0" err="1">
              <a:latin typeface="+mn-lt"/>
              <a:cs typeface="Arial"/>
            </a:rPr>
            <a:t>à</a:t>
          </a:r>
          <a:r>
            <a:rPr lang="en-US" sz="2400" kern="1200" dirty="0">
              <a:latin typeface="+mn-lt"/>
              <a:cs typeface="Arial"/>
            </a:rPr>
            <a:t> </a:t>
          </a:r>
          <a:r>
            <a:rPr lang="en-US" sz="2400" kern="1200" dirty="0" err="1">
              <a:latin typeface="+mn-lt"/>
              <a:cs typeface="Arial"/>
            </a:rPr>
            <a:t>ses</a:t>
          </a:r>
          <a:r>
            <a:rPr lang="en-US" sz="2400" kern="1200" dirty="0">
              <a:latin typeface="+mn-lt"/>
              <a:cs typeface="Arial"/>
            </a:rPr>
            <a:t> </a:t>
          </a:r>
          <a:r>
            <a:rPr lang="en-US" sz="2400" kern="1200" dirty="0" err="1">
              <a:latin typeface="+mn-lt"/>
              <a:cs typeface="Arial"/>
            </a:rPr>
            <a:t>peurs</a:t>
          </a:r>
          <a:r>
            <a:rPr lang="en-US" sz="2400" kern="1200" dirty="0">
              <a:latin typeface="+mn-lt"/>
              <a:cs typeface="Arial"/>
            </a:rPr>
            <a:t> de manière </a:t>
          </a:r>
          <a:r>
            <a:rPr lang="en-US" sz="2400" kern="1200" dirty="0" err="1">
              <a:latin typeface="+mn-lt"/>
              <a:cs typeface="Arial"/>
            </a:rPr>
            <a:t>planifiée</a:t>
          </a:r>
          <a:r>
            <a:rPr lang="en-US" sz="2400" kern="1200" dirty="0">
              <a:latin typeface="+mn-lt"/>
              <a:cs typeface="Arial"/>
            </a:rPr>
            <a:t> et </a:t>
          </a:r>
          <a:r>
            <a:rPr lang="en-US" sz="2400" kern="1200" dirty="0" err="1">
              <a:latin typeface="+mn-lt"/>
              <a:cs typeface="Arial"/>
            </a:rPr>
            <a:t>répétée</a:t>
          </a:r>
          <a:endParaRPr lang="en-US" sz="2400" kern="1200" dirty="0">
            <a:latin typeface="+mn-lt"/>
            <a:cs typeface="Arial"/>
          </a:endParaRPr>
        </a:p>
      </dsp:txBody>
      <dsp:txXfrm rot="10800000">
        <a:off x="0" y="961"/>
        <a:ext cx="4726667" cy="10262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6C342-EC3F-4829-8223-9C0F18B762BC}">
      <dsp:nvSpPr>
        <dsp:cNvPr id="0" name=""/>
        <dsp:cNvSpPr/>
      </dsp:nvSpPr>
      <dsp:spPr>
        <a:xfrm>
          <a:off x="0" y="531"/>
          <a:ext cx="10515600" cy="1242935"/>
        </a:xfrm>
        <a:prstGeom prst="roundRect">
          <a:avLst>
            <a:gd name="adj" fmla="val 10000"/>
          </a:avLst>
        </a:prstGeom>
        <a:solidFill>
          <a:srgbClr val="EFF3F3"/>
        </a:solidFill>
        <a:ln>
          <a:noFill/>
        </a:ln>
        <a:effectLst/>
      </dsp:spPr>
      <dsp:style>
        <a:lnRef idx="0">
          <a:scrgbClr r="0" g="0" b="0"/>
        </a:lnRef>
        <a:fillRef idx="1">
          <a:scrgbClr r="0" g="0" b="0"/>
        </a:fillRef>
        <a:effectRef idx="0">
          <a:scrgbClr r="0" g="0" b="0"/>
        </a:effectRef>
        <a:fontRef idx="minor"/>
      </dsp:style>
    </dsp:sp>
    <dsp:sp modelId="{935D7460-5908-4CCD-82C1-36701B2AEFA3}">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264A22-0810-41A1-ACC9-1321D3AB35F9}">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dirty="0"/>
            <a:t>De </a:t>
          </a:r>
          <a:r>
            <a:rPr lang="en-US" sz="2300" kern="1200" dirty="0" err="1"/>
            <a:t>façon</a:t>
          </a:r>
          <a:r>
            <a:rPr lang="en-US" sz="2300" kern="1200" dirty="0"/>
            <a:t> </a:t>
          </a:r>
          <a:r>
            <a:rPr lang="en-US" sz="2300" kern="1200" dirty="0" err="1"/>
            <a:t>planifiée</a:t>
          </a:r>
          <a:r>
            <a:rPr lang="en-US" sz="2300" kern="1200" dirty="0"/>
            <a:t> et </a:t>
          </a:r>
          <a:r>
            <a:rPr lang="en-US" sz="2300" kern="1200" dirty="0" err="1"/>
            <a:t>graduelle</a:t>
          </a:r>
          <a:r>
            <a:rPr lang="en-US" sz="2300" kern="1200" dirty="0"/>
            <a:t>, </a:t>
          </a:r>
          <a:r>
            <a:rPr lang="en-US" sz="2300" kern="1200" dirty="0" err="1"/>
            <a:t>mettez-vous</a:t>
          </a:r>
          <a:r>
            <a:rPr lang="en-US" sz="2300" kern="1200" dirty="0"/>
            <a:t> dans des situations qui </a:t>
          </a:r>
          <a:r>
            <a:rPr lang="en-US" sz="2300" kern="1200" dirty="0" err="1"/>
            <a:t>déclenchent</a:t>
          </a:r>
          <a:r>
            <a:rPr lang="en-US" sz="2300" kern="1200" dirty="0"/>
            <a:t> </a:t>
          </a:r>
          <a:r>
            <a:rPr lang="en-US" sz="2300" kern="1200" dirty="0" err="1"/>
            <a:t>une</a:t>
          </a:r>
          <a:r>
            <a:rPr lang="en-US" sz="2300" kern="1200" dirty="0"/>
            <a:t> </a:t>
          </a:r>
          <a:r>
            <a:rPr lang="en-US" sz="2300" kern="1200" dirty="0" err="1"/>
            <a:t>fausse</a:t>
          </a:r>
          <a:r>
            <a:rPr lang="en-US" sz="2300" kern="1200" dirty="0"/>
            <a:t> </a:t>
          </a:r>
          <a:r>
            <a:rPr lang="en-US" sz="2300" kern="1200" dirty="0" err="1"/>
            <a:t>alerte</a:t>
          </a:r>
          <a:r>
            <a:rPr lang="en-US" sz="2300" kern="1200" dirty="0"/>
            <a:t> </a:t>
          </a:r>
          <a:r>
            <a:rPr lang="en-US" sz="2300" kern="1200" dirty="0" err="1"/>
            <a:t>à</a:t>
          </a:r>
          <a:r>
            <a:rPr lang="en-US" sz="2300" kern="1200" dirty="0"/>
            <a:t> </a:t>
          </a:r>
          <a:r>
            <a:rPr lang="en-US" sz="2300" kern="1200" dirty="0" err="1"/>
            <a:t>répétition</a:t>
          </a:r>
          <a:r>
            <a:rPr lang="en-US" sz="2300" kern="1200" dirty="0"/>
            <a:t> </a:t>
          </a:r>
          <a:r>
            <a:rPr lang="en-US" sz="2300" kern="1200" dirty="0" err="1"/>
            <a:t>jusqu’à</a:t>
          </a:r>
          <a:r>
            <a:rPr lang="en-US" sz="2300" kern="1200" dirty="0"/>
            <a:t> </a:t>
          </a:r>
          <a:r>
            <a:rPr lang="en-US" sz="2300" kern="1200" dirty="0" err="1"/>
            <a:t>ce</a:t>
          </a:r>
          <a:r>
            <a:rPr lang="en-US" sz="2300" kern="1200" dirty="0"/>
            <a:t> que </a:t>
          </a:r>
          <a:r>
            <a:rPr lang="en-US" sz="2300" kern="1200" dirty="0" err="1"/>
            <a:t>cela</a:t>
          </a:r>
          <a:r>
            <a:rPr lang="en-US" sz="2300" kern="1200" dirty="0"/>
            <a:t> ne </a:t>
          </a:r>
          <a:r>
            <a:rPr lang="en-US" sz="2300" kern="1200" dirty="0" err="1"/>
            <a:t>vous</a:t>
          </a:r>
          <a:r>
            <a:rPr lang="en-US" sz="2300" kern="1200" dirty="0"/>
            <a:t> </a:t>
          </a:r>
          <a:r>
            <a:rPr lang="en-US" sz="2300" kern="1200" dirty="0" err="1"/>
            <a:t>dérange</a:t>
          </a:r>
          <a:r>
            <a:rPr lang="en-US" sz="2300" kern="1200" dirty="0"/>
            <a:t> plus </a:t>
          </a:r>
          <a:r>
            <a:rPr lang="en-US" sz="2300" kern="1200" dirty="0" err="1"/>
            <a:t>autant</a:t>
          </a:r>
          <a:r>
            <a:rPr lang="en-US" sz="2300" kern="1200" dirty="0"/>
            <a:t>.</a:t>
          </a:r>
        </a:p>
      </dsp:txBody>
      <dsp:txXfrm>
        <a:off x="1435590" y="531"/>
        <a:ext cx="9080009" cy="1242935"/>
      </dsp:txXfrm>
    </dsp:sp>
    <dsp:sp modelId="{6C4760F8-8810-4112-A6B1-95F395B6A3CB}">
      <dsp:nvSpPr>
        <dsp:cNvPr id="0" name=""/>
        <dsp:cNvSpPr/>
      </dsp:nvSpPr>
      <dsp:spPr>
        <a:xfrm>
          <a:off x="0" y="1554201"/>
          <a:ext cx="10515600" cy="1242935"/>
        </a:xfrm>
        <a:prstGeom prst="roundRect">
          <a:avLst>
            <a:gd name="adj" fmla="val 10000"/>
          </a:avLst>
        </a:prstGeom>
        <a:solidFill>
          <a:srgbClr val="EFF3F3"/>
        </a:solidFill>
        <a:ln>
          <a:noFill/>
        </a:ln>
        <a:effectLst/>
      </dsp:spPr>
      <dsp:style>
        <a:lnRef idx="0">
          <a:scrgbClr r="0" g="0" b="0"/>
        </a:lnRef>
        <a:fillRef idx="1">
          <a:scrgbClr r="0" g="0" b="0"/>
        </a:fillRef>
        <a:effectRef idx="0">
          <a:scrgbClr r="0" g="0" b="0"/>
        </a:effectRef>
        <a:fontRef idx="minor"/>
      </dsp:style>
    </dsp:sp>
    <dsp:sp modelId="{42B78030-0B8D-4C37-83AC-F75D4DC87BC2}">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6C87A3-0DF7-46B1-8E07-7CB81BACCAE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dirty="0" err="1"/>
            <a:t>Exemple</a:t>
          </a:r>
          <a:r>
            <a:rPr lang="en-US" sz="2300" kern="1200" dirty="0"/>
            <a:t> : Comment </a:t>
          </a:r>
          <a:r>
            <a:rPr lang="en-US" sz="2300" kern="1200" dirty="0" err="1"/>
            <a:t>apprendriez-vous</a:t>
          </a:r>
          <a:r>
            <a:rPr lang="en-US" sz="2300" kern="1200" dirty="0"/>
            <a:t> </a:t>
          </a:r>
          <a:r>
            <a:rPr lang="en-US" sz="2300" kern="1200" dirty="0" err="1"/>
            <a:t>à</a:t>
          </a:r>
          <a:r>
            <a:rPr lang="en-US" sz="2300" kern="1200" dirty="0"/>
            <a:t> </a:t>
          </a:r>
          <a:r>
            <a:rPr lang="en-US" sz="2300" kern="1200" dirty="0" err="1"/>
            <a:t>quelqu’un</a:t>
          </a:r>
          <a:r>
            <a:rPr lang="en-US" sz="2300" kern="1200" dirty="0"/>
            <a:t> </a:t>
          </a:r>
          <a:r>
            <a:rPr lang="en-US" sz="2300" kern="1200" dirty="0" err="1"/>
            <a:t>à</a:t>
          </a:r>
          <a:r>
            <a:rPr lang="en-US" sz="2300" kern="1200" dirty="0"/>
            <a:t> </a:t>
          </a:r>
          <a:r>
            <a:rPr lang="en-US" sz="2300" kern="1200" dirty="0" err="1"/>
            <a:t>avoir</a:t>
          </a:r>
          <a:r>
            <a:rPr lang="en-US" sz="2300" kern="1200" dirty="0"/>
            <a:t> </a:t>
          </a:r>
          <a:r>
            <a:rPr lang="en-US" sz="2300" kern="1200" dirty="0" err="1"/>
            <a:t>moins</a:t>
          </a:r>
          <a:r>
            <a:rPr lang="en-US" sz="2300" kern="1200" dirty="0"/>
            <a:t> </a:t>
          </a:r>
          <a:r>
            <a:rPr lang="en-US" sz="2300" kern="1200" dirty="0" err="1"/>
            <a:t>peur</a:t>
          </a:r>
          <a:r>
            <a:rPr lang="en-US" sz="2300" kern="1200" dirty="0"/>
            <a:t> de </a:t>
          </a:r>
          <a:r>
            <a:rPr lang="en-US" sz="2300" kern="1200" dirty="0" err="1"/>
            <a:t>l’eau</a:t>
          </a:r>
          <a:r>
            <a:rPr lang="en-US" sz="2300" kern="1200" dirty="0"/>
            <a:t>?</a:t>
          </a:r>
        </a:p>
      </dsp:txBody>
      <dsp:txXfrm>
        <a:off x="1435590" y="1554201"/>
        <a:ext cx="9080009" cy="1242935"/>
      </dsp:txXfrm>
    </dsp:sp>
    <dsp:sp modelId="{D175A209-C714-4952-8A5E-F2C9424A108A}">
      <dsp:nvSpPr>
        <dsp:cNvPr id="0" name=""/>
        <dsp:cNvSpPr/>
      </dsp:nvSpPr>
      <dsp:spPr>
        <a:xfrm>
          <a:off x="0" y="3107870"/>
          <a:ext cx="10515600" cy="1242935"/>
        </a:xfrm>
        <a:prstGeom prst="roundRect">
          <a:avLst>
            <a:gd name="adj" fmla="val 10000"/>
          </a:avLst>
        </a:prstGeom>
        <a:solidFill>
          <a:srgbClr val="EFF3F3"/>
        </a:solidFill>
        <a:ln>
          <a:noFill/>
        </a:ln>
        <a:effectLst/>
      </dsp:spPr>
      <dsp:style>
        <a:lnRef idx="0">
          <a:scrgbClr r="0" g="0" b="0"/>
        </a:lnRef>
        <a:fillRef idx="1">
          <a:scrgbClr r="0" g="0" b="0"/>
        </a:fillRef>
        <a:effectRef idx="0">
          <a:scrgbClr r="0" g="0" b="0"/>
        </a:effectRef>
        <a:fontRef idx="minor"/>
      </dsp:style>
    </dsp:sp>
    <dsp:sp modelId="{1CB64387-EC80-42EE-866A-AC2953F817D2}">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2CE8EF-5532-441F-B7B4-39C616217DE9}">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dirty="0"/>
            <a:t>Comment </a:t>
          </a:r>
          <a:r>
            <a:rPr lang="en-US" sz="2300" kern="1200" dirty="0" err="1"/>
            <a:t>pourriez-vous</a:t>
          </a:r>
          <a:r>
            <a:rPr lang="en-US" sz="2300" kern="1200" dirty="0"/>
            <a:t> appliquer la </a:t>
          </a:r>
          <a:r>
            <a:rPr lang="en-US" sz="2300" kern="1200" dirty="0" err="1"/>
            <a:t>même</a:t>
          </a:r>
          <a:r>
            <a:rPr lang="en-US" sz="2300" kern="1200" dirty="0"/>
            <a:t> </a:t>
          </a:r>
          <a:r>
            <a:rPr lang="en-US" sz="2300" kern="1200" dirty="0" err="1"/>
            <a:t>logique</a:t>
          </a:r>
          <a:r>
            <a:rPr lang="en-US" sz="2300" kern="1200" dirty="0"/>
            <a:t> </a:t>
          </a:r>
          <a:r>
            <a:rPr lang="en-US" sz="2300" kern="1200" dirty="0" err="1"/>
            <a:t>à</a:t>
          </a:r>
          <a:r>
            <a:rPr lang="en-US" sz="2300" kern="1200" dirty="0"/>
            <a:t> </a:t>
          </a:r>
          <a:r>
            <a:rPr lang="en-US" sz="2300" kern="1200" dirty="0" err="1"/>
            <a:t>certaines</a:t>
          </a:r>
          <a:r>
            <a:rPr lang="en-US" sz="2300" kern="1200" dirty="0"/>
            <a:t> situations dans </a:t>
          </a:r>
          <a:r>
            <a:rPr lang="en-US" sz="2300" kern="1200" dirty="0" err="1"/>
            <a:t>lesquelles</a:t>
          </a:r>
          <a:r>
            <a:rPr lang="en-US" sz="2300" kern="1200" dirty="0"/>
            <a:t> </a:t>
          </a:r>
          <a:r>
            <a:rPr lang="en-US" sz="2300" kern="1200" dirty="0" err="1"/>
            <a:t>vous</a:t>
          </a:r>
          <a:r>
            <a:rPr lang="en-US" sz="2300" kern="1200" dirty="0"/>
            <a:t> </a:t>
          </a:r>
          <a:r>
            <a:rPr lang="en-US" sz="2300" kern="1200" dirty="0" err="1"/>
            <a:t>ressentez</a:t>
          </a:r>
          <a:r>
            <a:rPr lang="en-US" sz="2300" kern="1200" dirty="0"/>
            <a:t> de </a:t>
          </a:r>
          <a:r>
            <a:rPr lang="en-US" sz="2300" kern="1200" dirty="0" err="1"/>
            <a:t>l’anxiété</a:t>
          </a:r>
          <a:r>
            <a:rPr lang="en-US" sz="2300" kern="1200" dirty="0"/>
            <a:t>?</a:t>
          </a:r>
        </a:p>
      </dsp:txBody>
      <dsp:txXfrm>
        <a:off x="1435590" y="3107870"/>
        <a:ext cx="9080009" cy="124293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5B5D6-D771-1547-9204-60A7FABFAAA7}">
      <dsp:nvSpPr>
        <dsp:cNvPr id="0" name=""/>
        <dsp:cNvSpPr/>
      </dsp:nvSpPr>
      <dsp:spPr>
        <a:xfrm>
          <a:off x="24147" y="430784"/>
          <a:ext cx="2519988" cy="2519988"/>
        </a:xfrm>
        <a:prstGeom prst="ellipse">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Vol et </a:t>
          </a:r>
          <a:r>
            <a:rPr lang="en-US" sz="3000" kern="1200" dirty="0" err="1"/>
            <a:t>agression</a:t>
          </a:r>
          <a:r>
            <a:rPr lang="en-US" sz="3000" kern="1200" dirty="0"/>
            <a:t> sur la rue Harris</a:t>
          </a:r>
        </a:p>
      </dsp:txBody>
      <dsp:txXfrm>
        <a:off x="393191" y="799828"/>
        <a:ext cx="1781900" cy="1781900"/>
      </dsp:txXfrm>
    </dsp:sp>
    <dsp:sp modelId="{AE85406D-AE2B-5D4E-A764-130BB976AC3B}">
      <dsp:nvSpPr>
        <dsp:cNvPr id="0" name=""/>
        <dsp:cNvSpPr/>
      </dsp:nvSpPr>
      <dsp:spPr>
        <a:xfrm rot="5385056">
          <a:off x="2957298" y="1204778"/>
          <a:ext cx="1094355" cy="952696"/>
        </a:xfrm>
        <a:prstGeom prst="triangle">
          <a:avLst/>
        </a:prstGeom>
        <a:solidFill>
          <a:srgbClr val="4B53B2"/>
        </a:solidFill>
        <a:ln>
          <a:noFill/>
        </a:ln>
        <a:effectLst/>
      </dsp:spPr>
      <dsp:style>
        <a:lnRef idx="0">
          <a:scrgbClr r="0" g="0" b="0"/>
        </a:lnRef>
        <a:fillRef idx="1">
          <a:scrgbClr r="0" g="0" b="0"/>
        </a:fillRef>
        <a:effectRef idx="1">
          <a:scrgbClr r="0" g="0" b="0"/>
        </a:effectRef>
        <a:fontRef idx="minor">
          <a:schemeClr val="lt1"/>
        </a:fontRef>
      </dsp:style>
    </dsp:sp>
    <dsp:sp modelId="{2B8F626A-28D1-C646-9EBE-46705730E815}">
      <dsp:nvSpPr>
        <dsp:cNvPr id="0" name=""/>
        <dsp:cNvSpPr/>
      </dsp:nvSpPr>
      <dsp:spPr>
        <a:xfrm>
          <a:off x="4410892" y="386538"/>
          <a:ext cx="2570122" cy="2570122"/>
        </a:xfrm>
        <a:prstGeom prst="ellipse">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err="1"/>
            <a:t>Exemple</a:t>
          </a:r>
          <a:r>
            <a:rPr lang="en-US" sz="3200" kern="1200" dirty="0"/>
            <a:t> de la chemise </a:t>
          </a:r>
          <a:r>
            <a:rPr lang="en-US" sz="3200" kern="1200" dirty="0" err="1"/>
            <a:t>bleue</a:t>
          </a:r>
          <a:endParaRPr lang="en-US" sz="3200" kern="1200" dirty="0"/>
        </a:p>
      </dsp:txBody>
      <dsp:txXfrm>
        <a:off x="4787278" y="762924"/>
        <a:ext cx="1817350" cy="1817350"/>
      </dsp:txXfrm>
    </dsp:sp>
    <dsp:sp modelId="{2642021C-0409-3F47-9406-01FEDBB6218B}">
      <dsp:nvSpPr>
        <dsp:cNvPr id="0" name=""/>
        <dsp:cNvSpPr/>
      </dsp:nvSpPr>
      <dsp:spPr>
        <a:xfrm rot="5401929">
          <a:off x="7359569" y="1196492"/>
          <a:ext cx="1094355" cy="952696"/>
        </a:xfrm>
        <a:prstGeom prst="triangle">
          <a:avLst/>
        </a:prstGeom>
        <a:solidFill>
          <a:srgbClr val="4B53B2"/>
        </a:solidFill>
        <a:ln>
          <a:noFill/>
        </a:ln>
        <a:effectLst/>
      </dsp:spPr>
      <dsp:style>
        <a:lnRef idx="0">
          <a:scrgbClr r="0" g="0" b="0"/>
        </a:lnRef>
        <a:fillRef idx="1">
          <a:scrgbClr r="0" g="0" b="0"/>
        </a:fillRef>
        <a:effectRef idx="1">
          <a:scrgbClr r="0" g="0" b="0"/>
        </a:effectRef>
        <a:fontRef idx="minor">
          <a:schemeClr val="lt1"/>
        </a:fontRef>
      </dsp:style>
    </dsp:sp>
    <dsp:sp modelId="{77468179-5C72-5844-85BA-212C0069DA07}">
      <dsp:nvSpPr>
        <dsp:cNvPr id="0" name=""/>
        <dsp:cNvSpPr/>
      </dsp:nvSpPr>
      <dsp:spPr>
        <a:xfrm>
          <a:off x="8778553" y="388980"/>
          <a:ext cx="2570140" cy="2570140"/>
        </a:xfrm>
        <a:prstGeom prst="ellipse">
          <a:avLst/>
        </a:prstGeom>
        <a:solidFill>
          <a:srgbClr val="8B73B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D’autres</a:t>
          </a:r>
          <a:r>
            <a:rPr lang="en-US" sz="3000" kern="1200" dirty="0"/>
            <a:t> </a:t>
          </a:r>
          <a:r>
            <a:rPr lang="en-US" sz="3000" kern="1200" dirty="0" err="1"/>
            <a:t>exemples</a:t>
          </a:r>
          <a:r>
            <a:rPr lang="en-US" sz="3000" kern="1200" dirty="0"/>
            <a:t>?</a:t>
          </a:r>
        </a:p>
      </dsp:txBody>
      <dsp:txXfrm>
        <a:off x="9154941" y="765368"/>
        <a:ext cx="1817364" cy="181736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7C8B4-BEE2-8141-80F5-8AA2DDD1680A}">
      <dsp:nvSpPr>
        <dsp:cNvPr id="0" name=""/>
        <dsp:cNvSpPr/>
      </dsp:nvSpPr>
      <dsp:spPr>
        <a:xfrm>
          <a:off x="0" y="4059343"/>
          <a:ext cx="5786293" cy="665969"/>
        </a:xfrm>
        <a:prstGeom prst="rec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T</a:t>
          </a:r>
          <a:r>
            <a:rPr lang="en-US" sz="3600" kern="1200" dirty="0" err="1">
              <a:latin typeface="+mn-lt"/>
            </a:rPr>
            <a:t>emporel</a:t>
          </a:r>
          <a:endParaRPr lang="en-US" sz="3600" kern="1200" dirty="0">
            <a:latin typeface="+mn-lt"/>
          </a:endParaRPr>
        </a:p>
      </dsp:txBody>
      <dsp:txXfrm>
        <a:off x="0" y="4059343"/>
        <a:ext cx="5786293" cy="665969"/>
      </dsp:txXfrm>
    </dsp:sp>
    <dsp:sp modelId="{14DC49BF-35AD-A147-8AD1-A9E57A04B4EF}">
      <dsp:nvSpPr>
        <dsp:cNvPr id="0" name=""/>
        <dsp:cNvSpPr/>
      </dsp:nvSpPr>
      <dsp:spPr>
        <a:xfrm rot="10800000">
          <a:off x="0" y="3045072"/>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err="1">
              <a:latin typeface="+mn-lt"/>
            </a:rPr>
            <a:t>R</a:t>
          </a:r>
          <a:r>
            <a:rPr lang="en-US" sz="3600" kern="1200" dirty="0" err="1">
              <a:latin typeface="+mn-lt"/>
            </a:rPr>
            <a:t>éaliste</a:t>
          </a:r>
          <a:endParaRPr lang="en-US" sz="3600" kern="1200" dirty="0">
            <a:latin typeface="+mn-lt"/>
          </a:endParaRPr>
        </a:p>
      </dsp:txBody>
      <dsp:txXfrm rot="10800000">
        <a:off x="0" y="3045072"/>
        <a:ext cx="5786293" cy="665533"/>
      </dsp:txXfrm>
    </dsp:sp>
    <dsp:sp modelId="{FC1DD4F6-ABC5-5E45-B199-BE75FEB10E4F}">
      <dsp:nvSpPr>
        <dsp:cNvPr id="0" name=""/>
        <dsp:cNvSpPr/>
      </dsp:nvSpPr>
      <dsp:spPr>
        <a:xfrm rot="10800000">
          <a:off x="0" y="2030801"/>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A</a:t>
          </a:r>
          <a:r>
            <a:rPr lang="en-US" sz="3600" u="none" kern="1200" dirty="0" err="1">
              <a:latin typeface="+mn-lt"/>
            </a:rPr>
            <a:t>tteignable</a:t>
          </a:r>
          <a:endParaRPr lang="en-US" sz="3600" u="none" kern="1200" dirty="0">
            <a:latin typeface="+mn-lt"/>
          </a:endParaRPr>
        </a:p>
      </dsp:txBody>
      <dsp:txXfrm rot="10800000">
        <a:off x="0" y="2030801"/>
        <a:ext cx="5786293" cy="665533"/>
      </dsp:txXfrm>
    </dsp:sp>
    <dsp:sp modelId="{F968B632-9D18-254B-B110-1A8E39BC8A67}">
      <dsp:nvSpPr>
        <dsp:cNvPr id="0" name=""/>
        <dsp:cNvSpPr/>
      </dsp:nvSpPr>
      <dsp:spPr>
        <a:xfrm rot="10800000">
          <a:off x="0" y="1016530"/>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err="1">
              <a:latin typeface="+mn-lt"/>
            </a:rPr>
            <a:t>M</a:t>
          </a:r>
          <a:r>
            <a:rPr lang="en-US" sz="3600" kern="1200" dirty="0" err="1">
              <a:latin typeface="+mn-lt"/>
            </a:rPr>
            <a:t>esurable</a:t>
          </a:r>
          <a:endParaRPr lang="en-US" sz="3600" kern="1200" dirty="0">
            <a:latin typeface="+mn-lt"/>
          </a:endParaRPr>
        </a:p>
      </dsp:txBody>
      <dsp:txXfrm rot="10800000">
        <a:off x="0" y="1016530"/>
        <a:ext cx="5786293" cy="665533"/>
      </dsp:txXfrm>
    </dsp:sp>
    <dsp:sp modelId="{DD58F06A-F3DD-0240-9C5F-BF718304D1FB}">
      <dsp:nvSpPr>
        <dsp:cNvPr id="0" name=""/>
        <dsp:cNvSpPr/>
      </dsp:nvSpPr>
      <dsp:spPr>
        <a:xfrm rot="10800000">
          <a:off x="0" y="2259"/>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Font typeface="Arial"/>
            <a:buNone/>
          </a:pPr>
          <a:r>
            <a:rPr lang="en-GB" sz="3600" u="none" kern="1200" dirty="0">
              <a:latin typeface="+mn-lt"/>
              <a:cs typeface="Arial"/>
            </a:rPr>
            <a:t>	</a:t>
          </a:r>
          <a:r>
            <a:rPr lang="en-GB" sz="3600" u="sng" kern="1200" dirty="0">
              <a:latin typeface="+mn-lt"/>
              <a:cs typeface="Arial"/>
            </a:rPr>
            <a:t>S</a:t>
          </a:r>
          <a:r>
            <a:rPr lang="en-US" sz="3600" kern="1200" dirty="0" err="1">
              <a:latin typeface="+mn-lt"/>
              <a:cs typeface="Arial"/>
            </a:rPr>
            <a:t>pécifique</a:t>
          </a:r>
          <a:endParaRPr lang="en-US" sz="3600" kern="1200" dirty="0">
            <a:latin typeface="+mn-lt"/>
          </a:endParaRPr>
        </a:p>
      </dsp:txBody>
      <dsp:txXfrm rot="10800000">
        <a:off x="0" y="2259"/>
        <a:ext cx="5786293" cy="66553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7C8B4-BEE2-8141-80F5-8AA2DDD1680A}">
      <dsp:nvSpPr>
        <dsp:cNvPr id="0" name=""/>
        <dsp:cNvSpPr/>
      </dsp:nvSpPr>
      <dsp:spPr>
        <a:xfrm>
          <a:off x="0" y="4059343"/>
          <a:ext cx="5786293" cy="665969"/>
        </a:xfrm>
        <a:prstGeom prst="rec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T</a:t>
          </a:r>
          <a:r>
            <a:rPr lang="en-US" sz="3600" kern="1200" dirty="0" err="1">
              <a:latin typeface="+mn-lt"/>
            </a:rPr>
            <a:t>emporel</a:t>
          </a:r>
          <a:endParaRPr lang="en-US" sz="3600" kern="1200" dirty="0">
            <a:latin typeface="+mn-lt"/>
          </a:endParaRPr>
        </a:p>
      </dsp:txBody>
      <dsp:txXfrm>
        <a:off x="0" y="4059343"/>
        <a:ext cx="5786293" cy="665969"/>
      </dsp:txXfrm>
    </dsp:sp>
    <dsp:sp modelId="{14DC49BF-35AD-A147-8AD1-A9E57A04B4EF}">
      <dsp:nvSpPr>
        <dsp:cNvPr id="0" name=""/>
        <dsp:cNvSpPr/>
      </dsp:nvSpPr>
      <dsp:spPr>
        <a:xfrm rot="10800000">
          <a:off x="0" y="3045072"/>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err="1">
              <a:latin typeface="+mn-lt"/>
            </a:rPr>
            <a:t>R</a:t>
          </a:r>
          <a:r>
            <a:rPr lang="en-US" sz="3600" kern="1200" dirty="0" err="1">
              <a:latin typeface="+mn-lt"/>
            </a:rPr>
            <a:t>éaliste</a:t>
          </a:r>
          <a:endParaRPr lang="en-US" sz="3600" kern="1200" dirty="0">
            <a:latin typeface="+mn-lt"/>
          </a:endParaRPr>
        </a:p>
      </dsp:txBody>
      <dsp:txXfrm rot="10800000">
        <a:off x="0" y="3045072"/>
        <a:ext cx="5786293" cy="665533"/>
      </dsp:txXfrm>
    </dsp:sp>
    <dsp:sp modelId="{FC1DD4F6-ABC5-5E45-B199-BE75FEB10E4F}">
      <dsp:nvSpPr>
        <dsp:cNvPr id="0" name=""/>
        <dsp:cNvSpPr/>
      </dsp:nvSpPr>
      <dsp:spPr>
        <a:xfrm rot="10800000">
          <a:off x="0" y="2030801"/>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A</a:t>
          </a:r>
          <a:r>
            <a:rPr lang="en-US" sz="3600" u="none" kern="1200" dirty="0" err="1">
              <a:latin typeface="+mn-lt"/>
            </a:rPr>
            <a:t>tteignable</a:t>
          </a:r>
          <a:endParaRPr lang="en-US" sz="3600" u="none" kern="1200" dirty="0">
            <a:latin typeface="+mn-lt"/>
          </a:endParaRPr>
        </a:p>
      </dsp:txBody>
      <dsp:txXfrm rot="10800000">
        <a:off x="0" y="2030801"/>
        <a:ext cx="5786293" cy="665533"/>
      </dsp:txXfrm>
    </dsp:sp>
    <dsp:sp modelId="{F968B632-9D18-254B-B110-1A8E39BC8A67}">
      <dsp:nvSpPr>
        <dsp:cNvPr id="0" name=""/>
        <dsp:cNvSpPr/>
      </dsp:nvSpPr>
      <dsp:spPr>
        <a:xfrm rot="10800000">
          <a:off x="0" y="1016530"/>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err="1">
              <a:latin typeface="+mn-lt"/>
            </a:rPr>
            <a:t>M</a:t>
          </a:r>
          <a:r>
            <a:rPr lang="en-US" sz="3600" kern="1200" dirty="0" err="1">
              <a:latin typeface="+mn-lt"/>
            </a:rPr>
            <a:t>esurable</a:t>
          </a:r>
          <a:endParaRPr lang="en-US" sz="3600" kern="1200" dirty="0">
            <a:latin typeface="+mn-lt"/>
          </a:endParaRPr>
        </a:p>
      </dsp:txBody>
      <dsp:txXfrm rot="10800000">
        <a:off x="0" y="1016530"/>
        <a:ext cx="5786293" cy="665533"/>
      </dsp:txXfrm>
    </dsp:sp>
    <dsp:sp modelId="{DD58F06A-F3DD-0240-9C5F-BF718304D1FB}">
      <dsp:nvSpPr>
        <dsp:cNvPr id="0" name=""/>
        <dsp:cNvSpPr/>
      </dsp:nvSpPr>
      <dsp:spPr>
        <a:xfrm rot="10800000">
          <a:off x="0" y="2259"/>
          <a:ext cx="5786293" cy="1024260"/>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Font typeface="Arial"/>
            <a:buNone/>
          </a:pPr>
          <a:r>
            <a:rPr lang="en-GB" sz="3600" u="none" kern="1200" dirty="0">
              <a:latin typeface="+mn-lt"/>
              <a:cs typeface="Arial"/>
            </a:rPr>
            <a:t>	</a:t>
          </a:r>
          <a:r>
            <a:rPr lang="en-GB" sz="3600" u="sng" kern="1200" dirty="0">
              <a:latin typeface="+mn-lt"/>
              <a:cs typeface="Arial"/>
            </a:rPr>
            <a:t>S</a:t>
          </a:r>
          <a:r>
            <a:rPr lang="en-US" sz="3600" kern="1200" dirty="0" err="1">
              <a:latin typeface="+mn-lt"/>
              <a:cs typeface="Arial"/>
            </a:rPr>
            <a:t>pécifique</a:t>
          </a:r>
          <a:endParaRPr lang="en-US" sz="3600" kern="1200" dirty="0">
            <a:latin typeface="+mn-lt"/>
          </a:endParaRPr>
        </a:p>
      </dsp:txBody>
      <dsp:txXfrm rot="10800000">
        <a:off x="0" y="2259"/>
        <a:ext cx="5786293" cy="665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F9C4B-0A31-8741-BBB2-713E9CEDA48D}">
      <dsp:nvSpPr>
        <dsp:cNvPr id="0" name=""/>
        <dsp:cNvSpPr/>
      </dsp:nvSpPr>
      <dsp:spPr>
        <a:xfrm>
          <a:off x="-170452" y="0"/>
          <a:ext cx="5186363" cy="5186363"/>
        </a:xfrm>
        <a:prstGeom prst="pie">
          <a:avLst>
            <a:gd name="adj1" fmla="val 5400000"/>
            <a:gd name="adj2" fmla="val 16200000"/>
          </a:avLst>
        </a:prstGeom>
        <a:solidFill>
          <a:srgbClr val="766299"/>
        </a:solidFill>
        <a:ln>
          <a:noFill/>
        </a:ln>
        <a:effectLst/>
      </dsp:spPr>
      <dsp:style>
        <a:lnRef idx="0">
          <a:scrgbClr r="0" g="0" b="0"/>
        </a:lnRef>
        <a:fillRef idx="3">
          <a:scrgbClr r="0" g="0" b="0"/>
        </a:fillRef>
        <a:effectRef idx="2">
          <a:scrgbClr r="0" g="0" b="0"/>
        </a:effectRef>
        <a:fontRef idx="minor">
          <a:schemeClr val="lt1"/>
        </a:fontRef>
      </dsp:style>
    </dsp:sp>
    <dsp:sp modelId="{44B39E06-67E3-7943-92ED-81A6A9147614}">
      <dsp:nvSpPr>
        <dsp:cNvPr id="0" name=""/>
        <dsp:cNvSpPr/>
      </dsp:nvSpPr>
      <dsp:spPr>
        <a:xfrm>
          <a:off x="2422729" y="0"/>
          <a:ext cx="9193754" cy="5186363"/>
        </a:xfrm>
        <a:prstGeom prst="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Les </a:t>
          </a:r>
          <a:r>
            <a:rPr lang="en-US" sz="2500" kern="1200" dirty="0" err="1"/>
            <a:t>exercices</a:t>
          </a:r>
          <a:r>
            <a:rPr lang="en-US" sz="2500" kern="1200" dirty="0"/>
            <a:t> </a:t>
          </a:r>
          <a:r>
            <a:rPr lang="en-US" sz="2500" kern="1200" dirty="0" err="1"/>
            <a:t>d’ancrage</a:t>
          </a:r>
          <a:r>
            <a:rPr lang="en-US" sz="2500" kern="1200" dirty="0"/>
            <a:t> </a:t>
          </a:r>
          <a:r>
            <a:rPr lang="en-US" sz="2500" kern="1200" dirty="0" err="1"/>
            <a:t>sont</a:t>
          </a:r>
          <a:r>
            <a:rPr lang="en-US" sz="2500" kern="1200" dirty="0"/>
            <a:t> des </a:t>
          </a:r>
          <a:r>
            <a:rPr lang="en-US" sz="2500" kern="1200" dirty="0" err="1"/>
            <a:t>stratégies</a:t>
          </a:r>
          <a:r>
            <a:rPr lang="en-US" sz="2500" kern="1200" dirty="0"/>
            <a:t> qui </a:t>
          </a:r>
          <a:r>
            <a:rPr lang="en-US" sz="2500" kern="1200" dirty="0" err="1"/>
            <a:t>peuvent</a:t>
          </a:r>
          <a:r>
            <a:rPr lang="en-US" sz="2500" kern="1200" dirty="0"/>
            <a:t> </a:t>
          </a:r>
          <a:r>
            <a:rPr lang="en-US" sz="2500" kern="1200" dirty="0" err="1"/>
            <a:t>vous</a:t>
          </a:r>
          <a:r>
            <a:rPr lang="en-US" sz="2500" kern="1200" dirty="0"/>
            <a:t> aider </a:t>
          </a:r>
          <a:r>
            <a:rPr lang="en-US" sz="2500" kern="1200" dirty="0" err="1"/>
            <a:t>à</a:t>
          </a:r>
          <a:r>
            <a:rPr lang="en-US" sz="2500" kern="1200" dirty="0"/>
            <a:t> </a:t>
          </a:r>
          <a:r>
            <a:rPr lang="en-US" sz="2500" kern="1200" dirty="0" err="1"/>
            <a:t>revenir</a:t>
          </a:r>
          <a:r>
            <a:rPr lang="en-US" sz="2500" kern="1200" dirty="0"/>
            <a:t> au moment </a:t>
          </a:r>
          <a:r>
            <a:rPr lang="en-US" sz="2500" kern="1200" dirty="0" err="1"/>
            <a:t>présent</a:t>
          </a:r>
          <a:r>
            <a:rPr lang="en-US" sz="2500" kern="1200" dirty="0"/>
            <a:t>.</a:t>
          </a:r>
        </a:p>
      </dsp:txBody>
      <dsp:txXfrm>
        <a:off x="2422729" y="0"/>
        <a:ext cx="4596877" cy="1555912"/>
      </dsp:txXfrm>
    </dsp:sp>
    <dsp:sp modelId="{22D75215-412D-C149-BC2D-D832B8D59C94}">
      <dsp:nvSpPr>
        <dsp:cNvPr id="0" name=""/>
        <dsp:cNvSpPr/>
      </dsp:nvSpPr>
      <dsp:spPr>
        <a:xfrm>
          <a:off x="737163" y="1555912"/>
          <a:ext cx="3371132" cy="3371132"/>
        </a:xfrm>
        <a:prstGeom prst="pie">
          <a:avLst>
            <a:gd name="adj1" fmla="val 5400000"/>
            <a:gd name="adj2" fmla="val 16200000"/>
          </a:avLst>
        </a:prstGeom>
        <a:solidFill>
          <a:srgbClr val="846BAC"/>
        </a:solidFill>
        <a:ln>
          <a:noFill/>
        </a:ln>
        <a:effectLst/>
      </dsp:spPr>
      <dsp:style>
        <a:lnRef idx="0">
          <a:scrgbClr r="0" g="0" b="0"/>
        </a:lnRef>
        <a:fillRef idx="3">
          <a:scrgbClr r="0" g="0" b="0"/>
        </a:fillRef>
        <a:effectRef idx="2">
          <a:scrgbClr r="0" g="0" b="0"/>
        </a:effectRef>
        <a:fontRef idx="minor">
          <a:schemeClr val="lt1"/>
        </a:fontRef>
      </dsp:style>
    </dsp:sp>
    <dsp:sp modelId="{55C97B08-FEA0-7341-841A-069351538D7C}">
      <dsp:nvSpPr>
        <dsp:cNvPr id="0" name=""/>
        <dsp:cNvSpPr/>
      </dsp:nvSpPr>
      <dsp:spPr>
        <a:xfrm>
          <a:off x="2422729" y="1555912"/>
          <a:ext cx="9193754" cy="3371132"/>
        </a:xfrm>
        <a:prstGeom prst="rect">
          <a:avLst/>
        </a:prstGeom>
        <a:solidFill>
          <a:schemeClr val="lt1">
            <a:alpha val="90000"/>
            <a:hueOff val="0"/>
            <a:satOff val="0"/>
            <a:lumOff val="0"/>
            <a:alphaOff val="0"/>
          </a:schemeClr>
        </a:solidFill>
        <a:ln w="6350" cap="flat" cmpd="sng" algn="ctr">
          <a:solidFill>
            <a:schemeClr val="accent1">
              <a:shade val="80000"/>
              <a:hueOff val="174641"/>
              <a:satOff val="-3128"/>
              <a:lumOff val="1329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err="1"/>
            <a:t>Autres</a:t>
          </a:r>
          <a:r>
            <a:rPr lang="en-US" sz="2500" kern="1200" dirty="0"/>
            <a:t> </a:t>
          </a:r>
          <a:r>
            <a:rPr lang="en-US" sz="2500" kern="1200" dirty="0" err="1"/>
            <a:t>stratégies</a:t>
          </a:r>
          <a:r>
            <a:rPr lang="en-US" sz="2500" kern="1200" dirty="0"/>
            <a:t> </a:t>
          </a:r>
          <a:r>
            <a:rPr lang="en-US" sz="2500" kern="1200" dirty="0" err="1"/>
            <a:t>d’ancrage</a:t>
          </a:r>
          <a:r>
            <a:rPr lang="en-US" sz="2500" kern="1200" dirty="0"/>
            <a:t>:</a:t>
          </a:r>
        </a:p>
      </dsp:txBody>
      <dsp:txXfrm>
        <a:off x="2422729" y="1555912"/>
        <a:ext cx="4596877" cy="1555907"/>
      </dsp:txXfrm>
    </dsp:sp>
    <dsp:sp modelId="{3D7343ED-D31F-704E-AD07-5FD97EE428A8}">
      <dsp:nvSpPr>
        <dsp:cNvPr id="0" name=""/>
        <dsp:cNvSpPr/>
      </dsp:nvSpPr>
      <dsp:spPr>
        <a:xfrm>
          <a:off x="1644775" y="3111819"/>
          <a:ext cx="1555907" cy="1555907"/>
        </a:xfrm>
        <a:prstGeom prst="pie">
          <a:avLst>
            <a:gd name="adj1" fmla="val 5400000"/>
            <a:gd name="adj2" fmla="val 16200000"/>
          </a:avLst>
        </a:prstGeom>
        <a:solidFill>
          <a:srgbClr val="957BC1"/>
        </a:solidFill>
        <a:ln>
          <a:noFill/>
        </a:ln>
        <a:effectLst/>
      </dsp:spPr>
      <dsp:style>
        <a:lnRef idx="0">
          <a:scrgbClr r="0" g="0" b="0"/>
        </a:lnRef>
        <a:fillRef idx="3">
          <a:scrgbClr r="0" g="0" b="0"/>
        </a:fillRef>
        <a:effectRef idx="2">
          <a:scrgbClr r="0" g="0" b="0"/>
        </a:effectRef>
        <a:fontRef idx="minor">
          <a:schemeClr val="lt1"/>
        </a:fontRef>
      </dsp:style>
    </dsp:sp>
    <dsp:sp modelId="{949D86B4-ECBD-CC47-81A8-8DAD2C3E21D3}">
      <dsp:nvSpPr>
        <dsp:cNvPr id="0" name=""/>
        <dsp:cNvSpPr/>
      </dsp:nvSpPr>
      <dsp:spPr>
        <a:xfrm>
          <a:off x="2422729" y="3111819"/>
          <a:ext cx="9193754" cy="1555907"/>
        </a:xfrm>
        <a:prstGeom prst="rect">
          <a:avLst/>
        </a:prstGeom>
        <a:solidFill>
          <a:schemeClr val="lt1">
            <a:alpha val="90000"/>
            <a:hueOff val="0"/>
            <a:satOff val="0"/>
            <a:lumOff val="0"/>
            <a:alphaOff val="0"/>
          </a:schemeClr>
        </a:solidFill>
        <a:ln w="6350" cap="flat" cmpd="sng" algn="ctr">
          <a:solidFill>
            <a:schemeClr val="accent1">
              <a:shade val="80000"/>
              <a:hueOff val="349283"/>
              <a:satOff val="-6256"/>
              <a:lumOff val="265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err="1"/>
            <a:t>Mais</a:t>
          </a:r>
          <a:r>
            <a:rPr lang="en-US" sz="2500" kern="1200" dirty="0"/>
            <a:t> </a:t>
          </a:r>
          <a:r>
            <a:rPr lang="en-US" sz="2500" kern="1200" dirty="0" err="1"/>
            <a:t>l’ancrage</a:t>
          </a:r>
          <a:r>
            <a:rPr lang="en-US" sz="2500" kern="1200" dirty="0"/>
            <a:t> </a:t>
          </a:r>
          <a:r>
            <a:rPr lang="en-US" sz="2500" kern="1200" dirty="0" err="1"/>
            <a:t>constitue</a:t>
          </a:r>
          <a:r>
            <a:rPr lang="en-US" sz="2500" kern="1200" dirty="0"/>
            <a:t>-t-il un </a:t>
          </a:r>
          <a:r>
            <a:rPr lang="en-US" sz="2500" kern="1200" dirty="0" err="1"/>
            <a:t>évitement</a:t>
          </a:r>
          <a:r>
            <a:rPr lang="en-US" sz="2500" kern="1200" dirty="0"/>
            <a:t>?</a:t>
          </a:r>
        </a:p>
      </dsp:txBody>
      <dsp:txXfrm>
        <a:off x="2422729" y="3111819"/>
        <a:ext cx="4596877" cy="1555907"/>
      </dsp:txXfrm>
    </dsp:sp>
    <dsp:sp modelId="{4A13D047-4BFD-1446-A329-72065FC17368}">
      <dsp:nvSpPr>
        <dsp:cNvPr id="0" name=""/>
        <dsp:cNvSpPr/>
      </dsp:nvSpPr>
      <dsp:spPr>
        <a:xfrm>
          <a:off x="6678702" y="1555912"/>
          <a:ext cx="5278686" cy="1555907"/>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a:t>Nommez</a:t>
          </a:r>
          <a:r>
            <a:rPr lang="en-US" sz="1600" kern="1200" dirty="0"/>
            <a:t> </a:t>
          </a:r>
          <a:r>
            <a:rPr lang="en-US" sz="1600" kern="1200" dirty="0" err="1"/>
            <a:t>autant</a:t>
          </a:r>
          <a:r>
            <a:rPr lang="en-US" sz="1600" kern="1200" dirty="0"/>
            <a:t> </a:t>
          </a:r>
          <a:r>
            <a:rPr lang="en-US" sz="1600" kern="1200" dirty="0" err="1"/>
            <a:t>d’animaux</a:t>
          </a:r>
          <a:r>
            <a:rPr lang="en-US" sz="1600" kern="1200" dirty="0"/>
            <a:t> que possible</a:t>
          </a:r>
        </a:p>
        <a:p>
          <a:pPr marL="171450" lvl="1" indent="-171450" algn="l" defTabSz="711200">
            <a:lnSpc>
              <a:spcPct val="90000"/>
            </a:lnSpc>
            <a:spcBef>
              <a:spcPct val="0"/>
            </a:spcBef>
            <a:spcAft>
              <a:spcPct val="15000"/>
            </a:spcAft>
            <a:buChar char="•"/>
          </a:pPr>
          <a:r>
            <a:rPr lang="en-US" sz="1600" kern="1200" dirty="0"/>
            <a:t>Compter à rebours à partir de 100</a:t>
          </a:r>
        </a:p>
        <a:p>
          <a:pPr marL="171450" lvl="1" indent="-171450" algn="l" defTabSz="711200">
            <a:lnSpc>
              <a:spcPct val="90000"/>
            </a:lnSpc>
            <a:spcBef>
              <a:spcPct val="0"/>
            </a:spcBef>
            <a:spcAft>
              <a:spcPct val="15000"/>
            </a:spcAft>
            <a:buChar char="•"/>
          </a:pPr>
          <a:r>
            <a:rPr lang="en-US" sz="1600" kern="1200" dirty="0"/>
            <a:t>Nommez les villes dont le nom commence par un « S »</a:t>
          </a:r>
        </a:p>
        <a:p>
          <a:pPr marL="171450" lvl="1" indent="-171450" algn="l" defTabSz="711200">
            <a:lnSpc>
              <a:spcPct val="90000"/>
            </a:lnSpc>
            <a:spcBef>
              <a:spcPct val="0"/>
            </a:spcBef>
            <a:spcAft>
              <a:spcPct val="15000"/>
            </a:spcAft>
            <a:buChar char="•"/>
          </a:pPr>
          <a:r>
            <a:rPr lang="en-US" sz="1600" kern="1200" dirty="0"/>
            <a:t>Pointer du doigt cinq objets dans la pièce</a:t>
          </a:r>
        </a:p>
        <a:p>
          <a:pPr marL="171450" lvl="1" indent="-171450" algn="l" defTabSz="711200">
            <a:lnSpc>
              <a:spcPct val="90000"/>
            </a:lnSpc>
            <a:spcBef>
              <a:spcPct val="0"/>
            </a:spcBef>
            <a:spcAft>
              <a:spcPct val="15000"/>
            </a:spcAft>
            <a:buChar char="•"/>
          </a:pPr>
          <a:r>
            <a:rPr lang="en-US" sz="1600" kern="1200" dirty="0"/>
            <a:t>Concentrez votre regard sur un endroit de la pièce</a:t>
          </a:r>
        </a:p>
        <a:p>
          <a:pPr marL="171450" lvl="1" indent="-171450" algn="l" defTabSz="711200">
            <a:lnSpc>
              <a:spcPct val="90000"/>
            </a:lnSpc>
            <a:spcBef>
              <a:spcPct val="0"/>
            </a:spcBef>
            <a:spcAft>
              <a:spcPct val="15000"/>
            </a:spcAft>
            <a:buChar char="•"/>
          </a:pPr>
          <a:r>
            <a:rPr lang="en-US" sz="1600" kern="1200" dirty="0"/>
            <a:t>Pouvez-vous en imaginer d’autres?</a:t>
          </a:r>
        </a:p>
      </dsp:txBody>
      <dsp:txXfrm>
        <a:off x="6678702" y="1555912"/>
        <a:ext cx="5278686" cy="155590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Examen de la mise </a:t>
          </a:r>
          <a:r>
            <a:rPr lang="en-US" sz="3200" kern="1200" dirty="0" err="1">
              <a:solidFill>
                <a:schemeClr val="tx1"/>
              </a:solidFill>
            </a:rPr>
            <a:t>en</a:t>
          </a:r>
          <a:r>
            <a:rPr lang="en-US" sz="3200" kern="1200" dirty="0">
              <a:solidFill>
                <a:schemeClr val="tx1"/>
              </a:solidFill>
            </a:rPr>
            <a:t> application des </a:t>
          </a:r>
          <a:r>
            <a:rPr lang="en-US" sz="3200" kern="1200" dirty="0">
              <a:solidFill>
                <a:schemeClr val="bg1"/>
              </a:solidFill>
            </a:rPr>
            <a:t>ques</a:t>
          </a: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Qu’est-ce</a:t>
          </a:r>
          <a:r>
            <a:rPr lang="en-US" sz="3200" kern="1200" dirty="0">
              <a:solidFill>
                <a:schemeClr val="tx1"/>
              </a:solidFill>
            </a:rPr>
            <a:t> que le stress?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Faire face aux </a:t>
          </a:r>
          <a:r>
            <a:rPr lang="en-US" sz="3200" kern="1200" dirty="0" err="1"/>
            <a:t>expériences</a:t>
          </a:r>
          <a:r>
            <a:rPr lang="en-US" sz="3200" kern="1200" dirty="0"/>
            <a:t> </a:t>
          </a:r>
          <a:r>
            <a:rPr lang="en-US" sz="3200" kern="1200" dirty="0" err="1"/>
            <a:t>stressantes</a:t>
          </a:r>
          <a:endParaRPr lang="en-US" sz="3200" kern="1200" dirty="0"/>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Plan de bien-</a:t>
          </a:r>
          <a:r>
            <a:rPr lang="en-US" sz="3200" kern="1200" dirty="0" err="1">
              <a:solidFill>
                <a:schemeClr val="bg1"/>
              </a:solidFill>
            </a:rPr>
            <a:t>être</a:t>
          </a:r>
          <a:endParaRPr lang="en-US" sz="3200" kern="1200" dirty="0">
            <a:solidFill>
              <a:schemeClr val="bg1"/>
            </a:solidFill>
          </a:endParaRPr>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F50E-7978-0C4A-A1B8-3F932D5A924D}">
      <dsp:nvSpPr>
        <dsp:cNvPr id="0" name=""/>
        <dsp:cNvSpPr/>
      </dsp:nvSpPr>
      <dsp:spPr>
        <a:xfrm>
          <a:off x="1283" y="0"/>
          <a:ext cx="3337470" cy="4351338"/>
        </a:xfrm>
        <a:prstGeom prst="roundRect">
          <a:avLst>
            <a:gd name="adj" fmla="val 10000"/>
          </a:avLst>
        </a:prstGeom>
        <a:solidFill>
          <a:srgbClr val="EFF3F3"/>
        </a:solidFill>
        <a:ln>
          <a:solidFill>
            <a:srgbClr val="EFF3F3"/>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3 </a:t>
          </a:r>
          <a:r>
            <a:rPr lang="en-US" sz="2400" kern="1200" dirty="0" err="1"/>
            <a:t>signes</a:t>
          </a:r>
          <a:r>
            <a:rPr lang="en-US" sz="2400" kern="1200" dirty="0"/>
            <a:t> (pensées, images, </a:t>
          </a:r>
          <a:r>
            <a:rPr lang="en-US" sz="2400" kern="1200" dirty="0" err="1"/>
            <a:t>humeurs</a:t>
          </a:r>
          <a:r>
            <a:rPr lang="en-US" sz="2400" kern="1200" dirty="0"/>
            <a:t>, </a:t>
          </a:r>
          <a:r>
            <a:rPr lang="en-US" sz="2400" kern="1200" dirty="0" err="1"/>
            <a:t>comportements</a:t>
          </a:r>
          <a:r>
            <a:rPr lang="en-US" sz="2400" kern="1200" dirty="0"/>
            <a:t>) qui </a:t>
          </a:r>
          <a:r>
            <a:rPr lang="en-US" sz="2400" kern="1200" dirty="0" err="1"/>
            <a:t>indiquent</a:t>
          </a:r>
          <a:r>
            <a:rPr lang="en-US" sz="2400" kern="1200" dirty="0"/>
            <a:t> que je me </a:t>
          </a:r>
          <a:r>
            <a:rPr lang="en-US" sz="2400" kern="1200" dirty="0" err="1"/>
            <a:t>sens</a:t>
          </a:r>
          <a:r>
            <a:rPr lang="en-US" sz="2400" kern="1200" dirty="0"/>
            <a:t> </a:t>
          </a:r>
          <a:r>
            <a:rPr lang="en-US" sz="2400" kern="1200" dirty="0" err="1"/>
            <a:t>dépassé</a:t>
          </a:r>
          <a:r>
            <a:rPr lang="en-US" sz="2400" kern="1200" dirty="0"/>
            <a:t> par le stress:</a:t>
          </a:r>
          <a:endParaRPr lang="en-CA" sz="2400" kern="1200" dirty="0"/>
        </a:p>
      </dsp:txBody>
      <dsp:txXfrm>
        <a:off x="1283" y="0"/>
        <a:ext cx="3337470" cy="1305401"/>
      </dsp:txXfrm>
    </dsp:sp>
    <dsp:sp modelId="{DA7C9C1E-3374-4C4F-975B-C65DFB0808F0}">
      <dsp:nvSpPr>
        <dsp:cNvPr id="0" name=""/>
        <dsp:cNvSpPr/>
      </dsp:nvSpPr>
      <dsp:spPr>
        <a:xfrm>
          <a:off x="335030" y="1922353"/>
          <a:ext cx="2669976" cy="2232432"/>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1)_______ 2)_______ 3)_______</a:t>
          </a:r>
          <a:endParaRPr lang="en-CA" sz="3600" kern="1200" dirty="0"/>
        </a:p>
      </dsp:txBody>
      <dsp:txXfrm>
        <a:off x="400416" y="1987739"/>
        <a:ext cx="2539204" cy="2101660"/>
      </dsp:txXfrm>
    </dsp:sp>
    <dsp:sp modelId="{ACAE0E88-471E-1C42-81A9-E035744688A6}">
      <dsp:nvSpPr>
        <dsp:cNvPr id="0" name=""/>
        <dsp:cNvSpPr/>
      </dsp:nvSpPr>
      <dsp:spPr>
        <a:xfrm>
          <a:off x="3589064" y="0"/>
          <a:ext cx="3337470" cy="4351338"/>
        </a:xfrm>
        <a:prstGeom prst="roundRect">
          <a:avLst>
            <a:gd name="adj" fmla="val 10000"/>
          </a:avLst>
        </a:prstGeom>
        <a:solidFill>
          <a:srgbClr val="EFF3F3"/>
        </a:solidFill>
        <a:ln>
          <a:solidFill>
            <a:srgbClr val="EFF3F3"/>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 </a:t>
          </a:r>
          <a:r>
            <a:rPr lang="en-US" sz="2400" kern="1200" dirty="0" err="1"/>
            <a:t>stratégies</a:t>
          </a:r>
          <a:r>
            <a:rPr lang="en-US" sz="2400" kern="1200" dirty="0"/>
            <a:t> </a:t>
          </a:r>
          <a:r>
            <a:rPr lang="en-US" sz="2400" kern="1200" dirty="0" err="1"/>
            <a:t>d’adaptation</a:t>
          </a:r>
          <a:r>
            <a:rPr lang="en-US" sz="2400" kern="1200" dirty="0"/>
            <a:t>:</a:t>
          </a:r>
          <a:endParaRPr lang="en-CA" sz="2400" kern="1200" dirty="0"/>
        </a:p>
      </dsp:txBody>
      <dsp:txXfrm>
        <a:off x="3589064" y="0"/>
        <a:ext cx="3337470" cy="1305401"/>
      </dsp:txXfrm>
    </dsp:sp>
    <dsp:sp modelId="{EE6FF3E0-A12A-D348-9250-F3E088C36E2B}">
      <dsp:nvSpPr>
        <dsp:cNvPr id="0" name=""/>
        <dsp:cNvSpPr/>
      </dsp:nvSpPr>
      <dsp:spPr>
        <a:xfrm>
          <a:off x="3922811" y="1922353"/>
          <a:ext cx="2669976" cy="2232432"/>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1)_______ 2)_______ 3)_______</a:t>
          </a:r>
          <a:endParaRPr lang="en-CA" sz="3600" kern="1200" dirty="0"/>
        </a:p>
      </dsp:txBody>
      <dsp:txXfrm>
        <a:off x="3988197" y="1987739"/>
        <a:ext cx="2539204" cy="2101660"/>
      </dsp:txXfrm>
    </dsp:sp>
    <dsp:sp modelId="{E64A4B2C-AB59-284C-9522-DEA3CB82500D}">
      <dsp:nvSpPr>
        <dsp:cNvPr id="0" name=""/>
        <dsp:cNvSpPr/>
      </dsp:nvSpPr>
      <dsp:spPr>
        <a:xfrm>
          <a:off x="7176845" y="0"/>
          <a:ext cx="3337470" cy="4351338"/>
        </a:xfrm>
        <a:prstGeom prst="roundRect">
          <a:avLst>
            <a:gd name="adj" fmla="val 10000"/>
          </a:avLst>
        </a:prstGeom>
        <a:solidFill>
          <a:srgbClr val="EFF3F3"/>
        </a:solidFill>
        <a:ln>
          <a:solidFill>
            <a:srgbClr val="EFF3F3"/>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3 </a:t>
          </a:r>
          <a:r>
            <a:rPr lang="en-US" sz="2400" kern="1200" dirty="0" err="1"/>
            <a:t>personnes</a:t>
          </a:r>
          <a:r>
            <a:rPr lang="en-US" sz="2400" kern="1200" dirty="0"/>
            <a:t> que je </a:t>
          </a:r>
          <a:r>
            <a:rPr lang="en-US" sz="2400" kern="1200" dirty="0" err="1"/>
            <a:t>peux</a:t>
          </a:r>
          <a:r>
            <a:rPr lang="en-US" sz="2400" kern="1200" dirty="0"/>
            <a:t> </a:t>
          </a:r>
          <a:r>
            <a:rPr lang="en-US" sz="2400" kern="1200" dirty="0" err="1"/>
            <a:t>appeler</a:t>
          </a:r>
          <a:r>
            <a:rPr lang="en-US" sz="2400" kern="1200" dirty="0"/>
            <a:t> (pour </a:t>
          </a:r>
          <a:r>
            <a:rPr lang="en-US" sz="2400" kern="1200" dirty="0" err="1"/>
            <a:t>simplement</a:t>
          </a:r>
          <a:r>
            <a:rPr lang="en-US" sz="2400" kern="1200" dirty="0"/>
            <a:t> passer du temps ensemble </a:t>
          </a:r>
          <a:r>
            <a:rPr lang="en-US" sz="2400" kern="1200" dirty="0" err="1"/>
            <a:t>ou</a:t>
          </a:r>
          <a:r>
            <a:rPr lang="en-US" sz="2400" kern="1200" dirty="0"/>
            <a:t> pour </a:t>
          </a:r>
          <a:r>
            <a:rPr lang="en-US" sz="2400" kern="1200" dirty="0" err="1"/>
            <a:t>parler</a:t>
          </a:r>
          <a:r>
            <a:rPr lang="en-US" sz="2400" kern="1200" dirty="0"/>
            <a:t>)</a:t>
          </a:r>
          <a:endParaRPr lang="en-CA" sz="2400" kern="1200" dirty="0"/>
        </a:p>
      </dsp:txBody>
      <dsp:txXfrm>
        <a:off x="7176845" y="0"/>
        <a:ext cx="3337470" cy="1305401"/>
      </dsp:txXfrm>
    </dsp:sp>
    <dsp:sp modelId="{C5B42068-D32B-2542-ADE3-106F3B9C2E87}">
      <dsp:nvSpPr>
        <dsp:cNvPr id="0" name=""/>
        <dsp:cNvSpPr/>
      </dsp:nvSpPr>
      <dsp:spPr>
        <a:xfrm>
          <a:off x="7510592" y="1922353"/>
          <a:ext cx="2669976" cy="2232432"/>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1)_______ 2)_______ 3)_______</a:t>
          </a:r>
          <a:endParaRPr lang="en-CA" sz="3600" kern="1200" dirty="0"/>
        </a:p>
      </dsp:txBody>
      <dsp:txXfrm>
        <a:off x="7575978" y="1987739"/>
        <a:ext cx="2539204" cy="210166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9DC82-39A3-8C42-9FED-321CD6D3FEE2}">
      <dsp:nvSpPr>
        <dsp:cNvPr id="0" name=""/>
        <dsp:cNvSpPr/>
      </dsp:nvSpPr>
      <dsp:spPr>
        <a:xfrm>
          <a:off x="0" y="0"/>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76CBEB-814D-C148-9044-AD640CB764C6}">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t>Ressources</a:t>
          </a:r>
          <a:r>
            <a:rPr lang="en-US" sz="3200" kern="1200" dirty="0"/>
            <a:t> </a:t>
          </a:r>
          <a:r>
            <a:rPr lang="en-US" sz="3200" kern="1200" dirty="0" err="1"/>
            <a:t>d’aide</a:t>
          </a:r>
          <a:r>
            <a:rPr lang="en-US" sz="3200" kern="1200" dirty="0"/>
            <a:t> 24/7:</a:t>
          </a:r>
        </a:p>
      </dsp:txBody>
      <dsp:txXfrm>
        <a:off x="0" y="0"/>
        <a:ext cx="2103120" cy="4351338"/>
      </dsp:txXfrm>
    </dsp:sp>
    <dsp:sp modelId="{1B44BDA8-EA1A-7E4B-8D53-A1C235F42999}">
      <dsp:nvSpPr>
        <dsp:cNvPr id="0" name=""/>
        <dsp:cNvSpPr/>
      </dsp:nvSpPr>
      <dsp:spPr>
        <a:xfrm>
          <a:off x="2260854" y="67989"/>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Centre </a:t>
          </a:r>
          <a:r>
            <a:rPr lang="en-US" sz="3000" kern="1200" dirty="0" err="1"/>
            <a:t>d’intervention</a:t>
          </a:r>
          <a:r>
            <a:rPr lang="en-US" sz="3000" kern="1200" dirty="0"/>
            <a:t> </a:t>
          </a:r>
          <a:r>
            <a:rPr lang="en-US" sz="3000" kern="1200" dirty="0" err="1"/>
            <a:t>d’urgence</a:t>
          </a:r>
          <a:endParaRPr lang="en-US" sz="3000" kern="1200" dirty="0"/>
        </a:p>
      </dsp:txBody>
      <dsp:txXfrm>
        <a:off x="2260854" y="67989"/>
        <a:ext cx="4048506" cy="1359793"/>
      </dsp:txXfrm>
    </dsp:sp>
    <dsp:sp modelId="{E7B7AB81-3609-6F42-B267-546A3915E395}">
      <dsp:nvSpPr>
        <dsp:cNvPr id="0" name=""/>
        <dsp:cNvSpPr/>
      </dsp:nvSpPr>
      <dsp:spPr>
        <a:xfrm>
          <a:off x="6467094" y="67989"/>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817 Bannatyne Ave.</a:t>
          </a:r>
        </a:p>
      </dsp:txBody>
      <dsp:txXfrm>
        <a:off x="6467094" y="67989"/>
        <a:ext cx="4048506" cy="1359793"/>
      </dsp:txXfrm>
    </dsp:sp>
    <dsp:sp modelId="{C2FEE4CE-2855-7B45-A270-58E6678FC74C}">
      <dsp:nvSpPr>
        <dsp:cNvPr id="0" name=""/>
        <dsp:cNvSpPr/>
      </dsp:nvSpPr>
      <dsp:spPr>
        <a:xfrm>
          <a:off x="2103120" y="1427782"/>
          <a:ext cx="8412480"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12388AEF-8469-9C4A-A98B-E78737B709B1}">
      <dsp:nvSpPr>
        <dsp:cNvPr id="0" name=""/>
        <dsp:cNvSpPr/>
      </dsp:nvSpPr>
      <dsp:spPr>
        <a:xfrm>
          <a:off x="2260854" y="1495772"/>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t>Unité</a:t>
          </a:r>
          <a:r>
            <a:rPr lang="en-US" sz="3000" kern="1200" dirty="0"/>
            <a:t> mobile </a:t>
          </a:r>
          <a:r>
            <a:rPr lang="en-US" sz="3000" kern="1200" dirty="0" err="1"/>
            <a:t>d’intervention</a:t>
          </a:r>
          <a:r>
            <a:rPr lang="en-US" sz="3000" kern="1200" dirty="0"/>
            <a:t> </a:t>
          </a:r>
          <a:r>
            <a:rPr lang="en-US" sz="3000" kern="1200" dirty="0" err="1"/>
            <a:t>d’urgence</a:t>
          </a:r>
          <a:endParaRPr lang="en-US" sz="3000" kern="1200" dirty="0"/>
        </a:p>
      </dsp:txBody>
      <dsp:txXfrm>
        <a:off x="2260854" y="1495772"/>
        <a:ext cx="4048506" cy="1359793"/>
      </dsp:txXfrm>
    </dsp:sp>
    <dsp:sp modelId="{351A1D56-8D16-EA43-9152-419308C17ECD}">
      <dsp:nvSpPr>
        <dsp:cNvPr id="0" name=""/>
        <dsp:cNvSpPr/>
      </dsp:nvSpPr>
      <dsp:spPr>
        <a:xfrm>
          <a:off x="6467094" y="1495772"/>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204-940-1781</a:t>
          </a:r>
        </a:p>
      </dsp:txBody>
      <dsp:txXfrm>
        <a:off x="6467094" y="1495772"/>
        <a:ext cx="4048506" cy="1359793"/>
      </dsp:txXfrm>
    </dsp:sp>
    <dsp:sp modelId="{D4C459C4-FEA4-F64C-919E-E3F1E1D10D98}">
      <dsp:nvSpPr>
        <dsp:cNvPr id="0" name=""/>
        <dsp:cNvSpPr/>
      </dsp:nvSpPr>
      <dsp:spPr>
        <a:xfrm>
          <a:off x="2103120" y="2855565"/>
          <a:ext cx="8412480"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8743784-556D-2549-B4E3-436A7F5AD426}">
      <dsp:nvSpPr>
        <dsp:cNvPr id="0" name=""/>
        <dsp:cNvSpPr/>
      </dsp:nvSpPr>
      <dsp:spPr>
        <a:xfrm>
          <a:off x="2260854" y="2923555"/>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t>Klinic</a:t>
          </a:r>
          <a:r>
            <a:rPr lang="en-US" sz="3000" kern="1200" dirty="0"/>
            <a:t> Crisis Line</a:t>
          </a:r>
        </a:p>
      </dsp:txBody>
      <dsp:txXfrm>
        <a:off x="2260854" y="2923555"/>
        <a:ext cx="4048506" cy="1359793"/>
      </dsp:txXfrm>
    </dsp:sp>
    <dsp:sp modelId="{0F75B2D3-27ED-8F4C-BE08-9581EC523ECE}">
      <dsp:nvSpPr>
        <dsp:cNvPr id="0" name=""/>
        <dsp:cNvSpPr/>
      </dsp:nvSpPr>
      <dsp:spPr>
        <a:xfrm>
          <a:off x="6467094" y="2923555"/>
          <a:ext cx="404850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204-786-8686</a:t>
          </a:r>
        </a:p>
      </dsp:txBody>
      <dsp:txXfrm>
        <a:off x="6467094" y="2923555"/>
        <a:ext cx="4048506" cy="1359793"/>
      </dsp:txXfrm>
    </dsp:sp>
    <dsp:sp modelId="{E3B0F782-5865-5140-A1FA-33F40C3DE502}">
      <dsp:nvSpPr>
        <dsp:cNvPr id="0" name=""/>
        <dsp:cNvSpPr/>
      </dsp:nvSpPr>
      <dsp:spPr>
        <a:xfrm>
          <a:off x="2103120" y="4283348"/>
          <a:ext cx="8412480"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7AE71-0A07-EB4B-B578-8FA99A0FFEB4}">
      <dsp:nvSpPr>
        <dsp:cNvPr id="0" name=""/>
        <dsp:cNvSpPr/>
      </dsp:nvSpPr>
      <dsp:spPr>
        <a:xfrm>
          <a:off x="0" y="947"/>
          <a:ext cx="9966590" cy="0"/>
        </a:xfrm>
        <a:prstGeom prst="line">
          <a:avLst/>
        </a:prstGeom>
        <a:solidFill>
          <a:schemeClr val="accent1">
            <a:hueOff val="0"/>
            <a:satOff val="0"/>
            <a:lumOff val="0"/>
            <a:alphaOff val="0"/>
          </a:schemeClr>
        </a:solidFill>
        <a:ln w="12700" cap="flat" cmpd="sng" algn="ctr">
          <a:solidFill>
            <a:srgbClr val="B4D6B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4FC08-93B1-5D4C-A9EA-2ACB29EA70E8}">
      <dsp:nvSpPr>
        <dsp:cNvPr id="0" name=""/>
        <dsp:cNvSpPr/>
      </dsp:nvSpPr>
      <dsp:spPr>
        <a:xfrm>
          <a:off x="0" y="947"/>
          <a:ext cx="9966590" cy="646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Vous</a:t>
          </a:r>
          <a:r>
            <a:rPr lang="en-US" sz="2400" kern="1200" dirty="0"/>
            <a:t> </a:t>
          </a:r>
          <a:r>
            <a:rPr lang="en-US" sz="2400" kern="1200" dirty="0" err="1"/>
            <a:t>connaissez</a:t>
          </a:r>
          <a:r>
            <a:rPr lang="en-US" sz="2400" kern="1200" dirty="0"/>
            <a:t> </a:t>
          </a:r>
          <a:r>
            <a:rPr lang="en-US" sz="2400" kern="1200" dirty="0" err="1"/>
            <a:t>peut-être</a:t>
          </a:r>
          <a:r>
            <a:rPr lang="en-US" sz="2400" kern="1200" dirty="0"/>
            <a:t> </a:t>
          </a:r>
          <a:r>
            <a:rPr lang="en-US" sz="2400" kern="1200" dirty="0" err="1"/>
            <a:t>ce</a:t>
          </a:r>
          <a:r>
            <a:rPr lang="en-US" sz="2400" kern="1200" dirty="0"/>
            <a:t> </a:t>
          </a:r>
          <a:r>
            <a:rPr lang="en-US" sz="2400" kern="1200" dirty="0" err="1"/>
            <a:t>graphique</a:t>
          </a:r>
          <a:r>
            <a:rPr lang="en-US" sz="2400" kern="1200" dirty="0"/>
            <a:t> du </a:t>
          </a:r>
          <a:r>
            <a:rPr lang="en-US" sz="2400" kern="1200" dirty="0" err="1"/>
            <a:t>programme</a:t>
          </a:r>
          <a:r>
            <a:rPr lang="en-US" sz="2400" kern="1200" dirty="0"/>
            <a:t> RVPM</a:t>
          </a:r>
          <a:endParaRPr lang="en-CA" sz="2400" kern="1200" dirty="0"/>
        </a:p>
      </dsp:txBody>
      <dsp:txXfrm>
        <a:off x="0" y="947"/>
        <a:ext cx="9966590" cy="646360"/>
      </dsp:txXfrm>
    </dsp:sp>
    <dsp:sp modelId="{03BED33E-6207-2547-922D-33DAE974BCF1}">
      <dsp:nvSpPr>
        <dsp:cNvPr id="0" name=""/>
        <dsp:cNvSpPr/>
      </dsp:nvSpPr>
      <dsp:spPr>
        <a:xfrm>
          <a:off x="0" y="647308"/>
          <a:ext cx="9966590" cy="0"/>
        </a:xfrm>
        <a:prstGeom prst="line">
          <a:avLst/>
        </a:prstGeom>
        <a:solidFill>
          <a:schemeClr val="accent1">
            <a:hueOff val="0"/>
            <a:satOff val="0"/>
            <a:lumOff val="0"/>
            <a:alphaOff val="0"/>
          </a:schemeClr>
        </a:solidFill>
        <a:ln w="12700" cap="flat" cmpd="sng" algn="ctr">
          <a:solidFill>
            <a:srgbClr val="B4D6B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D2558-3D4F-A046-9F84-659FCCE518C0}">
      <dsp:nvSpPr>
        <dsp:cNvPr id="0" name=""/>
        <dsp:cNvSpPr/>
      </dsp:nvSpPr>
      <dsp:spPr>
        <a:xfrm>
          <a:off x="0" y="647308"/>
          <a:ext cx="9966590" cy="646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Il </a:t>
          </a:r>
          <a:r>
            <a:rPr lang="en-US" sz="2400" kern="1200" dirty="0" err="1"/>
            <a:t>indique</a:t>
          </a:r>
          <a:r>
            <a:rPr lang="en-US" sz="2400" kern="1200" dirty="0"/>
            <a:t> </a:t>
          </a:r>
          <a:r>
            <a:rPr lang="en-US" sz="2400" kern="1200" dirty="0" err="1"/>
            <a:t>une</a:t>
          </a:r>
          <a:r>
            <a:rPr lang="en-US" sz="2400" kern="1200" dirty="0"/>
            <a:t> bonne </a:t>
          </a:r>
          <a:r>
            <a:rPr lang="en-US" sz="2400" kern="1200" dirty="0" err="1"/>
            <a:t>façon</a:t>
          </a:r>
          <a:r>
            <a:rPr lang="en-US" sz="2400" kern="1200" dirty="0"/>
            <a:t> </a:t>
          </a:r>
          <a:r>
            <a:rPr lang="en-US" sz="2400" kern="1200" dirty="0" err="1"/>
            <a:t>d’évaluer</a:t>
          </a:r>
          <a:r>
            <a:rPr lang="en-US" sz="2400" kern="1200" dirty="0"/>
            <a:t> </a:t>
          </a:r>
          <a:r>
            <a:rPr lang="en-US" sz="2400" kern="1200" dirty="0" err="1"/>
            <a:t>votre</a:t>
          </a:r>
          <a:r>
            <a:rPr lang="en-US" sz="2400" kern="1200" dirty="0"/>
            <a:t> </a:t>
          </a:r>
          <a:r>
            <a:rPr lang="en-US" sz="2400" kern="1200" dirty="0" err="1"/>
            <a:t>niveau</a:t>
          </a:r>
          <a:r>
            <a:rPr lang="en-US" sz="2400" kern="1200" dirty="0"/>
            <a:t> de stress et </a:t>
          </a:r>
          <a:r>
            <a:rPr lang="en-US" sz="2400" kern="1200" dirty="0" err="1"/>
            <a:t>celui</a:t>
          </a:r>
          <a:r>
            <a:rPr lang="en-US" sz="2400" kern="1200" dirty="0"/>
            <a:t> de </a:t>
          </a:r>
          <a:r>
            <a:rPr lang="en-US" sz="2400" kern="1200" dirty="0" err="1"/>
            <a:t>vos</a:t>
          </a:r>
          <a:r>
            <a:rPr lang="en-US" sz="2400" kern="1200" dirty="0"/>
            <a:t> </a:t>
          </a:r>
          <a:r>
            <a:rPr lang="en-US" sz="2400" kern="1200" dirty="0" err="1"/>
            <a:t>amis</a:t>
          </a:r>
          <a:endParaRPr lang="en-CA" sz="2400" kern="1200" dirty="0"/>
        </a:p>
      </dsp:txBody>
      <dsp:txXfrm>
        <a:off x="0" y="647308"/>
        <a:ext cx="9966590" cy="646360"/>
      </dsp:txXfrm>
    </dsp:sp>
    <dsp:sp modelId="{184D0D04-E422-124D-AD82-5F1E01C83841}">
      <dsp:nvSpPr>
        <dsp:cNvPr id="0" name=""/>
        <dsp:cNvSpPr/>
      </dsp:nvSpPr>
      <dsp:spPr>
        <a:xfrm>
          <a:off x="0" y="1293669"/>
          <a:ext cx="9966590" cy="0"/>
        </a:xfrm>
        <a:prstGeom prst="line">
          <a:avLst/>
        </a:prstGeom>
        <a:solidFill>
          <a:schemeClr val="accent1">
            <a:hueOff val="0"/>
            <a:satOff val="0"/>
            <a:lumOff val="0"/>
            <a:alphaOff val="0"/>
          </a:schemeClr>
        </a:solidFill>
        <a:ln w="12700" cap="flat" cmpd="sng" algn="ctr">
          <a:solidFill>
            <a:srgbClr val="B4D6B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317B0-5E67-C84B-9B9C-3A9C8996ECF7}">
      <dsp:nvSpPr>
        <dsp:cNvPr id="0" name=""/>
        <dsp:cNvSpPr/>
      </dsp:nvSpPr>
      <dsp:spPr>
        <a:xfrm>
          <a:off x="0" y="1293669"/>
          <a:ext cx="9966590" cy="646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Quels</a:t>
          </a:r>
          <a:r>
            <a:rPr lang="en-US" sz="2400" kern="1200" dirty="0"/>
            <a:t> </a:t>
          </a:r>
          <a:r>
            <a:rPr lang="en-US" sz="2400" kern="1200" dirty="0" err="1"/>
            <a:t>changements</a:t>
          </a:r>
          <a:r>
            <a:rPr lang="en-US" sz="2400" kern="1200" dirty="0"/>
            <a:t> </a:t>
          </a:r>
          <a:r>
            <a:rPr lang="en-US" sz="2400" kern="1200" dirty="0" err="1"/>
            <a:t>devez-vous</a:t>
          </a:r>
          <a:r>
            <a:rPr lang="en-US" sz="2400" kern="1200" dirty="0"/>
            <a:t> </a:t>
          </a:r>
          <a:r>
            <a:rPr lang="en-US" sz="2400" kern="1200" dirty="0" err="1"/>
            <a:t>apporter</a:t>
          </a:r>
          <a:r>
            <a:rPr lang="en-US" sz="2400" kern="1200" dirty="0"/>
            <a:t> </a:t>
          </a:r>
          <a:r>
            <a:rPr lang="en-US" sz="2400" kern="1200" dirty="0" err="1"/>
            <a:t>si</a:t>
          </a:r>
          <a:r>
            <a:rPr lang="en-US" sz="2400" kern="1200" dirty="0"/>
            <a:t> </a:t>
          </a:r>
          <a:r>
            <a:rPr lang="en-US" sz="2400" kern="1200" dirty="0" err="1"/>
            <a:t>vous</a:t>
          </a:r>
          <a:r>
            <a:rPr lang="en-US" sz="2400" kern="1200" dirty="0"/>
            <a:t> </a:t>
          </a:r>
          <a:r>
            <a:rPr lang="en-US" sz="2400" kern="1200" dirty="0" err="1"/>
            <a:t>êtes</a:t>
          </a:r>
          <a:r>
            <a:rPr lang="en-US" sz="2400" kern="1200" dirty="0"/>
            <a:t> «jaune » </a:t>
          </a:r>
          <a:r>
            <a:rPr lang="en-US" sz="2400" kern="1200" dirty="0" err="1"/>
            <a:t>ou</a:t>
          </a:r>
          <a:r>
            <a:rPr lang="en-US" sz="2400" kern="1200" dirty="0"/>
            <a:t> «orange»?</a:t>
          </a:r>
          <a:endParaRPr lang="en-CA" sz="2400" kern="1200" dirty="0"/>
        </a:p>
      </dsp:txBody>
      <dsp:txXfrm>
        <a:off x="0" y="1293669"/>
        <a:ext cx="9966590" cy="64636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02D3E-A867-9943-84E9-592FDC943D84}">
      <dsp:nvSpPr>
        <dsp:cNvPr id="0" name=""/>
        <dsp:cNvSpPr/>
      </dsp:nvSpPr>
      <dsp:spPr>
        <a:xfrm>
          <a:off x="0" y="288809"/>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81C91-A92F-A14B-8C63-B68911F68B3D}">
      <dsp:nvSpPr>
        <dsp:cNvPr id="0" name=""/>
        <dsp:cNvSpPr/>
      </dsp:nvSpPr>
      <dsp:spPr>
        <a:xfrm>
          <a:off x="525780" y="67409"/>
          <a:ext cx="9730252" cy="44280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err="1"/>
            <a:t>Portez</a:t>
          </a:r>
          <a:r>
            <a:rPr lang="en-US" sz="2400" kern="1200" dirty="0"/>
            <a:t> attention aux </a:t>
          </a:r>
          <a:r>
            <a:rPr lang="en-US" sz="2400" kern="1200" dirty="0" err="1"/>
            <a:t>fausses</a:t>
          </a:r>
          <a:r>
            <a:rPr lang="en-US" sz="2400" kern="1200" dirty="0"/>
            <a:t> </a:t>
          </a:r>
          <a:r>
            <a:rPr lang="en-US" sz="2400" kern="1200" dirty="0" err="1"/>
            <a:t>alertes</a:t>
          </a:r>
          <a:r>
            <a:rPr lang="en-US" sz="2400" kern="1200" dirty="0"/>
            <a:t>.</a:t>
          </a:r>
        </a:p>
      </dsp:txBody>
      <dsp:txXfrm>
        <a:off x="547396" y="89025"/>
        <a:ext cx="9687020" cy="399568"/>
      </dsp:txXfrm>
    </dsp:sp>
    <dsp:sp modelId="{AC1D26E8-190B-F040-81AC-E359C3341E8A}">
      <dsp:nvSpPr>
        <dsp:cNvPr id="0" name=""/>
        <dsp:cNvSpPr/>
      </dsp:nvSpPr>
      <dsp:spPr>
        <a:xfrm>
          <a:off x="0" y="969209"/>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C6095-F7B0-A647-BE36-78D2CB41719E}">
      <dsp:nvSpPr>
        <dsp:cNvPr id="0" name=""/>
        <dsp:cNvSpPr/>
      </dsp:nvSpPr>
      <dsp:spPr>
        <a:xfrm>
          <a:off x="525780" y="747809"/>
          <a:ext cx="9730252" cy="442800"/>
        </a:xfrm>
        <a:prstGeom prst="roundRect">
          <a:avLst/>
        </a:prstGeom>
        <a:gradFill flip="none" rotWithShape="1">
          <a:gsLst>
            <a:gs pos="74000">
              <a:srgbClr val="6695CF"/>
            </a:gs>
            <a:gs pos="35000">
              <a:srgbClr val="4572C5"/>
            </a:gs>
            <a:gs pos="87000">
              <a:srgbClr val="85B5D9"/>
            </a:gs>
            <a:gs pos="100000">
              <a:srgbClr val="D6E8D1"/>
            </a:gs>
          </a:gsLst>
          <a:lin ang="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err="1"/>
            <a:t>Faites</a:t>
          </a:r>
          <a:r>
            <a:rPr lang="en-US" sz="2400" kern="1200" dirty="0"/>
            <a:t> un </a:t>
          </a:r>
          <a:r>
            <a:rPr lang="en-US" sz="2400" kern="1200" dirty="0" err="1"/>
            <a:t>exercice</a:t>
          </a:r>
          <a:r>
            <a:rPr lang="en-US" sz="2400" kern="1200" dirty="0"/>
            <a:t> de </a:t>
          </a:r>
          <a:r>
            <a:rPr lang="en-US" sz="2400" kern="1200" dirty="0" err="1"/>
            <a:t>pleine</a:t>
          </a:r>
          <a:r>
            <a:rPr lang="en-US" sz="2400" kern="1200" dirty="0"/>
            <a:t> conscience pour 5 min </a:t>
          </a:r>
          <a:r>
            <a:rPr lang="en-US" sz="2400" kern="1200" dirty="0" err="1"/>
            <a:t>chaque</a:t>
          </a:r>
          <a:r>
            <a:rPr lang="en-US" sz="2400" kern="1200" dirty="0"/>
            <a:t> jour</a:t>
          </a:r>
        </a:p>
      </dsp:txBody>
      <dsp:txXfrm>
        <a:off x="547396" y="769425"/>
        <a:ext cx="9687020" cy="399568"/>
      </dsp:txXfrm>
    </dsp:sp>
    <dsp:sp modelId="{194DA654-EFFD-ED48-B3D3-3B2A7C56926A}">
      <dsp:nvSpPr>
        <dsp:cNvPr id="0" name=""/>
        <dsp:cNvSpPr/>
      </dsp:nvSpPr>
      <dsp:spPr>
        <a:xfrm>
          <a:off x="0" y="1649609"/>
          <a:ext cx="10515600" cy="2031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err="1"/>
            <a:t>Pratiquez</a:t>
          </a:r>
          <a:r>
            <a:rPr lang="en-US" sz="2400" kern="1200" dirty="0"/>
            <a:t> la </a:t>
          </a:r>
          <a:r>
            <a:rPr lang="en-US" sz="2400" kern="1200" dirty="0" err="1"/>
            <a:t>pleine</a:t>
          </a:r>
          <a:r>
            <a:rPr lang="en-US" sz="2400" kern="1200" dirty="0"/>
            <a:t> conscience </a:t>
          </a:r>
          <a:r>
            <a:rPr lang="en-US" sz="2400" kern="1200" dirty="0" err="1"/>
            <a:t>ou</a:t>
          </a:r>
          <a:r>
            <a:rPr lang="en-US" sz="2400" kern="1200" dirty="0"/>
            <a:t> </a:t>
          </a:r>
          <a:r>
            <a:rPr lang="en-US" sz="2400" kern="1200" dirty="0" err="1"/>
            <a:t>une</a:t>
          </a:r>
          <a:r>
            <a:rPr lang="en-US" sz="2400" kern="1200" dirty="0"/>
            <a:t> </a:t>
          </a:r>
          <a:r>
            <a:rPr lang="en-US" sz="2400" kern="1200" dirty="0" err="1"/>
            <a:t>stratégie</a:t>
          </a:r>
          <a:r>
            <a:rPr lang="en-US" sz="2400" kern="1200" dirty="0"/>
            <a:t> </a:t>
          </a:r>
          <a:r>
            <a:rPr lang="en-US" sz="2400" kern="1200" dirty="0" err="1"/>
            <a:t>d’ancrage</a:t>
          </a:r>
          <a:endParaRPr lang="en-US" sz="2400" kern="1200" dirty="0"/>
        </a:p>
        <a:p>
          <a:pPr marL="228600" lvl="1" indent="-228600" algn="l" defTabSz="1066800">
            <a:lnSpc>
              <a:spcPct val="90000"/>
            </a:lnSpc>
            <a:spcBef>
              <a:spcPct val="0"/>
            </a:spcBef>
            <a:spcAft>
              <a:spcPct val="15000"/>
            </a:spcAft>
            <a:buChar char="•"/>
          </a:pPr>
          <a:r>
            <a:rPr lang="en-US" sz="2400" kern="1200" dirty="0" err="1"/>
            <a:t>Faites</a:t>
          </a:r>
          <a:r>
            <a:rPr lang="en-US" sz="2400" kern="1200" dirty="0"/>
            <a:t> </a:t>
          </a:r>
          <a:r>
            <a:rPr lang="en-US" sz="2400" kern="1200" dirty="0" err="1"/>
            <a:t>l’exercise</a:t>
          </a:r>
          <a:r>
            <a:rPr lang="en-US" sz="2400" kern="1200" dirty="0"/>
            <a:t> “Tester </a:t>
          </a:r>
          <a:r>
            <a:rPr lang="en-US" sz="2400" kern="1200" dirty="0" err="1"/>
            <a:t>vos</a:t>
          </a:r>
          <a:r>
            <a:rPr lang="en-US" sz="2400" kern="1200" dirty="0"/>
            <a:t> pensées” </a:t>
          </a:r>
        </a:p>
        <a:p>
          <a:pPr marL="228600" lvl="1" indent="-228600" algn="l" defTabSz="1066800">
            <a:lnSpc>
              <a:spcPct val="90000"/>
            </a:lnSpc>
            <a:spcBef>
              <a:spcPct val="0"/>
            </a:spcBef>
            <a:spcAft>
              <a:spcPct val="15000"/>
            </a:spcAft>
            <a:buChar char="•"/>
          </a:pPr>
          <a:r>
            <a:rPr lang="en-US" sz="2400" kern="1200" dirty="0" err="1"/>
            <a:t>Établissez</a:t>
          </a:r>
          <a:r>
            <a:rPr lang="en-US" sz="2400" kern="1200" dirty="0"/>
            <a:t> un </a:t>
          </a:r>
          <a:r>
            <a:rPr lang="en-US" sz="2400" kern="1200" dirty="0" err="1"/>
            <a:t>objectif</a:t>
          </a:r>
          <a:r>
            <a:rPr lang="en-US" sz="2400" kern="1200" dirty="0"/>
            <a:t> SMART </a:t>
          </a:r>
          <a:r>
            <a:rPr lang="en-US" sz="2400" kern="1200" dirty="0" err="1"/>
            <a:t>axé</a:t>
          </a:r>
          <a:r>
            <a:rPr lang="en-US" sz="2400" kern="1200" dirty="0"/>
            <a:t> sur </a:t>
          </a:r>
          <a:r>
            <a:rPr lang="en-US" sz="2400" kern="1200" dirty="0" err="1"/>
            <a:t>votre</a:t>
          </a:r>
          <a:r>
            <a:rPr lang="en-US" sz="2400" kern="1200" dirty="0"/>
            <a:t> propre bien-</a:t>
          </a:r>
          <a:r>
            <a:rPr lang="en-US" sz="2400" kern="1200" dirty="0" err="1"/>
            <a:t>être</a:t>
          </a:r>
          <a:endParaRPr lang="en-US" sz="2400" kern="1200" dirty="0"/>
        </a:p>
        <a:p>
          <a:pPr marL="228600" lvl="1" indent="-228600" algn="l" defTabSz="1066800">
            <a:lnSpc>
              <a:spcPct val="90000"/>
            </a:lnSpc>
            <a:spcBef>
              <a:spcPct val="0"/>
            </a:spcBef>
            <a:spcAft>
              <a:spcPct val="15000"/>
            </a:spcAft>
            <a:buChar char="•"/>
          </a:pPr>
          <a:r>
            <a:rPr lang="en-US" sz="2400" kern="1200" dirty="0" err="1"/>
            <a:t>Consultez</a:t>
          </a:r>
          <a:r>
            <a:rPr lang="en-US" sz="2400" kern="1200" dirty="0"/>
            <a:t> </a:t>
          </a:r>
          <a:r>
            <a:rPr lang="en-US" sz="2400" kern="1200" dirty="0" err="1"/>
            <a:t>votre</a:t>
          </a:r>
          <a:r>
            <a:rPr lang="en-US" sz="2400" kern="1200" dirty="0"/>
            <a:t> plan de bien-</a:t>
          </a:r>
          <a:r>
            <a:rPr lang="en-US" sz="2400" kern="1200" dirty="0" err="1"/>
            <a:t>être</a:t>
          </a:r>
          <a:endParaRPr lang="en-US" sz="2400" kern="1200" dirty="0"/>
        </a:p>
      </dsp:txBody>
      <dsp:txXfrm>
        <a:off x="0" y="1649609"/>
        <a:ext cx="10515600" cy="2031750"/>
      </dsp:txXfrm>
    </dsp:sp>
    <dsp:sp modelId="{F14E49E5-518E-4640-A6F7-54E36C16BC49}">
      <dsp:nvSpPr>
        <dsp:cNvPr id="0" name=""/>
        <dsp:cNvSpPr/>
      </dsp:nvSpPr>
      <dsp:spPr>
        <a:xfrm>
          <a:off x="525780" y="1428209"/>
          <a:ext cx="9742619" cy="44280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a:t>Si </a:t>
          </a:r>
          <a:r>
            <a:rPr lang="en-US" sz="2400" kern="1200" dirty="0" err="1"/>
            <a:t>vous</a:t>
          </a:r>
          <a:r>
            <a:rPr lang="en-US" sz="2400" kern="1200" dirty="0"/>
            <a:t> </a:t>
          </a:r>
          <a:r>
            <a:rPr lang="en-US" sz="2400" kern="1200" dirty="0" err="1"/>
            <a:t>vous</a:t>
          </a:r>
          <a:r>
            <a:rPr lang="en-US" sz="2400" kern="1200" dirty="0"/>
            <a:t> </a:t>
          </a:r>
          <a:r>
            <a:rPr lang="en-US" sz="2400" kern="1200" dirty="0" err="1"/>
            <a:t>sentirez</a:t>
          </a:r>
          <a:r>
            <a:rPr lang="en-US" sz="2400" kern="1200" dirty="0"/>
            <a:t> </a:t>
          </a:r>
          <a:r>
            <a:rPr lang="en-US" sz="2400" kern="1200" dirty="0" err="1"/>
            <a:t>stressé</a:t>
          </a:r>
          <a:r>
            <a:rPr lang="en-US" sz="2400" kern="1200" dirty="0"/>
            <a:t>, </a:t>
          </a:r>
          <a:r>
            <a:rPr lang="en-US" sz="2400" kern="1200" dirty="0" err="1"/>
            <a:t>essayez</a:t>
          </a:r>
          <a:r>
            <a:rPr lang="en-US" sz="2400" kern="1200" dirty="0"/>
            <a:t> </a:t>
          </a:r>
          <a:r>
            <a:rPr lang="en-US" sz="2400" kern="1200" dirty="0" err="1"/>
            <a:t>l’une</a:t>
          </a:r>
          <a:r>
            <a:rPr lang="en-US" sz="2400" kern="1200" dirty="0"/>
            <a:t> des options </a:t>
          </a:r>
          <a:r>
            <a:rPr lang="en-US" sz="2400" kern="1200" dirty="0" err="1"/>
            <a:t>suivantes</a:t>
          </a:r>
          <a:r>
            <a:rPr lang="en-US" sz="2400" kern="1200" dirty="0"/>
            <a:t>:</a:t>
          </a:r>
        </a:p>
      </dsp:txBody>
      <dsp:txXfrm>
        <a:off x="547396" y="1449825"/>
        <a:ext cx="9699387" cy="399568"/>
      </dsp:txXfrm>
    </dsp:sp>
    <dsp:sp modelId="{B3374F42-04BB-8E44-867F-9ECD52891A06}">
      <dsp:nvSpPr>
        <dsp:cNvPr id="0" name=""/>
        <dsp:cNvSpPr/>
      </dsp:nvSpPr>
      <dsp:spPr>
        <a:xfrm>
          <a:off x="0" y="4712643"/>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DCB6D-1F3D-2941-9A9C-735F01B5168D}">
      <dsp:nvSpPr>
        <dsp:cNvPr id="0" name=""/>
        <dsp:cNvSpPr/>
      </dsp:nvSpPr>
      <dsp:spPr>
        <a:xfrm>
          <a:off x="525780" y="3762359"/>
          <a:ext cx="9742619" cy="1171684"/>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err="1"/>
            <a:t>Travaillez</a:t>
          </a:r>
          <a:r>
            <a:rPr lang="en-US" sz="2400" kern="1200" dirty="0"/>
            <a:t> sur </a:t>
          </a:r>
          <a:r>
            <a:rPr lang="en-US" sz="2400" kern="1200" dirty="0" err="1"/>
            <a:t>votre</a:t>
          </a:r>
          <a:r>
            <a:rPr lang="en-US" sz="2400" kern="1200" dirty="0"/>
            <a:t> plan de bien-</a:t>
          </a:r>
          <a:r>
            <a:rPr lang="en-US" sz="2400" kern="1200" dirty="0" err="1"/>
            <a:t>être</a:t>
          </a:r>
          <a:r>
            <a:rPr lang="en-US" sz="2400" kern="1200" dirty="0"/>
            <a:t> et </a:t>
          </a:r>
          <a:r>
            <a:rPr lang="en-US" sz="2400" kern="1200" dirty="0" err="1"/>
            <a:t>gardez</a:t>
          </a:r>
          <a:r>
            <a:rPr lang="en-US" sz="2400" kern="1200" dirty="0"/>
            <a:t> le plan avec </a:t>
          </a:r>
          <a:r>
            <a:rPr lang="en-US" sz="2400" kern="1200" dirty="0" err="1"/>
            <a:t>vous</a:t>
          </a:r>
          <a:r>
            <a:rPr lang="en-US" sz="2400" kern="1200" dirty="0"/>
            <a:t>. Quand </a:t>
          </a:r>
          <a:r>
            <a:rPr lang="en-US" sz="2400" kern="1200" dirty="0" err="1"/>
            <a:t>vous</a:t>
          </a:r>
          <a:r>
            <a:rPr lang="en-US" sz="2400" kern="1200" dirty="0"/>
            <a:t> </a:t>
          </a:r>
          <a:r>
            <a:rPr lang="en-US" sz="2400" kern="1200" dirty="0" err="1"/>
            <a:t>avez</a:t>
          </a:r>
          <a:r>
            <a:rPr lang="en-US" sz="2400" kern="1200" dirty="0"/>
            <a:t> </a:t>
          </a:r>
          <a:r>
            <a:rPr lang="en-US" sz="2400" kern="1200" dirty="0" err="1"/>
            <a:t>fini</a:t>
          </a:r>
          <a:r>
            <a:rPr lang="en-US" sz="2400" kern="1200" dirty="0"/>
            <a:t>, prendre </a:t>
          </a:r>
          <a:r>
            <a:rPr lang="en-US" sz="2400" kern="1200" dirty="0" err="1"/>
            <a:t>une</a:t>
          </a:r>
          <a:r>
            <a:rPr lang="en-US" sz="2400" kern="1200" dirty="0"/>
            <a:t> photo avec </a:t>
          </a:r>
          <a:r>
            <a:rPr lang="en-US" sz="2400" kern="1200" dirty="0" err="1"/>
            <a:t>votre</a:t>
          </a:r>
          <a:r>
            <a:rPr lang="en-US" sz="2400" kern="1200" dirty="0"/>
            <a:t> </a:t>
          </a:r>
          <a:r>
            <a:rPr lang="en-US" sz="2400" kern="1200" dirty="0" err="1"/>
            <a:t>téléphone</a:t>
          </a:r>
          <a:r>
            <a:rPr lang="en-US" sz="2400" kern="1200" dirty="0"/>
            <a:t> pour </a:t>
          </a:r>
          <a:r>
            <a:rPr lang="en-US" sz="2400" kern="1200" dirty="0" err="1"/>
            <a:t>assurez</a:t>
          </a:r>
          <a:r>
            <a:rPr lang="en-US" sz="2400" kern="1200" dirty="0"/>
            <a:t> que </a:t>
          </a:r>
          <a:r>
            <a:rPr lang="en-US" sz="2400" kern="1200" dirty="0" err="1"/>
            <a:t>vous</a:t>
          </a:r>
          <a:r>
            <a:rPr lang="en-US" sz="2400" kern="1200" dirty="0"/>
            <a:t> </a:t>
          </a:r>
          <a:r>
            <a:rPr lang="en-US" sz="2400" kern="1200" dirty="0" err="1"/>
            <a:t>l’avoir</a:t>
          </a:r>
          <a:r>
            <a:rPr lang="en-US" sz="2400" kern="1200" dirty="0"/>
            <a:t> sous la main </a:t>
          </a:r>
          <a:r>
            <a:rPr lang="en-US" sz="2400" kern="1200" dirty="0" err="1"/>
            <a:t>partout</a:t>
          </a:r>
          <a:r>
            <a:rPr lang="en-US" sz="2400" kern="1200" dirty="0"/>
            <a:t>.</a:t>
          </a:r>
        </a:p>
      </dsp:txBody>
      <dsp:txXfrm>
        <a:off x="582977" y="3819556"/>
        <a:ext cx="9628225" cy="105729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Examen de la mise </a:t>
          </a:r>
          <a:r>
            <a:rPr lang="en-US" sz="3200" kern="1200" dirty="0" err="1">
              <a:solidFill>
                <a:schemeClr val="bg1"/>
              </a:solidFill>
            </a:rPr>
            <a:t>en</a:t>
          </a:r>
          <a:r>
            <a:rPr lang="en-US" sz="3200" kern="1200" dirty="0">
              <a:solidFill>
                <a:schemeClr val="bg1"/>
              </a:solidFill>
            </a:rPr>
            <a:t> application des techniques</a:t>
          </a: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Qu’est-ce</a:t>
          </a:r>
          <a:r>
            <a:rPr lang="en-US" sz="3200" kern="1200" dirty="0"/>
            <a:t> que le stress?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Faire face aux </a:t>
          </a:r>
          <a:r>
            <a:rPr lang="en-US" sz="3200" kern="1200" dirty="0" err="1"/>
            <a:t>expériences</a:t>
          </a:r>
          <a:r>
            <a:rPr lang="en-US" sz="3200" kern="1200" dirty="0"/>
            <a:t> </a:t>
          </a:r>
          <a:r>
            <a:rPr lang="en-US" sz="3200" kern="1200" dirty="0" err="1"/>
            <a:t>stressantes</a:t>
          </a:r>
          <a:endParaRPr lang="en-US" sz="3200" kern="1200" dirty="0"/>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Plan de bien-</a:t>
          </a:r>
          <a:r>
            <a:rPr lang="en-US" sz="3200" kern="1200" dirty="0" err="1"/>
            <a:t>être</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74F42-04BB-8E44-867F-9ECD52891A06}">
      <dsp:nvSpPr>
        <dsp:cNvPr id="0" name=""/>
        <dsp:cNvSpPr/>
      </dsp:nvSpPr>
      <dsp:spPr>
        <a:xfrm>
          <a:off x="0" y="360356"/>
          <a:ext cx="987669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DCB6D-1F3D-2941-9A9C-735F01B5168D}">
      <dsp:nvSpPr>
        <dsp:cNvPr id="0" name=""/>
        <dsp:cNvSpPr/>
      </dsp:nvSpPr>
      <dsp:spPr>
        <a:xfrm>
          <a:off x="493834" y="79916"/>
          <a:ext cx="9150676" cy="56088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1321" tIns="0" rIns="261321" bIns="0" numCol="1" spcCol="1270" anchor="ctr" anchorCtr="0">
          <a:noAutofit/>
        </a:bodyPr>
        <a:lstStyle/>
        <a:p>
          <a:pPr marL="0" lvl="0" indent="0" algn="l" defTabSz="1244600">
            <a:lnSpc>
              <a:spcPct val="90000"/>
            </a:lnSpc>
            <a:spcBef>
              <a:spcPct val="0"/>
            </a:spcBef>
            <a:spcAft>
              <a:spcPct val="35000"/>
            </a:spcAft>
            <a:buNone/>
          </a:pPr>
          <a:r>
            <a:rPr lang="fr-CA" sz="2800" kern="1200" dirty="0"/>
            <a:t>Pleine conscience pendant 5 mins 2x par jour</a:t>
          </a:r>
          <a:endParaRPr lang="en-US" sz="2800" kern="1200" dirty="0"/>
        </a:p>
      </dsp:txBody>
      <dsp:txXfrm>
        <a:off x="521214" y="107296"/>
        <a:ext cx="9095916" cy="506120"/>
      </dsp:txXfrm>
    </dsp:sp>
    <dsp:sp modelId="{194DA654-EFFD-ED48-B3D3-3B2A7C56926A}">
      <dsp:nvSpPr>
        <dsp:cNvPr id="0" name=""/>
        <dsp:cNvSpPr/>
      </dsp:nvSpPr>
      <dsp:spPr>
        <a:xfrm>
          <a:off x="0" y="1567642"/>
          <a:ext cx="987669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4E49E5-518E-4640-A6F7-54E36C16BC49}">
      <dsp:nvSpPr>
        <dsp:cNvPr id="0" name=""/>
        <dsp:cNvSpPr/>
      </dsp:nvSpPr>
      <dsp:spPr>
        <a:xfrm>
          <a:off x="493834" y="941756"/>
          <a:ext cx="9150676" cy="906325"/>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1321" tIns="0" rIns="261321" bIns="0" numCol="1" spcCol="1270" anchor="ctr" anchorCtr="0">
          <a:noAutofit/>
        </a:bodyPr>
        <a:lstStyle/>
        <a:p>
          <a:pPr marL="0" lvl="0" indent="0" algn="l" defTabSz="1244600">
            <a:lnSpc>
              <a:spcPct val="90000"/>
            </a:lnSpc>
            <a:spcBef>
              <a:spcPct val="0"/>
            </a:spcBef>
            <a:spcAft>
              <a:spcPct val="35000"/>
            </a:spcAft>
            <a:buNone/>
          </a:pPr>
          <a:r>
            <a:rPr lang="en-US" sz="2800" kern="1200" dirty="0"/>
            <a:t>Un </a:t>
          </a:r>
          <a:r>
            <a:rPr lang="en-US" sz="2800" kern="1200" dirty="0" err="1"/>
            <a:t>registre</a:t>
          </a:r>
          <a:r>
            <a:rPr lang="en-US" sz="2800" kern="1200" dirty="0"/>
            <a:t> des pensées au </a:t>
          </a:r>
          <a:r>
            <a:rPr lang="en-US" sz="2800" kern="1200" dirty="0" err="1"/>
            <a:t>cours</a:t>
          </a:r>
          <a:r>
            <a:rPr lang="en-US" sz="2800" kern="1200" dirty="0"/>
            <a:t> de la </a:t>
          </a:r>
          <a:r>
            <a:rPr lang="en-US" sz="2800" kern="1200" dirty="0" err="1"/>
            <a:t>semaine</a:t>
          </a:r>
          <a:r>
            <a:rPr lang="en-US" sz="2800" kern="1200" dirty="0"/>
            <a:t> (</a:t>
          </a:r>
          <a:r>
            <a:rPr lang="en-US" sz="2800" kern="1200" dirty="0" err="1"/>
            <a:t>feuille</a:t>
          </a:r>
          <a:r>
            <a:rPr lang="en-US" sz="2800" kern="1200" dirty="0"/>
            <a:t> de travail </a:t>
          </a:r>
          <a:r>
            <a:rPr lang="en-US" sz="2800" kern="1200" dirty="0" err="1"/>
            <a:t>Mettre</a:t>
          </a:r>
          <a:r>
            <a:rPr lang="en-US" sz="2800" kern="1200" dirty="0"/>
            <a:t> </a:t>
          </a:r>
          <a:r>
            <a:rPr lang="en-US" sz="2800" kern="1200" dirty="0" err="1"/>
            <a:t>vos</a:t>
          </a:r>
          <a:r>
            <a:rPr lang="en-US" sz="2800" kern="1200" dirty="0"/>
            <a:t> pensées </a:t>
          </a:r>
          <a:r>
            <a:rPr lang="en-US" sz="2800" kern="1200" dirty="0" err="1"/>
            <a:t>à</a:t>
          </a:r>
          <a:r>
            <a:rPr lang="en-US" sz="2800" kern="1200" dirty="0"/>
            <a:t> </a:t>
          </a:r>
          <a:r>
            <a:rPr lang="en-US" sz="2800" kern="1200" dirty="0" err="1"/>
            <a:t>l’épreuve</a:t>
          </a:r>
          <a:r>
            <a:rPr lang="en-US" sz="2800" kern="1200" dirty="0"/>
            <a:t>)</a:t>
          </a:r>
        </a:p>
      </dsp:txBody>
      <dsp:txXfrm>
        <a:off x="538077" y="985999"/>
        <a:ext cx="9062190" cy="817839"/>
      </dsp:txXfrm>
    </dsp:sp>
    <dsp:sp modelId="{96322ACF-867A-F844-9E7A-1E6F93F2598D}">
      <dsp:nvSpPr>
        <dsp:cNvPr id="0" name=""/>
        <dsp:cNvSpPr/>
      </dsp:nvSpPr>
      <dsp:spPr>
        <a:xfrm>
          <a:off x="0" y="2675366"/>
          <a:ext cx="987669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2BF1-6845-4840-A8C1-82C3C12EF6B1}">
      <dsp:nvSpPr>
        <dsp:cNvPr id="0" name=""/>
        <dsp:cNvSpPr/>
      </dsp:nvSpPr>
      <dsp:spPr>
        <a:xfrm>
          <a:off x="493834" y="2149042"/>
          <a:ext cx="9156483" cy="806764"/>
        </a:xfrm>
        <a:prstGeom prst="roundRect">
          <a:avLst/>
        </a:prstGeom>
        <a:gradFill flip="none" rotWithShape="1">
          <a:gsLst>
            <a:gs pos="33000">
              <a:srgbClr val="4572C5"/>
            </a:gs>
            <a:gs pos="73000">
              <a:srgbClr val="6595CF"/>
            </a:gs>
            <a:gs pos="87000">
              <a:srgbClr val="81B1D8"/>
            </a:gs>
            <a:gs pos="100000">
              <a:srgbClr val="D2E5D1"/>
            </a:gs>
          </a:gsLst>
          <a:lin ang="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1321" tIns="0" rIns="261321" bIns="0" numCol="1" spcCol="1270" anchor="ctr" anchorCtr="0">
          <a:noAutofit/>
        </a:bodyPr>
        <a:lstStyle/>
        <a:p>
          <a:pPr marL="0" lvl="0" indent="0" algn="l" defTabSz="1244600">
            <a:lnSpc>
              <a:spcPct val="90000"/>
            </a:lnSpc>
            <a:spcBef>
              <a:spcPct val="0"/>
            </a:spcBef>
            <a:spcAft>
              <a:spcPct val="35000"/>
            </a:spcAft>
            <a:buNone/>
          </a:pPr>
          <a:r>
            <a:rPr lang="en-US" sz="2800" kern="1200" dirty="0" err="1"/>
            <a:t>Consultez</a:t>
          </a:r>
          <a:r>
            <a:rPr lang="en-US" sz="2800" kern="1200" dirty="0"/>
            <a:t> le site Web de </a:t>
          </a:r>
          <a:r>
            <a:rPr lang="en-US" sz="2800" kern="1200" dirty="0" err="1"/>
            <a:t>résolution</a:t>
          </a:r>
          <a:r>
            <a:rPr lang="en-US" sz="2800" kern="1200" dirty="0"/>
            <a:t> de </a:t>
          </a:r>
          <a:r>
            <a:rPr lang="en-US" sz="2800" kern="1200" dirty="0" err="1"/>
            <a:t>problèmes</a:t>
          </a:r>
          <a:r>
            <a:rPr lang="en-US" sz="2800" kern="1200" dirty="0"/>
            <a:t> pendant 15 minutes</a:t>
          </a:r>
        </a:p>
      </dsp:txBody>
      <dsp:txXfrm>
        <a:off x="533217" y="2188425"/>
        <a:ext cx="9077717" cy="727998"/>
      </dsp:txXfrm>
    </dsp:sp>
    <dsp:sp modelId="{47F8368E-8562-884D-9818-8E2B82615EFE}">
      <dsp:nvSpPr>
        <dsp:cNvPr id="0" name=""/>
        <dsp:cNvSpPr/>
      </dsp:nvSpPr>
      <dsp:spPr>
        <a:xfrm>
          <a:off x="0" y="3537206"/>
          <a:ext cx="987669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64B24-3A91-9D48-883E-536E4485E2FF}">
      <dsp:nvSpPr>
        <dsp:cNvPr id="0" name=""/>
        <dsp:cNvSpPr/>
      </dsp:nvSpPr>
      <dsp:spPr>
        <a:xfrm>
          <a:off x="467458" y="3295287"/>
          <a:ext cx="9156483" cy="560880"/>
        </a:xfrm>
        <a:prstGeom prst="roundRect">
          <a:avLst/>
        </a:prstGeom>
        <a:gradFill flip="none" rotWithShape="1">
          <a:gsLst>
            <a:gs pos="33000">
              <a:srgbClr val="4572C5"/>
            </a:gs>
            <a:gs pos="73000">
              <a:srgbClr val="6595CF"/>
            </a:gs>
            <a:gs pos="87000">
              <a:srgbClr val="81B1D8"/>
            </a:gs>
            <a:gs pos="100000">
              <a:srgbClr val="D2E5D1"/>
            </a:gs>
          </a:gsLst>
          <a:lin ang="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1321" tIns="0" rIns="261321" bIns="0" numCol="1" spcCol="1270" anchor="ctr" anchorCtr="0">
          <a:noAutofit/>
        </a:bodyPr>
        <a:lstStyle/>
        <a:p>
          <a:pPr marL="0" lvl="0" indent="0" algn="l" defTabSz="1244600">
            <a:lnSpc>
              <a:spcPct val="90000"/>
            </a:lnSpc>
            <a:spcBef>
              <a:spcPct val="0"/>
            </a:spcBef>
            <a:spcAft>
              <a:spcPct val="35000"/>
            </a:spcAft>
            <a:buNone/>
          </a:pPr>
          <a:r>
            <a:rPr lang="en-US" sz="2800" kern="1200" dirty="0" err="1"/>
            <a:t>Remplissez</a:t>
          </a:r>
          <a:r>
            <a:rPr lang="en-US" sz="2800" kern="1200" dirty="0"/>
            <a:t> la </a:t>
          </a:r>
          <a:r>
            <a:rPr lang="en-US" sz="2800" kern="1200" dirty="0" err="1"/>
            <a:t>feuille</a:t>
          </a:r>
          <a:r>
            <a:rPr lang="en-US" sz="2800" kern="1200" dirty="0"/>
            <a:t> de </a:t>
          </a:r>
          <a:r>
            <a:rPr lang="en-US" sz="2800" kern="1200" dirty="0" err="1"/>
            <a:t>résolution</a:t>
          </a:r>
          <a:r>
            <a:rPr lang="en-US" sz="2800" kern="1200" dirty="0"/>
            <a:t> de </a:t>
          </a:r>
          <a:r>
            <a:rPr lang="en-US" sz="2800" kern="1200" dirty="0" err="1"/>
            <a:t>problèmes</a:t>
          </a:r>
          <a:endParaRPr lang="en-US" sz="2800" kern="1200" dirty="0"/>
        </a:p>
      </dsp:txBody>
      <dsp:txXfrm>
        <a:off x="494838" y="3322667"/>
        <a:ext cx="9101723" cy="506120"/>
      </dsp:txXfrm>
    </dsp:sp>
    <dsp:sp modelId="{5DB02D3E-A867-9943-84E9-592FDC943D84}">
      <dsp:nvSpPr>
        <dsp:cNvPr id="0" name=""/>
        <dsp:cNvSpPr/>
      </dsp:nvSpPr>
      <dsp:spPr>
        <a:xfrm>
          <a:off x="0" y="4399046"/>
          <a:ext cx="987669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6541" tIns="395732" rIns="766541" bIns="135128"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0" y="4399046"/>
        <a:ext cx="9876692" cy="478800"/>
      </dsp:txXfrm>
    </dsp:sp>
    <dsp:sp modelId="{5FD81C91-A92F-A14B-8C63-B68911F68B3D}">
      <dsp:nvSpPr>
        <dsp:cNvPr id="0" name=""/>
        <dsp:cNvSpPr/>
      </dsp:nvSpPr>
      <dsp:spPr>
        <a:xfrm>
          <a:off x="493834" y="4118606"/>
          <a:ext cx="9139061" cy="56088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1321" tIns="0" rIns="261321" bIns="0" numCol="1" spcCol="1270" anchor="ctr" anchorCtr="0">
          <a:noAutofit/>
        </a:bodyPr>
        <a:lstStyle/>
        <a:p>
          <a:pPr marL="0" lvl="0" indent="0" algn="l" defTabSz="1244600">
            <a:lnSpc>
              <a:spcPct val="90000"/>
            </a:lnSpc>
            <a:spcBef>
              <a:spcPct val="0"/>
            </a:spcBef>
            <a:spcAft>
              <a:spcPct val="35000"/>
            </a:spcAft>
            <a:buNone/>
          </a:pPr>
          <a:r>
            <a:rPr lang="fr-CA" sz="2800" kern="1200" dirty="0"/>
            <a:t>Travailler sur un objectif SMART</a:t>
          </a:r>
          <a:endParaRPr lang="en-US" sz="2800" kern="1200" dirty="0"/>
        </a:p>
      </dsp:txBody>
      <dsp:txXfrm>
        <a:off x="521214" y="4145986"/>
        <a:ext cx="9084301"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Examen de la mise </a:t>
          </a:r>
          <a:r>
            <a:rPr lang="en-US" sz="3200" kern="1200" dirty="0" err="1">
              <a:solidFill>
                <a:schemeClr val="tx1"/>
              </a:solidFill>
            </a:rPr>
            <a:t>en</a:t>
          </a:r>
          <a:r>
            <a:rPr lang="en-US" sz="3200" kern="1200" dirty="0">
              <a:solidFill>
                <a:schemeClr val="tx1"/>
              </a:solidFill>
            </a:rPr>
            <a:t> application des </a:t>
          </a:r>
          <a:r>
            <a:rPr lang="en-US" sz="3200" kern="1200" dirty="0">
              <a:solidFill>
                <a:schemeClr val="bg1"/>
              </a:solidFill>
            </a:rPr>
            <a:t>ques</a:t>
          </a: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bg1"/>
              </a:solidFill>
            </a:rPr>
            <a:t>Qu’est-ce</a:t>
          </a:r>
          <a:r>
            <a:rPr lang="en-US" sz="3200" kern="1200" dirty="0">
              <a:solidFill>
                <a:schemeClr val="bg1"/>
              </a:solidFill>
            </a:rPr>
            <a:t> que le stress?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Faire face aux </a:t>
          </a:r>
          <a:r>
            <a:rPr lang="en-US" sz="3200" kern="1200" dirty="0" err="1"/>
            <a:t>expériences</a:t>
          </a:r>
          <a:r>
            <a:rPr lang="en-US" sz="3200" kern="1200" dirty="0"/>
            <a:t> </a:t>
          </a:r>
          <a:r>
            <a:rPr lang="en-US" sz="3200" kern="1200" dirty="0" err="1"/>
            <a:t>stressantes</a:t>
          </a:r>
          <a:endParaRPr lang="en-US" sz="3200" kern="1200" dirty="0"/>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Plan de bien-</a:t>
          </a:r>
          <a:r>
            <a:rPr lang="en-US" sz="3200" kern="1200" dirty="0" err="1"/>
            <a:t>être</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057B3-8214-4546-8BC2-198316E4F56F}">
      <dsp:nvSpPr>
        <dsp:cNvPr id="0" name=""/>
        <dsp:cNvSpPr/>
      </dsp:nvSpPr>
      <dsp:spPr>
        <a:xfrm>
          <a:off x="0" y="1982"/>
          <a:ext cx="3241110" cy="2028309"/>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 certain </a:t>
          </a:r>
          <a:r>
            <a:rPr lang="en-US" sz="2400" kern="1200" dirty="0" err="1"/>
            <a:t>niveau</a:t>
          </a:r>
          <a:r>
            <a:rPr lang="en-US" sz="2400" kern="1200" dirty="0"/>
            <a:t> de stress </a:t>
          </a:r>
          <a:r>
            <a:rPr lang="en-US" sz="2400" kern="1200" dirty="0" err="1"/>
            <a:t>peut</a:t>
          </a:r>
          <a:r>
            <a:rPr lang="en-US" sz="2400" kern="1200" dirty="0"/>
            <a:t> </a:t>
          </a:r>
          <a:r>
            <a:rPr lang="en-US" sz="2400" kern="1200" dirty="0" err="1"/>
            <a:t>être</a:t>
          </a:r>
          <a:r>
            <a:rPr lang="en-US" sz="2400" kern="1200" dirty="0"/>
            <a:t> </a:t>
          </a:r>
          <a:r>
            <a:rPr lang="en-US" sz="2400" kern="1200" dirty="0" err="1"/>
            <a:t>bénéfique</a:t>
          </a:r>
          <a:r>
            <a:rPr lang="en-US" sz="2400" kern="1200" dirty="0"/>
            <a:t> Trop de stress </a:t>
          </a:r>
          <a:r>
            <a:rPr lang="en-US" sz="2400" kern="1200" dirty="0" err="1"/>
            <a:t>peut</a:t>
          </a:r>
          <a:r>
            <a:rPr lang="en-US" sz="2400" kern="1200" dirty="0"/>
            <a:t> </a:t>
          </a:r>
          <a:r>
            <a:rPr lang="en-US" sz="2400" kern="1200" dirty="0" err="1"/>
            <a:t>être</a:t>
          </a:r>
          <a:r>
            <a:rPr lang="en-US" sz="2400" kern="1200" dirty="0"/>
            <a:t> </a:t>
          </a:r>
          <a:r>
            <a:rPr lang="en-US" sz="2400" kern="1200" dirty="0" err="1"/>
            <a:t>débilitant</a:t>
          </a:r>
          <a:r>
            <a:rPr lang="en-US" sz="2400" kern="1200" dirty="0"/>
            <a:t>.</a:t>
          </a:r>
          <a:endParaRPr lang="en-CA" sz="2400" kern="1200" dirty="0"/>
        </a:p>
      </dsp:txBody>
      <dsp:txXfrm>
        <a:off x="99014" y="100996"/>
        <a:ext cx="3043082" cy="18302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17362-8FA9-8D4B-90DE-85135D9204CC}">
      <dsp:nvSpPr>
        <dsp:cNvPr id="0" name=""/>
        <dsp:cNvSpPr/>
      </dsp:nvSpPr>
      <dsp:spPr>
        <a:xfrm>
          <a:off x="0" y="301107"/>
          <a:ext cx="4202723" cy="1330875"/>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Nos corps </a:t>
          </a:r>
          <a:r>
            <a:rPr lang="en-US" sz="2400" kern="1200" dirty="0" err="1"/>
            <a:t>réagissent</a:t>
          </a:r>
          <a:r>
            <a:rPr lang="en-US" sz="2400" kern="1200" dirty="0"/>
            <a:t> </a:t>
          </a:r>
          <a:r>
            <a:rPr lang="en-US" sz="2400" kern="1200" dirty="0" err="1"/>
            <a:t>tous</a:t>
          </a:r>
          <a:r>
            <a:rPr lang="en-US" sz="2400" kern="1200" dirty="0"/>
            <a:t> de la </a:t>
          </a:r>
          <a:r>
            <a:rPr lang="en-US" sz="2400" kern="1200" dirty="0" err="1"/>
            <a:t>même</a:t>
          </a:r>
          <a:r>
            <a:rPr lang="en-US" sz="2400" kern="1200" dirty="0"/>
            <a:t> manière </a:t>
          </a:r>
          <a:r>
            <a:rPr lang="en-US" sz="2400" kern="1200" dirty="0" err="1"/>
            <a:t>en</a:t>
          </a:r>
          <a:r>
            <a:rPr lang="en-US" sz="2400" kern="1200" dirty="0"/>
            <a:t> </a:t>
          </a:r>
          <a:r>
            <a:rPr lang="en-US" sz="2400" kern="1200" dirty="0" err="1"/>
            <a:t>réponse</a:t>
          </a:r>
          <a:r>
            <a:rPr lang="en-US" sz="2400" kern="1200" dirty="0"/>
            <a:t> </a:t>
          </a:r>
          <a:r>
            <a:rPr lang="en-US" sz="2400" kern="1200" dirty="0" err="1"/>
            <a:t>à</a:t>
          </a:r>
          <a:r>
            <a:rPr lang="en-US" sz="2400" kern="1200" dirty="0"/>
            <a:t> </a:t>
          </a:r>
          <a:r>
            <a:rPr lang="en-US" sz="2400" kern="1200" dirty="0" err="1"/>
            <a:t>quelque</a:t>
          </a:r>
          <a:r>
            <a:rPr lang="en-US" sz="2400" kern="1200" dirty="0"/>
            <a:t> chose de </a:t>
          </a:r>
          <a:r>
            <a:rPr lang="en-US" sz="2400" kern="1200" dirty="0" err="1"/>
            <a:t>menaçant</a:t>
          </a:r>
          <a:r>
            <a:rPr lang="en-US" sz="2400" kern="1200" dirty="0"/>
            <a:t>.</a:t>
          </a:r>
          <a:endParaRPr lang="en-CA" sz="2400" kern="1200" dirty="0"/>
        </a:p>
      </dsp:txBody>
      <dsp:txXfrm>
        <a:off x="64968" y="366075"/>
        <a:ext cx="4072787" cy="1200939"/>
      </dsp:txXfrm>
    </dsp:sp>
    <dsp:sp modelId="{45A445A8-0D9B-4649-8D78-EDB0CE9B8B39}">
      <dsp:nvSpPr>
        <dsp:cNvPr id="0" name=""/>
        <dsp:cNvSpPr/>
      </dsp:nvSpPr>
      <dsp:spPr>
        <a:xfrm>
          <a:off x="0" y="1819182"/>
          <a:ext cx="4202723" cy="1330875"/>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Cette</a:t>
          </a:r>
          <a:r>
            <a:rPr lang="en-US" sz="2400" kern="1200" dirty="0"/>
            <a:t> </a:t>
          </a:r>
          <a:r>
            <a:rPr lang="en-US" sz="2400" kern="1200" dirty="0" err="1"/>
            <a:t>réaction</a:t>
          </a:r>
          <a:r>
            <a:rPr lang="en-US" sz="2400" kern="1200" dirty="0"/>
            <a:t> vise </a:t>
          </a:r>
          <a:r>
            <a:rPr lang="en-US" sz="2400" kern="1200" dirty="0" err="1"/>
            <a:t>à</a:t>
          </a:r>
          <a:r>
            <a:rPr lang="en-US" sz="2400" kern="1200" dirty="0"/>
            <a:t> nous aider </a:t>
          </a:r>
          <a:r>
            <a:rPr lang="en-US" sz="2400" kern="1200" dirty="0" err="1"/>
            <a:t>à</a:t>
          </a:r>
          <a:r>
            <a:rPr lang="en-US" sz="2400" kern="1200" dirty="0"/>
            <a:t> </a:t>
          </a:r>
          <a:r>
            <a:rPr lang="en-US" sz="2400" kern="1200" dirty="0" err="1"/>
            <a:t>éviter</a:t>
          </a:r>
          <a:r>
            <a:rPr lang="en-US" sz="2400" kern="1200" dirty="0"/>
            <a:t> tout </a:t>
          </a:r>
          <a:r>
            <a:rPr lang="en-US" sz="2400" kern="1200" dirty="0" err="1"/>
            <a:t>préjudice</a:t>
          </a:r>
          <a:r>
            <a:rPr lang="en-US" sz="2400" kern="1200" dirty="0"/>
            <a:t>.</a:t>
          </a:r>
          <a:endParaRPr lang="en-CA" sz="2400" kern="1200" dirty="0"/>
        </a:p>
      </dsp:txBody>
      <dsp:txXfrm>
        <a:off x="64968" y="1884150"/>
        <a:ext cx="4072787" cy="1200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1F17A-E7C8-CA42-83A9-0D6DB048BA73}">
      <dsp:nvSpPr>
        <dsp:cNvPr id="0" name=""/>
        <dsp:cNvSpPr/>
      </dsp:nvSpPr>
      <dsp:spPr>
        <a:xfrm>
          <a:off x="1587600" y="305"/>
          <a:ext cx="1894892" cy="1638099"/>
        </a:xfrm>
        <a:prstGeom prst="ellipse">
          <a:avLst/>
        </a:prstGeom>
        <a:solidFill>
          <a:srgbClr val="8B73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CA" sz="2400" kern="1200" dirty="0"/>
            <a:t>Lutte</a:t>
          </a:r>
          <a:endParaRPr lang="en-US" sz="2400" kern="1200" dirty="0"/>
        </a:p>
      </dsp:txBody>
      <dsp:txXfrm>
        <a:off x="1865101" y="240199"/>
        <a:ext cx="1339890" cy="1158311"/>
      </dsp:txXfrm>
    </dsp:sp>
    <dsp:sp modelId="{B8337A24-8514-114E-83BC-1A1A1A7CBE80}">
      <dsp:nvSpPr>
        <dsp:cNvPr id="0" name=""/>
        <dsp:cNvSpPr/>
      </dsp:nvSpPr>
      <dsp:spPr>
        <a:xfrm>
          <a:off x="2341517" y="1692593"/>
          <a:ext cx="387058" cy="38705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92822" y="1840604"/>
        <a:ext cx="284448" cy="91036"/>
      </dsp:txXfrm>
    </dsp:sp>
    <dsp:sp modelId="{9ABAE29F-2FC9-7146-A66E-AA543F2EFF09}">
      <dsp:nvSpPr>
        <dsp:cNvPr id="0" name=""/>
        <dsp:cNvSpPr/>
      </dsp:nvSpPr>
      <dsp:spPr>
        <a:xfrm>
          <a:off x="1587600" y="2133840"/>
          <a:ext cx="1894892" cy="1638099"/>
        </a:xfrm>
        <a:prstGeom prst="ellipse">
          <a:avLst/>
        </a:prstGeom>
        <a:solidFill>
          <a:srgbClr val="957B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CA" sz="2400" kern="1200" dirty="0"/>
            <a:t>Fuite</a:t>
          </a:r>
          <a:endParaRPr lang="en-US" sz="2400" kern="1200" dirty="0"/>
        </a:p>
      </dsp:txBody>
      <dsp:txXfrm>
        <a:off x="1865101" y="2373734"/>
        <a:ext cx="1339890" cy="1158311"/>
      </dsp:txXfrm>
    </dsp:sp>
    <dsp:sp modelId="{7A4BCDE6-858C-5148-9E76-9F0F218CB560}">
      <dsp:nvSpPr>
        <dsp:cNvPr id="0" name=""/>
        <dsp:cNvSpPr/>
      </dsp:nvSpPr>
      <dsp:spPr>
        <a:xfrm>
          <a:off x="2341517" y="3826127"/>
          <a:ext cx="387058" cy="38705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92822" y="3974138"/>
        <a:ext cx="284448" cy="91036"/>
      </dsp:txXfrm>
    </dsp:sp>
    <dsp:sp modelId="{251D595E-7546-D040-8B38-06C9E93DD2C3}">
      <dsp:nvSpPr>
        <dsp:cNvPr id="0" name=""/>
        <dsp:cNvSpPr/>
      </dsp:nvSpPr>
      <dsp:spPr>
        <a:xfrm>
          <a:off x="1587600" y="4267374"/>
          <a:ext cx="1894892" cy="1638099"/>
        </a:xfrm>
        <a:prstGeom prst="ellipse">
          <a:avLst/>
        </a:prstGeom>
        <a:solidFill>
          <a:srgbClr val="957B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CA" sz="2400" kern="1200" dirty="0"/>
            <a:t>Inhibition de l’action</a:t>
          </a:r>
          <a:endParaRPr lang="en-US" sz="2400" kern="1200" dirty="0"/>
        </a:p>
      </dsp:txBody>
      <dsp:txXfrm>
        <a:off x="1865101" y="4507268"/>
        <a:ext cx="1339890" cy="1158311"/>
      </dsp:txXfrm>
    </dsp:sp>
    <dsp:sp modelId="{868BECEA-D47E-5741-9CEE-A294955BD9C5}">
      <dsp:nvSpPr>
        <dsp:cNvPr id="0" name=""/>
        <dsp:cNvSpPr/>
      </dsp:nvSpPr>
      <dsp:spPr>
        <a:xfrm rot="102570">
          <a:off x="3705999" y="2753775"/>
          <a:ext cx="596458" cy="4859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06031" y="2848786"/>
        <a:ext cx="450681" cy="291554"/>
      </dsp:txXfrm>
    </dsp:sp>
    <dsp:sp modelId="{78DEB1CE-0DB4-B84D-A57C-0D92AE13A6BA}">
      <dsp:nvSpPr>
        <dsp:cNvPr id="0" name=""/>
        <dsp:cNvSpPr/>
      </dsp:nvSpPr>
      <dsp:spPr>
        <a:xfrm>
          <a:off x="4494985" y="1710591"/>
          <a:ext cx="2664725" cy="2681115"/>
        </a:xfrm>
        <a:prstGeom prst="ellipse">
          <a:avLst/>
        </a:prstGeom>
        <a:solidFill>
          <a:srgbClr val="4572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Action et interaction </a:t>
          </a:r>
          <a:r>
            <a:rPr lang="en-US" sz="3200" kern="1200" dirty="0" err="1"/>
            <a:t>normales</a:t>
          </a:r>
          <a:endParaRPr lang="en-US" sz="3200" kern="1200" dirty="0"/>
        </a:p>
      </dsp:txBody>
      <dsp:txXfrm>
        <a:off x="4885225" y="2103231"/>
        <a:ext cx="1884245" cy="1895835"/>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35314-727A-36D5-1BB7-76961E91A0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2275C94-3C2D-BEAE-CDF2-9EACC7E46F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7B4839-849B-2342-B674-1D5743617FF1}" type="datetimeFigureOut">
              <a:rPr lang="en-US" smtClean="0"/>
              <a:t>2/27/23</a:t>
            </a:fld>
            <a:endParaRPr lang="en-US"/>
          </a:p>
        </p:txBody>
      </p:sp>
      <p:sp>
        <p:nvSpPr>
          <p:cNvPr id="4" name="Footer Placeholder 3">
            <a:extLst>
              <a:ext uri="{FF2B5EF4-FFF2-40B4-BE49-F238E27FC236}">
                <a16:creationId xmlns:a16="http://schemas.microsoft.com/office/drawing/2014/main" id="{250E05FF-E93B-111F-41A3-C0F2365B65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FBEA62-C264-B385-8FAF-A7F5BB195B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E3EBD3-354F-8749-B3D7-522E3142FEC1}" type="slidenum">
              <a:rPr lang="en-US" smtClean="0"/>
              <a:t>‹#›</a:t>
            </a:fld>
            <a:endParaRPr lang="en-US"/>
          </a:p>
        </p:txBody>
      </p:sp>
    </p:spTree>
    <p:extLst>
      <p:ext uri="{BB962C8B-B14F-4D97-AF65-F5344CB8AC3E}">
        <p14:creationId xmlns:p14="http://schemas.microsoft.com/office/powerpoint/2010/main" val="20730841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6810002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[Date: </a:t>
            </a:r>
            <a:r>
              <a:rPr lang="en-US" dirty="0"/>
              <a:t>13 </a:t>
            </a:r>
            <a:r>
              <a:rPr lang="en-US" dirty="0" err="1"/>
              <a:t>février</a:t>
            </a:r>
            <a:r>
              <a:rPr lang="en-US"/>
              <a:t> </a:t>
            </a:r>
            <a:r>
              <a:rPr lang="en-US">
                <a:cs typeface="Calibri"/>
              </a:rPr>
              <a:t>2023</a:t>
            </a:r>
            <a:r>
              <a:rPr lang="en-US" dirty="0">
                <a:cs typeface="Calibri"/>
              </a:rPr>
              <a:t>]</a:t>
            </a:r>
            <a:endParaRPr lang="en-US" dirty="0"/>
          </a:p>
          <a:p>
            <a:endParaRPr lang="en-US" dirty="0"/>
          </a:p>
          <a:p>
            <a:r>
              <a:rPr lang="fr-CA" sz="1200" kern="1200" dirty="0">
                <a:solidFill>
                  <a:schemeClr val="tx1"/>
                </a:solidFill>
                <a:effectLst/>
                <a:latin typeface="+mn-lt"/>
                <a:ea typeface="+mn-ea"/>
                <a:cs typeface="+mn-cs"/>
              </a:rPr>
              <a:t>Bienvenue au cinquième cours sur la thérapie </a:t>
            </a:r>
            <a:r>
              <a:rPr lang="fr-CA" sz="1200" kern="1200" dirty="0" err="1">
                <a:solidFill>
                  <a:schemeClr val="tx1"/>
                </a:solidFill>
                <a:effectLst/>
                <a:latin typeface="+mn-lt"/>
                <a:ea typeface="+mn-ea"/>
                <a:cs typeface="+mn-cs"/>
              </a:rPr>
              <a:t>cognitivo</a:t>
            </a:r>
            <a:r>
              <a:rPr lang="fr-CA" sz="1200" kern="1200" dirty="0">
                <a:solidFill>
                  <a:schemeClr val="tx1"/>
                </a:solidFill>
                <a:effectLst/>
                <a:latin typeface="+mn-lt"/>
                <a:ea typeface="+mn-ea"/>
                <a:cs typeface="+mn-cs"/>
              </a:rPr>
              <a:t>-comportementale basée sur la pleine conscience.</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pPr marR="12990" algn="l" rtl="0"/>
            <a:r>
              <a:rPr lang="fr-CA" sz="1200" b="0" i="0" u="none" strike="noStrike" baseline="0" dirty="0">
                <a:latin typeface="Arial" panose="020B0604020202020204" pitchFamily="34" charset="0"/>
              </a:rPr>
              <a:t>[Les animateurs et les établissements sont invités à ajouter leurs noms et leurs coordonnées au début de chaque présentation.]</a:t>
            </a:r>
            <a:endParaRPr lang="en-US" dirty="0"/>
          </a:p>
        </p:txBody>
      </p:sp>
    </p:spTree>
    <p:extLst>
      <p:ext uri="{BB962C8B-B14F-4D97-AF65-F5344CB8AC3E}">
        <p14:creationId xmlns:p14="http://schemas.microsoft.com/office/powerpoint/2010/main" val="77000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Au cours de l’histoire de l’humanité, la réaction de stress s’est développée chez nous et chez d’autres espèces comme un moyen « automatique » de nous aider à nous protéger contre le danger. </a:t>
            </a:r>
            <a:r>
              <a:rPr lang="fr-CA" sz="1200" u="sng" kern="1200" dirty="0">
                <a:solidFill>
                  <a:schemeClr val="tx1"/>
                </a:solidFill>
                <a:effectLst/>
                <a:latin typeface="+mn-lt"/>
                <a:ea typeface="+mn-ea"/>
                <a:cs typeface="+mn-cs"/>
              </a:rPr>
              <a:t>Aucune réflexion</a:t>
            </a:r>
            <a:r>
              <a:rPr lang="fr-CA" sz="1200" kern="1200" dirty="0">
                <a:solidFill>
                  <a:schemeClr val="tx1"/>
                </a:solidFill>
                <a:effectLst/>
                <a:latin typeface="+mn-lt"/>
                <a:ea typeface="+mn-ea"/>
                <a:cs typeface="+mn-cs"/>
              </a:rPr>
              <a:t> </a:t>
            </a:r>
            <a:r>
              <a:rPr lang="fr-CA" sz="1200" u="sng" kern="1200" dirty="0">
                <a:solidFill>
                  <a:schemeClr val="tx1"/>
                </a:solidFill>
                <a:effectLst/>
                <a:latin typeface="+mn-lt"/>
                <a:ea typeface="+mn-ea"/>
                <a:cs typeface="+mn-cs"/>
              </a:rPr>
              <a:t>nécessaire</a:t>
            </a:r>
            <a:r>
              <a:rPr lang="fr-CA" sz="1200" kern="1200" dirty="0">
                <a:solidFill>
                  <a:schemeClr val="tx1"/>
                </a:solidFill>
                <a:effectLst/>
                <a:latin typeface="+mn-lt"/>
                <a:ea typeface="+mn-ea"/>
                <a:cs typeface="+mn-cs"/>
              </a:rPr>
              <a:t>! La réaction de stress était très utile lorsque nous devions faire face à une menace à notre sécurité physique, comme un prédateur (p. ex. un smilodon). La réaction de stress est aussi appelée réaction de lutte, de fuite ou d’inhibition de l’action, car lorsque notre corps perçoit une menace, il se prépare à faire l’une des trois choses suivantes : rester et combattre la menace, s’éloigner de la menace ou se préparer à réduire l’impact au minimum (comme une souris qui laisse son corps se relâcher lorsqu’elle est attrapée par un hibou, elle peut quand même s’enfuir si elle en a l’occasion). Il est important de se rappeler que </a:t>
            </a:r>
            <a:r>
              <a:rPr lang="fr-CA" sz="1200" u="sng" kern="1200" dirty="0">
                <a:solidFill>
                  <a:schemeClr val="tx1"/>
                </a:solidFill>
                <a:effectLst/>
                <a:latin typeface="+mn-lt"/>
                <a:ea typeface="+mn-ea"/>
                <a:cs typeface="+mn-cs"/>
              </a:rPr>
              <a:t>nous ne choisissons pas </a:t>
            </a:r>
            <a:r>
              <a:rPr lang="fr-CA" sz="1200" kern="1200" dirty="0">
                <a:solidFill>
                  <a:schemeClr val="tx1"/>
                </a:solidFill>
                <a:effectLst/>
                <a:latin typeface="+mn-lt"/>
                <a:ea typeface="+mn-ea"/>
                <a:cs typeface="+mn-cs"/>
              </a:rPr>
              <a:t>d’avoir une réaction de lutte, de fuite ou d’inhibition de l’action. Le corps choisit la réaction et nous sommes toujours susceptibles d’en avoir besoin si nous sommes confrontés à un danger physique. Il faut de l’entraînement </a:t>
            </a:r>
            <a:r>
              <a:rPr lang="fr-CA" sz="1200" u="sng" kern="1200" dirty="0">
                <a:solidFill>
                  <a:schemeClr val="tx1"/>
                </a:solidFill>
                <a:effectLst/>
                <a:latin typeface="+mn-lt"/>
                <a:ea typeface="+mn-ea"/>
                <a:cs typeface="+mn-cs"/>
              </a:rPr>
              <a:t>et</a:t>
            </a:r>
            <a:r>
              <a:rPr lang="fr-CA" sz="1200" kern="1200" dirty="0">
                <a:solidFill>
                  <a:schemeClr val="tx1"/>
                </a:solidFill>
                <a:effectLst/>
                <a:latin typeface="+mn-lt"/>
                <a:ea typeface="+mn-ea"/>
                <a:cs typeface="+mn-cs"/>
              </a:rPr>
              <a:t> de l’expérience pour avoir une réaction stratégique en plus de la réaction de stress.</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650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Cependant, la plupart des menaces auxquelles nous sommes confrontés dans la société moderne sont des menaces sociales ou psychologiques, comme la perte d’un emploi, la rupture d’une relation, le fait d’être humilié devant les autres ou d’être victime d’intimidation, etc. La réaction de stress ne nous aide pas à gérer efficacement ce type de menaces. En fait, cette poussée d’adrénaline rend parfois plus difficiles la réflexion et la résolution de problèmes. Mais c’est ce dont nous disposons. Parfois, la réaction de stress se déclenche dans des situations où il n’y a pas de menace réelle, mais où quelque chose nous rappelle une situation antérieure où il y avait une menace. On peut penser qu’il s’agit d’une « fausse alerte », comme si un détecteur de fumée se déclenchait alors qu’il n’y a pas de feu. Si ces fausses alertes se produisent trop fréquemment ou trop intensément, elles peuvent commencer à perturber votre vie et engendrer des formes de stress plus graves.</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347049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25830">
              <a:lnSpc>
                <a:spcPct val="102000"/>
              </a:lnSpc>
              <a:spcBef>
                <a:spcPts val="520"/>
              </a:spcBef>
              <a:spcAft>
                <a:spcPts val="0"/>
              </a:spcAft>
            </a:pPr>
            <a:r>
              <a:rPr lang="fr-CA" dirty="0">
                <a:effectLst/>
                <a:ea typeface="Times New Roman" panose="02020603050405020304" pitchFamily="18" charset="0"/>
              </a:rPr>
              <a:t>Prenons un exemple où il y a eu une violation de domicile. Alors que l’auteur du crime s’enfuit, le propriétaire de la maison remarque sa chemise bleue. Maintenant, il se peut que des mois, voire des années plus tard, chaque fois que le propriétaire voit quelqu’un qui porte une chemise bleue, son cœur commence à battre un peu plus rapidement et que son niveau d’anxiété augmente. La chemise bleue n’a rien de dangereux en soi, mais elle est devenue associée au souvenir de la violation de domicile.</a:t>
            </a:r>
            <a:endParaRPr lang="en-CA" dirty="0">
              <a:effectLst/>
              <a:ea typeface="Times New Roman" panose="02020603050405020304" pitchFamily="18" charset="0"/>
            </a:endParaRPr>
          </a:p>
          <a:p>
            <a:pPr>
              <a:spcBef>
                <a:spcPts val="1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3000"/>
              </a:lnSpc>
            </a:pPr>
            <a:r>
              <a:rPr lang="fr-CA" dirty="0">
                <a:effectLst/>
                <a:ea typeface="Times New Roman" panose="02020603050405020304" pitchFamily="18" charset="0"/>
              </a:rPr>
              <a:t>Quelqu’un peut-il penser à d’autres exemples? Faites une pause pour permettre aux participants de formuler des commentaires. Si les participants ne font aucun commentaire, vous pourriez aussi mentionner une personne ayant eu un accident de voiture – maintenant, elle ne conduit plus ou conduit seulement avec un ami ou seulement en ville, etc.</a:t>
            </a:r>
            <a:endParaRPr lang="en-CA" dirty="0">
              <a:effectLst/>
              <a:ea typeface="Times New Roman" panose="02020603050405020304" pitchFamily="18" charset="0"/>
            </a:endParaRPr>
          </a:p>
          <a:p>
            <a:pPr marR="842645"/>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r>
              <a:rPr lang="fr-CA" dirty="0">
                <a:effectLst/>
                <a:ea typeface="Times New Roman" panose="02020603050405020304" pitchFamily="18" charset="0"/>
              </a:rPr>
              <a:t>D’après les participants, que signifie l’expression « il faut se remettre en selle »? Faites une pause pour recueillir les commentaires des participants.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31204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Nous discuterons ensuite des différentes façons de faire face efficacement aux expériences stressantes.</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275842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90"/>
              </a:lnSpc>
              <a:spcBef>
                <a:spcPts val="520"/>
              </a:spcBef>
            </a:pPr>
            <a:r>
              <a:rPr lang="fr-CA" sz="1200" dirty="0">
                <a:effectLst/>
                <a:latin typeface="Arial" panose="020B0604020202020204" pitchFamily="34" charset="0"/>
                <a:ea typeface="Times New Roman" panose="02020603050405020304" pitchFamily="18" charset="0"/>
              </a:rPr>
              <a:t>Lorsque vous vivez des expériences stressantes, il est important de vous rappeler ce qui suit :</a:t>
            </a:r>
            <a:endParaRPr lang="en-CA" sz="1600" dirty="0">
              <a:effectLst/>
              <a:latin typeface="Times New Roman" panose="02020603050405020304" pitchFamily="18" charset="0"/>
              <a:ea typeface="Times New Roman" panose="02020603050405020304" pitchFamily="18" charset="0"/>
            </a:endParaRPr>
          </a:p>
          <a:p>
            <a:pPr marL="342900" marR="831850" lvl="0" indent="-342900">
              <a:lnSpc>
                <a:spcPct val="102000"/>
              </a:lnSpc>
              <a:spcAft>
                <a:spcPts val="0"/>
              </a:spcAft>
              <a:buSzPts val="1300"/>
              <a:buFont typeface="Arial" panose="020B0604020202020204" pitchFamily="34" charset="0"/>
              <a:buAutoNum type="arabicPeriod"/>
              <a:tabLst>
                <a:tab pos="908050" algn="l"/>
              </a:tabLst>
            </a:pPr>
            <a:r>
              <a:rPr lang="fr-CA" sz="1200" spc="-10" dirty="0">
                <a:effectLst/>
                <a:latin typeface="Arial" panose="020B0604020202020204" pitchFamily="34" charset="0"/>
                <a:ea typeface="Arial" panose="020B0604020202020204" pitchFamily="34" charset="0"/>
              </a:rPr>
              <a:t>Souvenez-vous de la réaction de stress pour comprendre ce qui se passe dans votre corps. Par exemple, si vous êtes dans une situation stressante et que vous remarquez que votre cœur bat plus rapidement, que vous transpirez ou rougissez, c’est en raison de la réaction de stress. C’est ce que votre corps est censé faire. Ces changements physiques ne sont pas dangereux. Il y a d’autres choses qui peuvent être utiles et que nous allons maintenant passer en revue.</a:t>
            </a:r>
            <a:endParaRPr lang="en-CA" sz="1400" spc="-10" dirty="0">
              <a:effectLst/>
              <a:latin typeface="Times New Roman" panose="02020603050405020304" pitchFamily="18" charset="0"/>
              <a:ea typeface="Arial" panose="020B0604020202020204" pitchFamily="34" charset="0"/>
            </a:endParaRPr>
          </a:p>
          <a:p>
            <a:pPr marL="342900" marR="972820" lvl="0" indent="-342900">
              <a:spcBef>
                <a:spcPts val="70"/>
              </a:spcBef>
              <a:spcAft>
                <a:spcPts val="0"/>
              </a:spcAft>
              <a:buSzPts val="1300"/>
              <a:buFont typeface="Arial" panose="020B0604020202020204" pitchFamily="34" charset="0"/>
              <a:buAutoNum type="arabicPeriod"/>
              <a:tabLst>
                <a:tab pos="908050" algn="l"/>
              </a:tabLst>
            </a:pPr>
            <a:r>
              <a:rPr lang="fr-CA" sz="1200" spc="-10" dirty="0">
                <a:effectLst/>
                <a:latin typeface="Arial" panose="020B0604020202020204" pitchFamily="34" charset="0"/>
                <a:ea typeface="Arial" panose="020B0604020202020204" pitchFamily="34" charset="0"/>
              </a:rPr>
              <a:t>Pièges de la pensée courants – Comme nous l’avons vu au premier cours, nous avons tous des raccourcis dans notre façon de penser qui peuvent nous amener à voir les situations comme étant trop négatives ou menaçantes.</a:t>
            </a:r>
            <a:endParaRPr lang="en-CA" sz="1400" spc="-10" dirty="0">
              <a:effectLst/>
              <a:latin typeface="Times New Roman" panose="02020603050405020304" pitchFamily="18" charset="0"/>
              <a:ea typeface="Arial" panose="020B0604020202020204" pitchFamily="34" charset="0"/>
            </a:endParaRPr>
          </a:p>
          <a:p>
            <a:endParaRPr lang="en-US" dirty="0"/>
          </a:p>
        </p:txBody>
      </p:sp>
    </p:spTree>
    <p:extLst>
      <p:ext uri="{BB962C8B-B14F-4D97-AF65-F5344CB8AC3E}">
        <p14:creationId xmlns:p14="http://schemas.microsoft.com/office/powerpoint/2010/main" val="321165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Nous allons passer en revue les pièges de la pensée qui ont été présentés pour la première fois lors du premier cours, car ils pourraient se manifester lors d’expériences stressantes.</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788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lnSpc>
                <a:spcPct val="103000"/>
              </a:lnSpc>
              <a:spcBef>
                <a:spcPts val="520"/>
              </a:spcBef>
              <a:spcAft>
                <a:spcPts val="0"/>
              </a:spcAft>
            </a:pPr>
            <a:r>
              <a:rPr lang="fr-CA" dirty="0">
                <a:effectLst/>
                <a:ea typeface="Times New Roman" panose="02020603050405020304" pitchFamily="18" charset="0"/>
              </a:rPr>
              <a:t>Passez en revue la liste des pièges de la pensée abordés lors du premier cours. Rappelez aux participants que nous avons tous des pièges de la pensée. Lorsque nous sommes soumis à un stress accru, nous avons tendance à en avoir plus fréquemment, ce qui peut aggraver le stress.</a:t>
            </a:r>
            <a:endParaRPr lang="en-CA" dirty="0">
              <a:effectLst/>
              <a:ea typeface="Times New Roman" panose="02020603050405020304" pitchFamily="18" charset="0"/>
            </a:endParaRPr>
          </a:p>
          <a:p>
            <a:pPr>
              <a:spcBef>
                <a:spcPts val="35"/>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r>
              <a:rPr lang="fr-CA" dirty="0">
                <a:effectLst/>
                <a:ea typeface="Times New Roman" panose="02020603050405020304" pitchFamily="18" charset="0"/>
              </a:rPr>
              <a:t>[Invitez les participants à suggérer des exemples de la façon dont ces pièges de la pensée pourraient se manifester lors d’expériences stressantes. Si les participants ne peuvent pas trouver d’exemple, l’animateur en suggère un. Voir le document fourni.]</a:t>
            </a:r>
            <a:endParaRPr lang="en-CA" dirty="0">
              <a:effectLst/>
              <a:ea typeface="Times New Roman" panose="02020603050405020304" pitchFamily="18" charset="0"/>
            </a:endParaRPr>
          </a:p>
          <a:p>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3000"/>
              </a:lnSpc>
              <a:spcBef>
                <a:spcPts val="5"/>
              </a:spcBef>
              <a:spcAft>
                <a:spcPts val="0"/>
              </a:spcAft>
            </a:pPr>
            <a:r>
              <a:rPr lang="fr-CA" b="1" dirty="0">
                <a:effectLst/>
                <a:ea typeface="Times New Roman" panose="02020603050405020304" pitchFamily="18" charset="0"/>
              </a:rPr>
              <a:t>Généralisation excessive </a:t>
            </a:r>
            <a:r>
              <a:rPr lang="fr-CA" dirty="0">
                <a:effectLst/>
                <a:ea typeface="Times New Roman" panose="02020603050405020304" pitchFamily="18" charset="0"/>
              </a:rPr>
              <a:t>: Penser qu’une situation négative fait partie d’un cycle constant de mauvaises choses qui se produisent. Les gens qui généralisent à l’excès utilisent souvent des mots comme « toujours » ou « jamais ». Exemple : La dernière fois que j’ai essayé de me défendre, l’autre personne a été impolie et m’a insulté. Cela m’arrive toujours! Je ne gère jamais bien ces situations. Je ne le vois jamais venir.</a:t>
            </a:r>
            <a:endParaRPr lang="en-CA" dirty="0">
              <a:effectLst/>
              <a:ea typeface="Times New Roman" panose="02020603050405020304" pitchFamily="18" charset="0"/>
            </a:endParaRPr>
          </a:p>
          <a:p>
            <a:pPr>
              <a:spcBef>
                <a:spcPts val="4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83285" algn="just">
              <a:lnSpc>
                <a:spcPct val="102000"/>
              </a:lnSpc>
              <a:spcBef>
                <a:spcPts val="5"/>
              </a:spcBef>
              <a:spcAft>
                <a:spcPts val="0"/>
              </a:spcAft>
            </a:pPr>
            <a:r>
              <a:rPr lang="fr-CA" b="1" dirty="0">
                <a:effectLst/>
                <a:ea typeface="Times New Roman" panose="02020603050405020304" pitchFamily="18" charset="0"/>
              </a:rPr>
              <a:t>Pensée du tout ou rien </a:t>
            </a:r>
            <a:r>
              <a:rPr lang="fr-CA" dirty="0">
                <a:effectLst/>
                <a:ea typeface="Times New Roman" panose="02020603050405020304" pitchFamily="18" charset="0"/>
              </a:rPr>
              <a:t>(aussi appelée pensée en noir ou blanc) : Voir les choses comme étant uniquement justes ou fausses, bonnes ou mauvaises, parfaites ou terribles. Les gens qui perçoivent les choses en noir ou en blanc considèrent une petite erreur comme un échec total. Exemple : Je ne peux jamais baisser ma garde. Les gens sont mauvais. On ne peut faire confiance à personne.</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r>
              <a:rPr lang="fr-CA" b="1" dirty="0">
                <a:effectLst/>
                <a:ea typeface="Times New Roman" panose="02020603050405020304" pitchFamily="18" charset="0"/>
              </a:rPr>
              <a:t>Divination </a:t>
            </a:r>
            <a:r>
              <a:rPr lang="fr-CA" dirty="0">
                <a:effectLst/>
                <a:ea typeface="Times New Roman" panose="02020603050405020304" pitchFamily="18" charset="0"/>
              </a:rPr>
              <a:t>: Prédire que quelque chose de mauvais se produira, sans aucune preuve. Exemple : Si je ne suis pas en plein contrôle, je vais me blesser/quelqu’un va se blesser.</a:t>
            </a:r>
            <a:endParaRPr lang="en-CA" dirty="0">
              <a:effectLst/>
              <a:ea typeface="Times New Roman" panose="02020603050405020304" pitchFamily="18" charset="0"/>
            </a:endParaRPr>
          </a:p>
          <a:p>
            <a:pPr marR="842645">
              <a:lnSpc>
                <a:spcPct val="103000"/>
              </a:lnSpc>
              <a:spcBef>
                <a:spcPts val="425"/>
              </a:spcBef>
              <a:spcAft>
                <a:spcPts val="0"/>
              </a:spcAft>
            </a:pPr>
            <a:endParaRPr lang="fr-CA" b="1" dirty="0">
              <a:effectLst/>
              <a:ea typeface="Times New Roman" panose="02020603050405020304" pitchFamily="18" charset="0"/>
            </a:endParaRPr>
          </a:p>
          <a:p>
            <a:pPr marR="842645">
              <a:lnSpc>
                <a:spcPct val="103000"/>
              </a:lnSpc>
              <a:spcBef>
                <a:spcPts val="425"/>
              </a:spcBef>
              <a:spcAft>
                <a:spcPts val="0"/>
              </a:spcAft>
            </a:pPr>
            <a:r>
              <a:rPr lang="fr-CA" b="1" dirty="0">
                <a:effectLst/>
                <a:ea typeface="Times New Roman" panose="02020603050405020304" pitchFamily="18" charset="0"/>
              </a:rPr>
              <a:t>Raisonnement émotionnel </a:t>
            </a:r>
            <a:r>
              <a:rPr lang="fr-CA" dirty="0">
                <a:effectLst/>
                <a:ea typeface="Times New Roman" panose="02020603050405020304" pitchFamily="18" charset="0"/>
              </a:rPr>
              <a:t>: </a:t>
            </a:r>
            <a:r>
              <a:rPr lang="fr-CA" b="1" dirty="0">
                <a:effectLst/>
                <a:ea typeface="Times New Roman" panose="02020603050405020304" pitchFamily="18" charset="0"/>
              </a:rPr>
              <a:t> </a:t>
            </a:r>
            <a:r>
              <a:rPr lang="fr-CA" dirty="0">
                <a:effectLst/>
                <a:ea typeface="Times New Roman" panose="02020603050405020304" pitchFamily="18" charset="0"/>
              </a:rPr>
              <a:t>Croire que des sentiments ou des émotions néfastes reflètent la situation. Exemple : Je me sens coupable de ce qui s’est passé, donc ce doit être de ma faute ou je dois être à blâmer.</a:t>
            </a:r>
            <a:endParaRPr lang="en-CA" dirty="0">
              <a:effectLst/>
              <a:ea typeface="Times New Roman" panose="02020603050405020304" pitchFamily="18" charset="0"/>
            </a:endParaRPr>
          </a:p>
          <a:p>
            <a:pPr>
              <a:spcBef>
                <a:spcPts val="3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0000"/>
              </a:lnSpc>
            </a:pPr>
            <a:r>
              <a:rPr lang="fr-CA" b="1" dirty="0">
                <a:effectLst/>
                <a:ea typeface="Times New Roman" panose="02020603050405020304" pitchFamily="18" charset="0"/>
              </a:rPr>
              <a:t>Étiquetage </a:t>
            </a:r>
            <a:r>
              <a:rPr lang="fr-CA" dirty="0">
                <a:effectLst/>
                <a:ea typeface="Times New Roman" panose="02020603050405020304" pitchFamily="18" charset="0"/>
              </a:rPr>
              <a:t>: Ne dire que des choses négatives sur soi</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même ou sur les autres. Exemple : Mon superviseur est un imbécile! J’ai fait une erreur sur ce projet. Je suis incompétent!</a:t>
            </a:r>
            <a:endParaRPr lang="en-CA" dirty="0">
              <a:effectLst/>
              <a:ea typeface="Times New Roman" panose="02020603050405020304" pitchFamily="18" charset="0"/>
            </a:endParaRPr>
          </a:p>
          <a:p>
            <a:pPr>
              <a:spcBef>
                <a:spcPts val="4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2000"/>
              </a:lnSpc>
            </a:pPr>
            <a:r>
              <a:rPr lang="fr-CA" b="1" dirty="0">
                <a:effectLst/>
                <a:ea typeface="Times New Roman" panose="02020603050405020304" pitchFamily="18" charset="0"/>
              </a:rPr>
              <a:t>Déclarations de type « devrait » </a:t>
            </a:r>
            <a:r>
              <a:rPr lang="fr-CA" dirty="0">
                <a:effectLst/>
                <a:ea typeface="Times New Roman" panose="02020603050405020304" pitchFamily="18" charset="0"/>
              </a:rPr>
              <a:t>: Se dire comment on « devrait » ou « doit » agir. Les déclarations de type « je devrais » nous mènent à un sentiment de culpabilité. Les déclarations de type « ils devraient » au sujet des autres mènent à la colère et au ressentiment. Exemple : Je devrais pouvoir gérer cette situation sans être contrarié, me sentir triste, me mettre en colère ou avoir peur! Je ne devrais pas laisser cette situation me perturber!</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959485" algn="just">
              <a:lnSpc>
                <a:spcPct val="103000"/>
              </a:lnSpc>
            </a:pPr>
            <a:r>
              <a:rPr lang="fr-CA" b="1" dirty="0">
                <a:effectLst/>
                <a:ea typeface="Times New Roman" panose="02020603050405020304" pitchFamily="18" charset="0"/>
              </a:rPr>
              <a:t>Lecture de la pensée </a:t>
            </a:r>
            <a:r>
              <a:rPr lang="fr-CA" dirty="0">
                <a:effectLst/>
                <a:ea typeface="Times New Roman" panose="02020603050405020304" pitchFamily="18" charset="0"/>
              </a:rPr>
              <a:t>: </a:t>
            </a:r>
            <a:r>
              <a:rPr lang="fr-CA" b="1" dirty="0">
                <a:effectLst/>
                <a:ea typeface="Times New Roman" panose="02020603050405020304" pitchFamily="18" charset="0"/>
              </a:rPr>
              <a:t> </a:t>
            </a:r>
            <a:r>
              <a:rPr lang="fr-CA" dirty="0">
                <a:effectLst/>
                <a:ea typeface="Times New Roman" panose="02020603050405020304" pitchFamily="18" charset="0"/>
              </a:rPr>
              <a:t>Sauter aux conclusions sur ce que les autres pensent, sans aucune preuve. Exemple : Mon amie ne s’est pas arrêtée pour me saluer. Si je prends quelques jours de congé pour régler cette situation, mes collègues vont penser que je suis faible.</a:t>
            </a:r>
            <a:endParaRPr lang="en-CA" dirty="0">
              <a:effectLst/>
              <a:ea typeface="Times New Roman" panose="02020603050405020304" pitchFamily="18" charset="0"/>
            </a:endParaRPr>
          </a:p>
          <a:p>
            <a:pPr marR="679450">
              <a:lnSpc>
                <a:spcPct val="105000"/>
              </a:lnSpc>
              <a:spcBef>
                <a:spcPts val="1435"/>
              </a:spcBef>
              <a:spcAft>
                <a:spcPts val="0"/>
              </a:spcAft>
            </a:pPr>
            <a:endParaRPr lang="fr-CA" b="1" dirty="0">
              <a:effectLst/>
              <a:ea typeface="Times New Roman" panose="02020603050405020304" pitchFamily="18" charset="0"/>
            </a:endParaRPr>
          </a:p>
          <a:p>
            <a:pPr marR="679450">
              <a:lnSpc>
                <a:spcPct val="105000"/>
              </a:lnSpc>
              <a:spcBef>
                <a:spcPts val="1435"/>
              </a:spcBef>
              <a:spcAft>
                <a:spcPts val="0"/>
              </a:spcAft>
            </a:pPr>
            <a:r>
              <a:rPr lang="fr-CA" b="1" dirty="0">
                <a:effectLst/>
                <a:ea typeface="Times New Roman" panose="02020603050405020304" pitchFamily="18" charset="0"/>
              </a:rPr>
              <a:t>Filtre mental </a:t>
            </a:r>
            <a:r>
              <a:rPr lang="fr-CA" dirty="0">
                <a:effectLst/>
                <a:ea typeface="Times New Roman" panose="02020603050405020304" pitchFamily="18" charset="0"/>
              </a:rPr>
              <a:t>: Se concentrer uniquement sur les aspects négatifs d’une situation et ne pas tenir compte de ce qui est bon ou positif. Exemple : J’ai bien réussi dans trois volets importants du projet/de la mission/de l’objectif, mais j’ai commis une erreur dans le quatrième volet et c’est tout ce qui compte vraiment.</a:t>
            </a:r>
            <a:endParaRPr lang="en-CA" dirty="0">
              <a:effectLst/>
              <a:ea typeface="Times New Roman" panose="02020603050405020304" pitchFamily="18" charset="0"/>
            </a:endParaRPr>
          </a:p>
          <a:p>
            <a:pPr marR="880110">
              <a:lnSpc>
                <a:spcPct val="105000"/>
              </a:lnSpc>
              <a:spcBef>
                <a:spcPts val="1425"/>
              </a:spcBef>
              <a:spcAft>
                <a:spcPts val="0"/>
              </a:spcAft>
            </a:pPr>
            <a:endParaRPr lang="fr-CA" b="1" dirty="0">
              <a:effectLst/>
              <a:ea typeface="Times New Roman" panose="02020603050405020304" pitchFamily="18" charset="0"/>
            </a:endParaRPr>
          </a:p>
          <a:p>
            <a:pPr marR="880110">
              <a:lnSpc>
                <a:spcPct val="105000"/>
              </a:lnSpc>
              <a:spcBef>
                <a:spcPts val="1425"/>
              </a:spcBef>
              <a:spcAft>
                <a:spcPts val="0"/>
              </a:spcAft>
            </a:pPr>
            <a:r>
              <a:rPr lang="fr-CA" b="1" dirty="0">
                <a:effectLst/>
                <a:ea typeface="Times New Roman" panose="02020603050405020304" pitchFamily="18" charset="0"/>
              </a:rPr>
              <a:t>Pensée catastrophique </a:t>
            </a:r>
            <a:r>
              <a:rPr lang="fr-CA" dirty="0">
                <a:effectLst/>
                <a:ea typeface="Times New Roman" panose="02020603050405020304" pitchFamily="18" charset="0"/>
              </a:rPr>
              <a:t>: Exagérer l’importance des choses négatives, croire au pire scénario ou penser que quelque chose est insupportable ou impossible alors que ce n’est pas si grave. Exemple : Parce que je me sens stressé/dépassé maintenant, je ne pourrai pas faire ce travail/cours.</a:t>
            </a:r>
            <a:endParaRPr lang="en-CA" dirty="0">
              <a:effectLst/>
              <a:ea typeface="Times New Roman" panose="02020603050405020304" pitchFamily="18" charset="0"/>
            </a:endParaRPr>
          </a:p>
          <a:p>
            <a:pPr marR="1004570">
              <a:lnSpc>
                <a:spcPct val="103000"/>
              </a:lnSpc>
              <a:spcBef>
                <a:spcPts val="1425"/>
              </a:spcBef>
              <a:spcAft>
                <a:spcPts val="0"/>
              </a:spcAft>
            </a:pPr>
            <a:endParaRPr lang="fr-CA" b="1" dirty="0">
              <a:effectLst/>
              <a:ea typeface="Times New Roman" panose="02020603050405020304" pitchFamily="18" charset="0"/>
            </a:endParaRPr>
          </a:p>
          <a:p>
            <a:pPr marR="1004570">
              <a:lnSpc>
                <a:spcPct val="103000"/>
              </a:lnSpc>
              <a:spcBef>
                <a:spcPts val="1425"/>
              </a:spcBef>
              <a:spcAft>
                <a:spcPts val="0"/>
              </a:spcAft>
            </a:pPr>
            <a:r>
              <a:rPr lang="fr-CA" b="1" dirty="0">
                <a:effectLst/>
                <a:ea typeface="Times New Roman" panose="02020603050405020304" pitchFamily="18" charset="0"/>
              </a:rPr>
              <a:t>Personnalisation </a:t>
            </a:r>
            <a:r>
              <a:rPr lang="fr-CA" dirty="0">
                <a:effectLst/>
                <a:ea typeface="Times New Roman" panose="02020603050405020304" pitchFamily="18" charset="0"/>
              </a:rPr>
              <a:t>: Vous vous considérez comme la cause d’un événement externe négatif dont, en fait, vous n’étiez pas le principal responsable. Exemple : Mon partenaire/enfant/parent/ami est mécontent. Ça doit être de ma faute. Je ne suis pas une assez bonne personne comme partenaire/parent/fils/fille/ami.</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4046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004570">
              <a:lnSpc>
                <a:spcPct val="103000"/>
              </a:lnSpc>
              <a:spcBef>
                <a:spcPts val="1425"/>
              </a:spcBef>
              <a:spcAft>
                <a:spcPts val="0"/>
              </a:spcAft>
            </a:pPr>
            <a:r>
              <a:rPr lang="fr-CA" dirty="0">
                <a:effectLst/>
                <a:ea typeface="Times New Roman" panose="02020603050405020304" pitchFamily="18" charset="0"/>
              </a:rPr>
              <a:t>Nous allons maintenant examiner la façon d’utiliser le registre des pensées pour faire face à une expérience de vie très stressante.</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555170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lnSpc>
                <a:spcPct val="102000"/>
              </a:lnSpc>
              <a:spcBef>
                <a:spcPts val="520"/>
              </a:spcBef>
              <a:spcAft>
                <a:spcPts val="0"/>
              </a:spcAft>
            </a:pPr>
            <a:r>
              <a:rPr lang="fr-CA" dirty="0">
                <a:effectLst/>
                <a:ea typeface="Times New Roman" panose="02020603050405020304" pitchFamily="18" charset="0"/>
              </a:rPr>
              <a:t>Passons en revue l’un des principaux outils de la TCC que nous avons étudiés lors du premier cours : le registre des pensées (feuille de travail Mettre vos pensées à l’épreuve), qui est un exercice de réflexion équilibrée. Cet exercice vous aide à entraîner votre esprit à voir une même situation selon différentes perspectives.</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3000"/>
              </a:lnSpc>
            </a:pPr>
            <a:r>
              <a:rPr lang="fr-CA" dirty="0">
                <a:effectLst/>
                <a:ea typeface="Times New Roman" panose="02020603050405020304" pitchFamily="18" charset="0"/>
              </a:rPr>
              <a:t>En groupe, nous passerons en revue un exemple de registre des pensées lié à une expérience stressante. (Avec le groupe, passez en revue l’exemple de la feuille de travail Mettre vos pensées à l’épreuve incluse dans les documents fournis.)</a:t>
            </a:r>
            <a:endParaRPr lang="en-CA" dirty="0">
              <a:effectLst/>
              <a:ea typeface="Times New Roman" panose="02020603050405020304" pitchFamily="18" charset="0"/>
            </a:endParaRPr>
          </a:p>
          <a:p>
            <a:endParaRPr lang="en-US" dirty="0"/>
          </a:p>
          <a:p>
            <a:pPr marL="285750" indent="-285750">
              <a:buFont typeface="Arial" panose="020B0604020202020204" pitchFamily="34" charset="0"/>
              <a:buChar char="•"/>
              <a:tabLst>
                <a:tab pos="968375" algn="l"/>
                <a:tab pos="969010" algn="l"/>
              </a:tabLst>
            </a:pPr>
            <a:r>
              <a:rPr lang="fr-CA" dirty="0">
                <a:effectLst/>
                <a:ea typeface="Times New Roman" panose="02020603050405020304" pitchFamily="18" charset="0"/>
              </a:rPr>
              <a:t>Quelle est la situation?</a:t>
            </a:r>
            <a:endParaRPr lang="en-CA" i="0" dirty="0">
              <a:effectLst/>
              <a:ea typeface="Times New Roman" panose="02020603050405020304" pitchFamily="18" charset="0"/>
            </a:endParaRPr>
          </a:p>
          <a:p>
            <a:pPr>
              <a:tabLst>
                <a:tab pos="968375" algn="l"/>
                <a:tab pos="969010" algn="l"/>
              </a:tabLst>
            </a:pPr>
            <a:r>
              <a:rPr lang="fr-CA" i="1" dirty="0">
                <a:effectLst/>
                <a:ea typeface="Times New Roman" panose="02020603050405020304" pitchFamily="18" charset="0"/>
              </a:rPr>
              <a:t>J’ai été impliqué dans un accident de voiture où une femme est morte.</a:t>
            </a:r>
            <a:endParaRPr lang="en-CA" dirty="0">
              <a:effectLst/>
              <a:ea typeface="Times New Roman" panose="02020603050405020304" pitchFamily="18" charset="0"/>
            </a:endParaRPr>
          </a:p>
          <a:p>
            <a:pPr>
              <a:spcBef>
                <a:spcPts val="4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lnSpc>
                <a:spcPts val="1490"/>
              </a:lnSpc>
              <a:spcBef>
                <a:spcPts val="5"/>
              </a:spcBef>
              <a:buFont typeface="Arial" panose="020B0604020202020204" pitchFamily="34" charset="0"/>
              <a:buChar char="•"/>
              <a:tabLst>
                <a:tab pos="968375" algn="l"/>
                <a:tab pos="969010" algn="l"/>
              </a:tabLst>
            </a:pPr>
            <a:r>
              <a:rPr lang="fr-CA" dirty="0">
                <a:effectLst/>
                <a:ea typeface="Times New Roman" panose="02020603050405020304" pitchFamily="18" charset="0"/>
              </a:rPr>
              <a:t>Qu’est-ce que je pense ou que j’imagine?</a:t>
            </a:r>
            <a:endParaRPr lang="en-CA" i="0" dirty="0">
              <a:effectLst/>
              <a:ea typeface="Times New Roman" panose="02020603050405020304" pitchFamily="18" charset="0"/>
            </a:endParaRPr>
          </a:p>
          <a:p>
            <a:pPr>
              <a:lnSpc>
                <a:spcPts val="1490"/>
              </a:lnSpc>
              <a:spcBef>
                <a:spcPts val="5"/>
              </a:spcBef>
              <a:tabLst>
                <a:tab pos="968375" algn="l"/>
                <a:tab pos="969010" algn="l"/>
              </a:tabLst>
            </a:pPr>
            <a:r>
              <a:rPr lang="fr-CA" i="1" dirty="0">
                <a:effectLst/>
                <a:ea typeface="Times New Roman" panose="02020603050405020304" pitchFamily="18" charset="0"/>
              </a:rPr>
              <a:t>Elle est morte par ma faute.</a:t>
            </a:r>
            <a:endParaRPr lang="en-CA" dirty="0">
              <a:effectLst/>
              <a:ea typeface="Times New Roman" panose="02020603050405020304" pitchFamily="18" charset="0"/>
            </a:endParaRPr>
          </a:p>
          <a:p>
            <a:pPr>
              <a:spcBef>
                <a:spcPts val="4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968375" algn="l"/>
                <a:tab pos="969010" algn="l"/>
              </a:tabLst>
            </a:pPr>
            <a:r>
              <a:rPr lang="fr-CA" dirty="0">
                <a:effectLst/>
                <a:ea typeface="Times New Roman" panose="02020603050405020304" pitchFamily="18" charset="0"/>
              </a:rPr>
              <a:t>À quel point en suis-je convaincu?</a:t>
            </a:r>
            <a:endParaRPr lang="en-CA" i="0" dirty="0">
              <a:effectLst/>
              <a:ea typeface="Times New Roman" panose="02020603050405020304" pitchFamily="18" charset="0"/>
            </a:endParaRPr>
          </a:p>
          <a:p>
            <a:pPr>
              <a:tabLst>
                <a:tab pos="968375" algn="l"/>
                <a:tab pos="969010" algn="l"/>
              </a:tabLst>
            </a:pPr>
            <a:r>
              <a:rPr lang="fr-CA" i="1" dirty="0">
                <a:effectLst/>
                <a:ea typeface="Times New Roman" panose="02020603050405020304" pitchFamily="18" charset="0"/>
              </a:rPr>
              <a:t>Très convaincu ou 85/100.</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92310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20"/>
              </a:spcBef>
            </a:pPr>
            <a:r>
              <a:rPr lang="fr-CA" dirty="0">
                <a:effectLst/>
                <a:ea typeface="Times New Roman" panose="02020603050405020304" pitchFamily="18" charset="0"/>
              </a:rPr>
              <a:t>Parlons maintenant des sentiments liés à cette situation.</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847090" algn="l"/>
              </a:tabLst>
            </a:pPr>
            <a:r>
              <a:rPr lang="fr-CA" dirty="0">
                <a:effectLst/>
                <a:ea typeface="Times New Roman" panose="02020603050405020304" pitchFamily="18" charset="0"/>
              </a:rPr>
              <a:t>Comment cette pensée me </a:t>
            </a:r>
            <a:r>
              <a:rPr lang="fr-CA" dirty="0" err="1">
                <a:effectLst/>
                <a:ea typeface="Times New Roman" panose="02020603050405020304" pitchFamily="18" charset="0"/>
              </a:rPr>
              <a:t>fait-elle</a:t>
            </a:r>
            <a:r>
              <a:rPr lang="fr-CA" dirty="0">
                <a:effectLst/>
                <a:ea typeface="Times New Roman" panose="02020603050405020304" pitchFamily="18" charset="0"/>
              </a:rPr>
              <a:t> sentir?</a:t>
            </a:r>
            <a:endParaRPr lang="en-CA" dirty="0">
              <a:effectLst/>
              <a:ea typeface="Times New Roman" panose="02020603050405020304" pitchFamily="18" charset="0"/>
            </a:endParaRPr>
          </a:p>
          <a:p>
            <a:pPr>
              <a:spcBef>
                <a:spcPts val="15"/>
              </a:spcBef>
            </a:pPr>
            <a:r>
              <a:rPr lang="fr-CA" i="1" dirty="0">
                <a:effectLst/>
                <a:ea typeface="Times New Roman" panose="02020603050405020304" pitchFamily="18" charset="0"/>
              </a:rPr>
              <a:t>Triste, coupable</a:t>
            </a:r>
            <a:endParaRPr lang="en-CA" dirty="0">
              <a:effectLst/>
              <a:ea typeface="Times New Roman" panose="02020603050405020304" pitchFamily="18" charset="0"/>
            </a:endParaRPr>
          </a:p>
          <a:p>
            <a:pPr>
              <a:spcBef>
                <a:spcPts val="50"/>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lnSpc>
                <a:spcPts val="1490"/>
              </a:lnSpc>
              <a:buFont typeface="Arial" panose="020B0604020202020204" pitchFamily="34" charset="0"/>
              <a:buChar char="•"/>
              <a:tabLst>
                <a:tab pos="847090" algn="l"/>
              </a:tabLst>
            </a:pPr>
            <a:r>
              <a:rPr lang="fr-CA" dirty="0">
                <a:effectLst/>
                <a:ea typeface="Times New Roman" panose="02020603050405020304" pitchFamily="18" charset="0"/>
              </a:rPr>
              <a:t>Quelle est l’intensité de ce sentiment?</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Très forte ou 90/100</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47509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Il s’agit d’un cours. Nous vous encourageons donc à poser des questions et à partager de l’information sur ce qui vous a été utile afin que tous les participants puissent apprendre les uns des autres. Cependant, comme il s’agit d’un grand groupe, ce n’est pas le bon endroit pour discuter des traumatismes personnels ou des pensées suicidaires ou violentes, qui peuvent être pénibles pour les autres membres du groupe. Si vous êtes en situation de crise et que vous avez besoin de parler de l’un de ces sujets, veuillez communiquer avec l’un des animateurs pendant une pause ou après le cours.</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1407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20"/>
              </a:spcBef>
            </a:pPr>
            <a:r>
              <a:rPr lang="fr-CA" sz="1200" dirty="0">
                <a:effectLst/>
                <a:latin typeface="Arial" panose="020B0604020202020204" pitchFamily="34" charset="0"/>
                <a:ea typeface="Times New Roman" panose="02020603050405020304" pitchFamily="18" charset="0"/>
              </a:rPr>
              <a:t>Parlons des pensées :</a:t>
            </a:r>
            <a:endParaRPr lang="en-CA" sz="1200" dirty="0">
              <a:effectLst/>
              <a:latin typeface="Times New Roman" panose="02020603050405020304" pitchFamily="18" charset="0"/>
              <a:ea typeface="Times New Roman" panose="02020603050405020304" pitchFamily="18" charset="0"/>
            </a:endParaRPr>
          </a:p>
          <a:p>
            <a:pPr>
              <a:spcBef>
                <a:spcPts val="50"/>
              </a:spcBef>
            </a:pPr>
            <a:r>
              <a:rPr lang="fr-CA" sz="1200" dirty="0">
                <a:effectLst/>
                <a:latin typeface="Arial" panose="020B0604020202020204" pitchFamily="34"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sz="1200" dirty="0">
                <a:effectLst/>
                <a:latin typeface="Arial" panose="020B0604020202020204" pitchFamily="34" charset="0"/>
                <a:ea typeface="Times New Roman" panose="02020603050405020304" pitchFamily="18" charset="0"/>
              </a:rPr>
              <a:t>Qu’est</a:t>
            </a:r>
            <a:r>
              <a:rPr lang="fr-CA" sz="1200" dirty="0">
                <a:effectLst/>
                <a:latin typeface="Cambria Math" panose="02040503050406030204" pitchFamily="18" charset="0"/>
                <a:ea typeface="Times New Roman" panose="02020603050405020304" pitchFamily="18" charset="0"/>
                <a:cs typeface="Cambria Math" panose="02040503050406030204" pitchFamily="18" charset="0"/>
              </a:rPr>
              <a:t>‑</a:t>
            </a:r>
            <a:r>
              <a:rPr lang="fr-CA" sz="1200" dirty="0">
                <a:effectLst/>
                <a:latin typeface="Arial" panose="020B0604020202020204" pitchFamily="34" charset="0"/>
                <a:ea typeface="Times New Roman" panose="02020603050405020304" pitchFamily="18" charset="0"/>
              </a:rPr>
              <a:t>ce qui me fait croire que cette pensée est vraie?</a:t>
            </a:r>
            <a:endParaRPr lang="en-CA" sz="1200" dirty="0">
              <a:effectLst/>
              <a:latin typeface="Times New Roman" panose="02020603050405020304" pitchFamily="18" charset="0"/>
              <a:ea typeface="Times New Roman" panose="02020603050405020304" pitchFamily="18" charset="0"/>
            </a:endParaRPr>
          </a:p>
          <a:p>
            <a:pPr>
              <a:spcBef>
                <a:spcPts val="15"/>
              </a:spcBef>
            </a:pPr>
            <a:r>
              <a:rPr lang="fr-CA" sz="1200" i="1" dirty="0">
                <a:effectLst/>
                <a:latin typeface="Arial" panose="020B0604020202020204" pitchFamily="34" charset="0"/>
                <a:ea typeface="Times New Roman" panose="02020603050405020304" pitchFamily="18" charset="0"/>
              </a:rPr>
              <a:t>Je conduisais l’autre véhicule et j’ai essayé de faire un massage cardiaque à la personne, mais cela n’a pas fonctionné.</a:t>
            </a:r>
            <a:endParaRPr lang="en-CA" sz="1200" dirty="0">
              <a:effectLst/>
              <a:latin typeface="Times New Roman" panose="02020603050405020304" pitchFamily="18" charset="0"/>
              <a:ea typeface="Times New Roman" panose="02020603050405020304" pitchFamily="18" charset="0"/>
            </a:endParaRPr>
          </a:p>
          <a:p>
            <a:pPr>
              <a:spcBef>
                <a:spcPts val="50"/>
              </a:spcBef>
            </a:pPr>
            <a:r>
              <a:rPr lang="fr-CA" sz="1200" i="1" dirty="0">
                <a:effectLst/>
                <a:latin typeface="Arial" panose="020B0604020202020204" pitchFamily="34"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marL="285750" indent="-285750">
              <a:lnSpc>
                <a:spcPts val="1490"/>
              </a:lnSpc>
              <a:buFont typeface="Arial" panose="020B0604020202020204" pitchFamily="34" charset="0"/>
              <a:buChar char="•"/>
              <a:tabLst>
                <a:tab pos="1029335" algn="l"/>
                <a:tab pos="1029970" algn="l"/>
              </a:tabLst>
            </a:pPr>
            <a:r>
              <a:rPr lang="fr-CA" sz="1200" dirty="0">
                <a:effectLst/>
                <a:latin typeface="Arial" panose="020B0604020202020204" pitchFamily="34" charset="0"/>
                <a:ea typeface="Times New Roman" panose="02020603050405020304" pitchFamily="18" charset="0"/>
              </a:rPr>
              <a:t>Qu’est</a:t>
            </a:r>
            <a:r>
              <a:rPr lang="fr-CA" sz="1200" dirty="0">
                <a:effectLst/>
                <a:latin typeface="Cambria Math" panose="02040503050406030204" pitchFamily="18" charset="0"/>
                <a:ea typeface="Times New Roman" panose="02020603050405020304" pitchFamily="18" charset="0"/>
                <a:cs typeface="Cambria Math" panose="02040503050406030204" pitchFamily="18" charset="0"/>
              </a:rPr>
              <a:t>‑</a:t>
            </a:r>
            <a:r>
              <a:rPr lang="fr-CA" sz="1200" dirty="0">
                <a:effectLst/>
                <a:latin typeface="Arial" panose="020B0604020202020204" pitchFamily="34" charset="0"/>
                <a:ea typeface="Times New Roman" panose="02020603050405020304" pitchFamily="18" charset="0"/>
              </a:rPr>
              <a:t>ce qui me fait croire que cette pensée n’est pas vraie ou pas tout à fait vraie?</a:t>
            </a:r>
            <a:endParaRPr lang="en-CA" sz="1200" dirty="0">
              <a:effectLst/>
              <a:latin typeface="Times New Roman" panose="02020603050405020304" pitchFamily="18" charset="0"/>
              <a:ea typeface="Times New Roman" panose="02020603050405020304" pitchFamily="18" charset="0"/>
            </a:endParaRPr>
          </a:p>
          <a:p>
            <a:pPr>
              <a:lnSpc>
                <a:spcPts val="1490"/>
              </a:lnSpc>
            </a:pPr>
            <a:r>
              <a:rPr lang="fr-CA" sz="1200" i="1" dirty="0">
                <a:effectLst/>
                <a:latin typeface="Arial" panose="020B0604020202020204" pitchFamily="34" charset="0"/>
                <a:ea typeface="Times New Roman" panose="02020603050405020304" pitchFamily="18" charset="0"/>
              </a:rPr>
              <a:t>Je n’ai pas causé l’accident. J’ai fait tout ce que je savais faire.</a:t>
            </a:r>
            <a:endParaRPr lang="en-CA" sz="1200" dirty="0">
              <a:effectLst/>
              <a:latin typeface="Times New Roman" panose="02020603050405020304" pitchFamily="18" charset="0"/>
              <a:ea typeface="Times New Roman" panose="02020603050405020304" pitchFamily="18" charset="0"/>
            </a:endParaRPr>
          </a:p>
          <a:p>
            <a:pPr>
              <a:spcBef>
                <a:spcPts val="50"/>
              </a:spcBef>
            </a:pPr>
            <a:r>
              <a:rPr lang="fr-CA" sz="1200" i="1" dirty="0">
                <a:effectLst/>
                <a:latin typeface="Arial" panose="020B0604020202020204" pitchFamily="34" charset="0"/>
                <a:ea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sz="1200" dirty="0">
                <a:effectLst/>
                <a:latin typeface="Arial" panose="020B0604020202020204" pitchFamily="34" charset="0"/>
                <a:ea typeface="Times New Roman" panose="02020603050405020304" pitchFamily="18" charset="0"/>
              </a:rPr>
              <a:t>De quelle autre façon pourrais</a:t>
            </a:r>
            <a:r>
              <a:rPr lang="fr-CA" sz="1200" dirty="0">
                <a:effectLst/>
                <a:latin typeface="Cambria Math" panose="02040503050406030204" pitchFamily="18" charset="0"/>
                <a:ea typeface="Times New Roman" panose="02020603050405020304" pitchFamily="18" charset="0"/>
                <a:cs typeface="Cambria Math" panose="02040503050406030204" pitchFamily="18" charset="0"/>
              </a:rPr>
              <a:t>‑</a:t>
            </a:r>
            <a:r>
              <a:rPr lang="fr-CA" sz="1200" dirty="0">
                <a:effectLst/>
                <a:latin typeface="Arial" panose="020B0604020202020204" pitchFamily="34" charset="0"/>
                <a:ea typeface="Times New Roman" panose="02020603050405020304" pitchFamily="18" charset="0"/>
              </a:rPr>
              <a:t>je voir la situation?</a:t>
            </a:r>
            <a:endParaRPr lang="en-CA" sz="1200" dirty="0">
              <a:effectLst/>
              <a:latin typeface="Times New Roman" panose="02020603050405020304" pitchFamily="18" charset="0"/>
              <a:ea typeface="Times New Roman" panose="02020603050405020304" pitchFamily="18" charset="0"/>
            </a:endParaRPr>
          </a:p>
          <a:p>
            <a:pPr>
              <a:spcBef>
                <a:spcPts val="115"/>
              </a:spcBef>
            </a:pPr>
            <a:r>
              <a:rPr lang="fr-CA" sz="1200" i="1" dirty="0">
                <a:effectLst/>
                <a:latin typeface="Arial" panose="020B0604020202020204" pitchFamily="34" charset="0"/>
                <a:ea typeface="Times New Roman" panose="02020603050405020304" pitchFamily="18" charset="0"/>
              </a:rPr>
              <a:t>J’ai fait de mon mieux pour lui sauver la vie, mais ses blessures étaient graves</a:t>
            </a:r>
            <a:endParaRPr lang="en-CA" sz="1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33674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ts val="1490"/>
              </a:lnSpc>
              <a:spcBef>
                <a:spcPts val="520"/>
              </a:spcBef>
              <a:buFont typeface="Arial" panose="020B0604020202020204" pitchFamily="34" charset="0"/>
              <a:buChar char="•"/>
              <a:tabLst>
                <a:tab pos="1029335" algn="l"/>
                <a:tab pos="1029970" algn="l"/>
              </a:tabLst>
            </a:pPr>
            <a:r>
              <a:rPr lang="fr-CA" dirty="0">
                <a:effectLst/>
                <a:ea typeface="Times New Roman" panose="02020603050405020304" pitchFamily="18" charset="0"/>
              </a:rPr>
              <a:t>Quel est le pire qui puisse arriver?</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La famille pourrait me blâmer.</a:t>
            </a:r>
            <a:endParaRPr lang="en-CA" dirty="0">
              <a:effectLst/>
              <a:ea typeface="Times New Roman" panose="02020603050405020304" pitchFamily="18" charset="0"/>
            </a:endParaRPr>
          </a:p>
          <a:p>
            <a:pPr>
              <a:spcBef>
                <a:spcPts val="1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dirty="0">
                <a:effectLst/>
                <a:ea typeface="Times New Roman" panose="02020603050405020304" pitchFamily="18" charset="0"/>
              </a:rPr>
              <a:t>Est-ce que je survivrais quand même?</a:t>
            </a:r>
            <a:endParaRPr lang="en-CA" dirty="0">
              <a:effectLst/>
              <a:ea typeface="Times New Roman" panose="02020603050405020304" pitchFamily="18" charset="0"/>
            </a:endParaRPr>
          </a:p>
          <a:p>
            <a:pPr marR="880110">
              <a:lnSpc>
                <a:spcPct val="100000"/>
              </a:lnSpc>
              <a:spcBef>
                <a:spcPts val="90"/>
              </a:spcBef>
              <a:spcAft>
                <a:spcPts val="0"/>
              </a:spcAft>
            </a:pPr>
            <a:r>
              <a:rPr lang="fr-CA" i="1" dirty="0">
                <a:effectLst/>
                <a:ea typeface="Times New Roman" panose="02020603050405020304" pitchFamily="18" charset="0"/>
              </a:rPr>
              <a:t>Ce serait difficile, mais je survivrais – je sais que la famille essaie aussi de comprendre la situation.</a:t>
            </a:r>
            <a:endParaRPr lang="en-CA" dirty="0">
              <a:effectLst/>
              <a:ea typeface="Times New Roman" panose="02020603050405020304" pitchFamily="18" charset="0"/>
            </a:endParaRPr>
          </a:p>
          <a:p>
            <a:pPr>
              <a:spcBef>
                <a:spcPts val="3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lnSpc>
                <a:spcPts val="1490"/>
              </a:lnSpc>
              <a:buFont typeface="Arial" panose="020B0604020202020204" pitchFamily="34" charset="0"/>
              <a:buChar char="•"/>
              <a:tabLst>
                <a:tab pos="1029335" algn="l"/>
                <a:tab pos="1029970" algn="l"/>
              </a:tabLst>
            </a:pPr>
            <a:r>
              <a:rPr lang="fr-CA" dirty="0">
                <a:effectLst/>
                <a:ea typeface="Times New Roman" panose="02020603050405020304" pitchFamily="18" charset="0"/>
              </a:rPr>
              <a:t>Quelle est la meilleure chose qui puisse arriver?</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La famille pouvait me dire que j’ai fait tout ce que je pouvais.</a:t>
            </a:r>
            <a:endParaRPr lang="en-CA" dirty="0">
              <a:effectLst/>
              <a:ea typeface="Times New Roman" panose="02020603050405020304" pitchFamily="18" charset="0"/>
            </a:endParaRPr>
          </a:p>
          <a:p>
            <a:pPr>
              <a:spcBef>
                <a:spcPts val="1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lnSpc>
                <a:spcPts val="1490"/>
              </a:lnSpc>
              <a:buFont typeface="Arial" panose="020B0604020202020204" pitchFamily="34" charset="0"/>
              <a:buChar char="•"/>
              <a:tabLst>
                <a:tab pos="1029335" algn="l"/>
                <a:tab pos="1029970" algn="l"/>
              </a:tabLst>
            </a:pPr>
            <a:r>
              <a:rPr lang="fr-CA" dirty="0">
                <a:effectLst/>
                <a:ea typeface="Times New Roman" panose="02020603050405020304" pitchFamily="18" charset="0"/>
              </a:rPr>
              <a:t>Que se passera</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t</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il probablement?</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La famille ne se concentrera pas sur moi mais sur son propre deuil.</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73529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ts val="1490"/>
              </a:lnSpc>
              <a:spcBef>
                <a:spcPts val="520"/>
              </a:spcBef>
              <a:buFont typeface="Arial" panose="020B0604020202020204" pitchFamily="34" charset="0"/>
              <a:buChar char="•"/>
              <a:tabLst>
                <a:tab pos="1029335" algn="l"/>
                <a:tab pos="1029970" algn="l"/>
              </a:tabLst>
            </a:pPr>
            <a:r>
              <a:rPr lang="fr-CA" dirty="0">
                <a:effectLst/>
                <a:ea typeface="Times New Roman" panose="02020603050405020304" pitchFamily="18" charset="0"/>
              </a:rPr>
              <a:t>Que se passera</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t</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il si je continue à penser la même chose?</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Je ne pourrai pas continuer à conduire</a:t>
            </a:r>
            <a:endParaRPr lang="en-CA" dirty="0">
              <a:effectLst/>
              <a:ea typeface="Times New Roman" panose="02020603050405020304" pitchFamily="18" charset="0"/>
            </a:endParaRPr>
          </a:p>
          <a:p>
            <a:pPr>
              <a:spcBef>
                <a:spcPts val="1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dirty="0">
                <a:effectLst/>
                <a:ea typeface="Times New Roman" panose="02020603050405020304" pitchFamily="18" charset="0"/>
              </a:rPr>
              <a:t>Qu’est</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ce qui pourrait arriver si je changeais ma façon de penser?</a:t>
            </a:r>
            <a:endParaRPr lang="en-CA" dirty="0">
              <a:effectLst/>
              <a:ea typeface="Times New Roman" panose="02020603050405020304" pitchFamily="18" charset="0"/>
            </a:endParaRPr>
          </a:p>
          <a:p>
            <a:pPr>
              <a:spcBef>
                <a:spcPts val="90"/>
              </a:spcBef>
            </a:pPr>
            <a:r>
              <a:rPr lang="fr-CA" i="1" dirty="0">
                <a:effectLst/>
                <a:ea typeface="Times New Roman" panose="02020603050405020304" pitchFamily="18" charset="0"/>
              </a:rPr>
              <a:t>Je pourrais être capable de continuer à fonctionner</a:t>
            </a:r>
            <a:endParaRPr lang="en-CA" dirty="0">
              <a:effectLst/>
              <a:ea typeface="Times New Roman" panose="02020603050405020304" pitchFamily="18" charset="0"/>
            </a:endParaRPr>
          </a:p>
          <a:p>
            <a:pPr>
              <a:spcBef>
                <a:spcPts val="10"/>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dirty="0">
                <a:effectLst/>
                <a:ea typeface="Times New Roman" panose="02020603050405020304" pitchFamily="18" charset="0"/>
              </a:rPr>
              <a:t>Que dirais</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je à un ami si cela lui arrivait?</a:t>
            </a:r>
            <a:endParaRPr lang="en-CA" dirty="0">
              <a:effectLst/>
              <a:ea typeface="Times New Roman" panose="02020603050405020304" pitchFamily="18" charset="0"/>
            </a:endParaRPr>
          </a:p>
          <a:p>
            <a:pPr marR="842645">
              <a:spcBef>
                <a:spcPts val="115"/>
              </a:spcBef>
              <a:spcAft>
                <a:spcPts val="0"/>
              </a:spcAft>
            </a:pPr>
            <a:r>
              <a:rPr lang="fr-CA" i="1" dirty="0">
                <a:effectLst/>
                <a:ea typeface="Times New Roman" panose="02020603050405020304" pitchFamily="18" charset="0"/>
              </a:rPr>
              <a:t>Si cela arrivait à mon amie Pat, je lui dirais que je suis fier d’elle pour avoir essayé de sauver la femme et que ce n’était pas sa faute</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481462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ts val="1490"/>
              </a:lnSpc>
              <a:spcBef>
                <a:spcPts val="520"/>
              </a:spcBef>
              <a:buFont typeface="Arial" panose="020B0604020202020204" pitchFamily="34" charset="0"/>
              <a:buChar char="•"/>
              <a:tabLst>
                <a:tab pos="1029335" algn="l"/>
                <a:tab pos="1029970" algn="l"/>
              </a:tabLst>
            </a:pPr>
            <a:r>
              <a:rPr lang="fr-CA" dirty="0">
                <a:effectLst/>
                <a:ea typeface="Times New Roman" panose="02020603050405020304" pitchFamily="18" charset="0"/>
              </a:rPr>
              <a:t>Que devrais-je faire maintenant?</a:t>
            </a:r>
            <a:endParaRPr lang="en-CA" dirty="0">
              <a:effectLst/>
              <a:ea typeface="Times New Roman" panose="02020603050405020304" pitchFamily="18" charset="0"/>
            </a:endParaRPr>
          </a:p>
          <a:p>
            <a:pPr>
              <a:lnSpc>
                <a:spcPts val="1490"/>
              </a:lnSpc>
            </a:pPr>
            <a:r>
              <a:rPr lang="fr-CA" i="1" dirty="0">
                <a:effectLst/>
                <a:ea typeface="Times New Roman" panose="02020603050405020304" pitchFamily="18" charset="0"/>
              </a:rPr>
              <a:t>Parler à mon partenaire, me promener, écouter de la musique, etc.</a:t>
            </a:r>
            <a:endParaRPr lang="en-CA" dirty="0">
              <a:effectLst/>
              <a:ea typeface="Times New Roman" panose="02020603050405020304" pitchFamily="18" charset="0"/>
            </a:endParaRPr>
          </a:p>
          <a:p>
            <a:pPr>
              <a:spcBef>
                <a:spcPts val="15"/>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dirty="0">
                <a:effectLst/>
                <a:ea typeface="Times New Roman" panose="02020603050405020304" pitchFamily="18" charset="0"/>
              </a:rPr>
              <a:t>Dans quelle mesure est</a:t>
            </a:r>
            <a:r>
              <a:rPr lang="fr-CA" dirty="0">
                <a:effectLst/>
                <a:ea typeface="Times New Roman" panose="02020603050405020304" pitchFamily="18" charset="0"/>
                <a:cs typeface="Cambria Math" panose="02040503050406030204" pitchFamily="18" charset="0"/>
              </a:rPr>
              <a:t>‑</a:t>
            </a:r>
            <a:r>
              <a:rPr lang="fr-CA" dirty="0">
                <a:effectLst/>
                <a:ea typeface="Times New Roman" panose="02020603050405020304" pitchFamily="18" charset="0"/>
              </a:rPr>
              <a:t>ce que je crois la pensée négative maintenant?</a:t>
            </a:r>
            <a:endParaRPr lang="en-CA" dirty="0">
              <a:effectLst/>
              <a:ea typeface="Times New Roman" panose="02020603050405020304" pitchFamily="18" charset="0"/>
            </a:endParaRPr>
          </a:p>
          <a:p>
            <a:pPr>
              <a:spcBef>
                <a:spcPts val="90"/>
              </a:spcBef>
            </a:pPr>
            <a:r>
              <a:rPr lang="fr-CA" i="1" dirty="0">
                <a:effectLst/>
                <a:ea typeface="Times New Roman" panose="02020603050405020304" pitchFamily="18" charset="0"/>
              </a:rPr>
              <a:t>Moyenne ou 50/100</a:t>
            </a:r>
            <a:endParaRPr lang="en-CA" dirty="0">
              <a:effectLst/>
              <a:ea typeface="Times New Roman" panose="02020603050405020304" pitchFamily="18" charset="0"/>
            </a:endParaRPr>
          </a:p>
          <a:p>
            <a:pPr>
              <a:spcBef>
                <a:spcPts val="10"/>
              </a:spcBef>
            </a:pPr>
            <a:r>
              <a:rPr lang="fr-CA" i="1" dirty="0">
                <a:effectLst/>
                <a:ea typeface="Times New Roman" panose="02020603050405020304" pitchFamily="18" charset="0"/>
              </a:rPr>
              <a:t> </a:t>
            </a:r>
            <a:endParaRPr lang="en-CA" dirty="0">
              <a:effectLst/>
              <a:ea typeface="Times New Roman" panose="02020603050405020304" pitchFamily="18" charset="0"/>
            </a:endParaRPr>
          </a:p>
          <a:p>
            <a:pPr marL="285750" indent="-285750">
              <a:buFont typeface="Arial" panose="020B0604020202020204" pitchFamily="34" charset="0"/>
              <a:buChar char="•"/>
              <a:tabLst>
                <a:tab pos="1029335" algn="l"/>
                <a:tab pos="1029970" algn="l"/>
              </a:tabLst>
            </a:pPr>
            <a:r>
              <a:rPr lang="fr-CA" dirty="0">
                <a:effectLst/>
                <a:ea typeface="Times New Roman" panose="02020603050405020304" pitchFamily="18" charset="0"/>
              </a:rPr>
              <a:t>Quelle est l’intensité de mon sentiment négatif maintenant?</a:t>
            </a:r>
            <a:endParaRPr lang="en-CA" dirty="0">
              <a:effectLst/>
              <a:ea typeface="Times New Roman" panose="02020603050405020304" pitchFamily="18" charset="0"/>
            </a:endParaRPr>
          </a:p>
          <a:p>
            <a:pPr>
              <a:spcBef>
                <a:spcPts val="115"/>
              </a:spcBef>
            </a:pPr>
            <a:r>
              <a:rPr lang="fr-CA" i="1" dirty="0">
                <a:effectLst/>
                <a:ea typeface="Times New Roman" panose="02020603050405020304" pitchFamily="18" charset="0"/>
              </a:rPr>
              <a:t>Moyenne ou 45/100</a:t>
            </a:r>
            <a:endParaRPr lang="en-CA" dirty="0">
              <a:effectLst/>
              <a:ea typeface="Times New Roman" panose="02020603050405020304" pitchFamily="18" charset="0"/>
            </a:endParaRPr>
          </a:p>
          <a:p>
            <a:r>
              <a:rPr lang="fr-CA" i="1" dirty="0">
                <a:effectLst/>
                <a:ea typeface="Times New Roman" panose="02020603050405020304" pitchFamily="18" charset="0"/>
              </a:rPr>
              <a:t> </a:t>
            </a:r>
            <a:endParaRPr lang="en-CA" dirty="0">
              <a:effectLst/>
              <a:ea typeface="Times New Roman" panose="02020603050405020304" pitchFamily="18" charset="0"/>
            </a:endParaRPr>
          </a:p>
          <a:p>
            <a:pPr marR="842645">
              <a:spcBef>
                <a:spcPts val="1270"/>
              </a:spcBef>
              <a:spcAft>
                <a:spcPts val="0"/>
              </a:spcAft>
            </a:pPr>
            <a:r>
              <a:rPr lang="fr-CA" dirty="0">
                <a:effectLst/>
                <a:ea typeface="Times New Roman" panose="02020603050405020304" pitchFamily="18" charset="0"/>
              </a:rPr>
              <a:t>Il est important de voir que l’anxiété est encore là, mais qu’elle a diminué.</a:t>
            </a:r>
            <a:endParaRPr lang="en-CA" dirty="0">
              <a:effectLst/>
              <a:ea typeface="Times New Roman" panose="02020603050405020304" pitchFamily="18" charset="0"/>
            </a:endParaRPr>
          </a:p>
          <a:p>
            <a:pPr>
              <a:spcBef>
                <a:spcPts val="45"/>
              </a:spcBef>
            </a:pPr>
            <a:r>
              <a:rPr lang="fr-CA" dirty="0">
                <a:effectLst/>
                <a:ea typeface="Times New Roman" panose="02020603050405020304" pitchFamily="18" charset="0"/>
              </a:rPr>
              <a:t> </a:t>
            </a:r>
            <a:endParaRPr lang="en-CA" dirty="0">
              <a:effectLst/>
              <a:ea typeface="Times New Roman" panose="02020603050405020304" pitchFamily="18" charset="0"/>
            </a:endParaRPr>
          </a:p>
          <a:p>
            <a:r>
              <a:rPr lang="fr-CA" dirty="0">
                <a:effectLst/>
                <a:ea typeface="Times New Roman" panose="02020603050405020304" pitchFamily="18" charset="0"/>
              </a:rPr>
              <a:t>Il s’agit du registre des pensées. Il s’agit d’un outil utilisé en thérapie cognitive.</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8995">
              <a:lnSpc>
                <a:spcPct val="100000"/>
              </a:lnSpc>
            </a:pPr>
            <a:r>
              <a:rPr lang="fr-CA" dirty="0">
                <a:effectLst/>
                <a:ea typeface="Times New Roman" panose="02020603050405020304" pitchFamily="18" charset="0"/>
              </a:rPr>
              <a:t>N’oubliez pas qu’il exige de la pratique! Essayez une nouvelle technique au moins six fois avant de décider si elle pourrait vous être utile!</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50790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8360">
              <a:spcBef>
                <a:spcPts val="520"/>
              </a:spcBef>
              <a:spcAft>
                <a:spcPts val="0"/>
              </a:spcAft>
            </a:pPr>
            <a:r>
              <a:rPr lang="fr-CA" dirty="0">
                <a:effectLst/>
                <a:ea typeface="Times New Roman" panose="02020603050405020304" pitchFamily="18" charset="0"/>
              </a:rPr>
              <a:t>Après une expérience stressante, il existe de nombreux types de réactions comportementales. Certaines ont tendance à être plus utiles et d’autres moins utiles.</a:t>
            </a:r>
            <a:endParaRPr lang="en-CA" dirty="0">
              <a:effectLst/>
              <a:ea typeface="Times New Roman" panose="02020603050405020304" pitchFamily="18" charset="0"/>
            </a:endParaRPr>
          </a:p>
          <a:p>
            <a:pPr>
              <a:spcBef>
                <a:spcPts val="10"/>
              </a:spcBef>
            </a:pPr>
            <a:r>
              <a:rPr lang="fr-CA" dirty="0">
                <a:effectLst/>
                <a:ea typeface="Times New Roman" panose="02020603050405020304" pitchFamily="18" charset="0"/>
              </a:rPr>
              <a:t> </a:t>
            </a:r>
            <a:endParaRPr lang="en-CA" dirty="0">
              <a:effectLst/>
              <a:ea typeface="Times New Roman" panose="02020603050405020304" pitchFamily="18" charset="0"/>
            </a:endParaRPr>
          </a:p>
          <a:p>
            <a:r>
              <a:rPr lang="fr-CA" dirty="0">
                <a:effectLst/>
                <a:ea typeface="Times New Roman" panose="02020603050405020304" pitchFamily="18" charset="0"/>
              </a:rPr>
              <a:t>[Demandez aux participants de suggérer des réactions utiles (les réactions devraient être intégrées à la liste une par une). Demandez aux participants de suggérer des réponses potentiellement inutiles. Les réactions devraient être intégrées à liste une par une – demandez aux participants de donner un exemple de chaque type d’évitement; donnez un exemple si personne ne peut en trouver un.]</a:t>
            </a:r>
            <a:endParaRPr lang="en-CA" dirty="0">
              <a:effectLst/>
              <a:ea typeface="Times New Roman" panose="02020603050405020304" pitchFamily="18" charset="0"/>
            </a:endParaRPr>
          </a:p>
          <a:p>
            <a:pPr marR="838200" algn="just">
              <a:lnSpc>
                <a:spcPct val="103000"/>
              </a:lnSpc>
              <a:spcBef>
                <a:spcPts val="1430"/>
              </a:spcBef>
              <a:spcAft>
                <a:spcPts val="0"/>
              </a:spcAft>
            </a:pPr>
            <a:r>
              <a:rPr lang="fr-CA" dirty="0">
                <a:effectLst/>
                <a:ea typeface="Times New Roman" panose="02020603050405020304" pitchFamily="18" charset="0"/>
              </a:rPr>
              <a:t>Évitement comportemental – éviter certains lieux, certaines personnes ou certaines choses par peur. Par exemple, éviter une certaine rue parce que vous y avez fait une rencontre difficile. Travailler trop pour ne pas avoir à faire d’autres choses dans sa vie ni avoir le temps de réfléchir.</a:t>
            </a:r>
            <a:endParaRPr lang="en-CA" dirty="0">
              <a:effectLst/>
              <a:ea typeface="Times New Roman" panose="02020603050405020304" pitchFamily="18" charset="0"/>
            </a:endParaRPr>
          </a:p>
          <a:p>
            <a:pPr marR="814070" algn="just">
              <a:lnSpc>
                <a:spcPct val="105000"/>
              </a:lnSpc>
            </a:pPr>
            <a:r>
              <a:rPr lang="fr-CA" dirty="0">
                <a:effectLst/>
                <a:ea typeface="Times New Roman" panose="02020603050405020304" pitchFamily="18" charset="0"/>
              </a:rPr>
              <a:t>Évitement chimique – boire de l’alcool ou consommer des drogues pour réduire l’intensité d’une émotion difficile (colère, tristesse, peur)</a:t>
            </a:r>
            <a:endParaRPr lang="en-CA" dirty="0">
              <a:effectLst/>
              <a:ea typeface="Times New Roman" panose="02020603050405020304" pitchFamily="18" charset="0"/>
            </a:endParaRPr>
          </a:p>
          <a:p>
            <a:pPr marR="842645">
              <a:lnSpc>
                <a:spcPct val="103000"/>
              </a:lnSpc>
            </a:pPr>
            <a:r>
              <a:rPr lang="fr-CA" dirty="0">
                <a:effectLst/>
                <a:ea typeface="Times New Roman" panose="02020603050405020304" pitchFamily="18" charset="0"/>
              </a:rPr>
              <a:t>Évitement mental – Se retirer/s’évader mentalement. Continuer d’aller dans divers endroits et de faire des activités, mais sans être vraiment là. Regarder Netflix en boucle pendant des jours pour éviter de penser à des choses stressantes.</a:t>
            </a:r>
            <a:endParaRPr lang="en-CA" dirty="0">
              <a:effectLst/>
              <a:ea typeface="Times New Roman" panose="02020603050405020304" pitchFamily="18" charset="0"/>
            </a:endParaRPr>
          </a:p>
          <a:p>
            <a:pPr algn="just">
              <a:lnSpc>
                <a:spcPts val="1415"/>
              </a:lnSpc>
            </a:pPr>
            <a:r>
              <a:rPr lang="fr-CA" dirty="0">
                <a:effectLst/>
                <a:ea typeface="Times New Roman" panose="02020603050405020304" pitchFamily="18" charset="0"/>
              </a:rPr>
              <a:t>Évitement émotionnel – Prendre ses distances avec ses amis et ses proches pour éviter de ressentir quoi que ce soit. Éviter les conversations qui pourraient vous amener à ressentir des émotions.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099820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charset="0"/>
              </a:rPr>
              <a:t>Rappelez‑vous</a:t>
            </a:r>
            <a:r>
              <a:rPr lang="en-US" dirty="0">
                <a:latin typeface="Calibri" charset="0"/>
              </a:rPr>
              <a:t>, pendant le </a:t>
            </a:r>
            <a:r>
              <a:rPr lang="en-US" dirty="0" err="1">
                <a:latin typeface="Calibri" charset="0"/>
              </a:rPr>
              <a:t>deuxième</a:t>
            </a:r>
            <a:r>
              <a:rPr lang="en-US" dirty="0">
                <a:latin typeface="Calibri" charset="0"/>
              </a:rPr>
              <a:t> </a:t>
            </a:r>
            <a:r>
              <a:rPr lang="en-US" dirty="0" err="1">
                <a:latin typeface="Calibri" charset="0"/>
              </a:rPr>
              <a:t>cours</a:t>
            </a:r>
            <a:r>
              <a:rPr lang="en-US" dirty="0">
                <a:latin typeface="Calibri" charset="0"/>
              </a:rPr>
              <a:t>, nous </a:t>
            </a:r>
            <a:r>
              <a:rPr lang="en-US" dirty="0" err="1">
                <a:latin typeface="Calibri" charset="0"/>
              </a:rPr>
              <a:t>avons</a:t>
            </a:r>
            <a:r>
              <a:rPr lang="en-US" dirty="0">
                <a:latin typeface="Calibri" charset="0"/>
              </a:rPr>
              <a:t> </a:t>
            </a:r>
            <a:r>
              <a:rPr lang="en-US" dirty="0" err="1">
                <a:latin typeface="Calibri" charset="0"/>
              </a:rPr>
              <a:t>parlé</a:t>
            </a:r>
            <a:r>
              <a:rPr lang="en-US" dirty="0">
                <a:latin typeface="Calibri" charset="0"/>
              </a:rPr>
              <a:t> du fait </a:t>
            </a:r>
            <a:r>
              <a:rPr lang="en-US" dirty="0" err="1">
                <a:latin typeface="Calibri" charset="0"/>
              </a:rPr>
              <a:t>qu’il</a:t>
            </a:r>
            <a:r>
              <a:rPr lang="en-US" dirty="0">
                <a:latin typeface="Calibri" charset="0"/>
              </a:rPr>
              <a:t> </a:t>
            </a:r>
            <a:r>
              <a:rPr lang="en-US" dirty="0" err="1">
                <a:latin typeface="Calibri" charset="0"/>
              </a:rPr>
              <a:t>est</a:t>
            </a:r>
            <a:r>
              <a:rPr lang="en-US" dirty="0">
                <a:latin typeface="Calibri" charset="0"/>
              </a:rPr>
              <a:t> naturel de </a:t>
            </a:r>
            <a:r>
              <a:rPr lang="en-US" dirty="0" err="1">
                <a:latin typeface="Calibri" charset="0"/>
              </a:rPr>
              <a:t>vouloir</a:t>
            </a:r>
            <a:r>
              <a:rPr lang="en-US" dirty="0">
                <a:latin typeface="Calibri" charset="0"/>
              </a:rPr>
              <a:t> </a:t>
            </a:r>
            <a:r>
              <a:rPr lang="en-US" dirty="0" err="1">
                <a:latin typeface="Calibri" charset="0"/>
              </a:rPr>
              <a:t>éviter</a:t>
            </a:r>
            <a:r>
              <a:rPr lang="en-US" dirty="0">
                <a:latin typeface="Calibri" charset="0"/>
              </a:rPr>
              <a:t> les situations qui </a:t>
            </a:r>
            <a:r>
              <a:rPr lang="en-US" dirty="0" err="1">
                <a:latin typeface="Calibri" charset="0"/>
              </a:rPr>
              <a:t>déclenchent</a:t>
            </a:r>
            <a:r>
              <a:rPr lang="en-US" dirty="0">
                <a:latin typeface="Calibri" charset="0"/>
              </a:rPr>
              <a:t> la </a:t>
            </a:r>
            <a:r>
              <a:rPr lang="en-US" dirty="0" err="1">
                <a:latin typeface="Calibri" charset="0"/>
              </a:rPr>
              <a:t>réaction</a:t>
            </a:r>
            <a:r>
              <a:rPr lang="en-US" dirty="0">
                <a:latin typeface="Calibri" charset="0"/>
              </a:rPr>
              <a:t> de </a:t>
            </a:r>
            <a:r>
              <a:rPr lang="en-US" dirty="0" err="1">
                <a:latin typeface="Calibri" charset="0"/>
              </a:rPr>
              <a:t>peur</a:t>
            </a:r>
            <a:r>
              <a:rPr lang="en-US" dirty="0">
                <a:latin typeface="Calibri" charset="0"/>
              </a:rPr>
              <a:t>, et que </a:t>
            </a:r>
            <a:r>
              <a:rPr lang="en-US" dirty="0" err="1">
                <a:latin typeface="Calibri" charset="0"/>
              </a:rPr>
              <a:t>cela</a:t>
            </a:r>
            <a:r>
              <a:rPr lang="en-US" dirty="0">
                <a:latin typeface="Calibri" charset="0"/>
              </a:rPr>
              <a:t> procure un sentiment de </a:t>
            </a:r>
            <a:r>
              <a:rPr lang="en-US" dirty="0" err="1">
                <a:latin typeface="Calibri" charset="0"/>
              </a:rPr>
              <a:t>soulagement</a:t>
            </a:r>
            <a:r>
              <a:rPr lang="en-US" dirty="0">
                <a:latin typeface="Calibri" charset="0"/>
              </a:rPr>
              <a:t> </a:t>
            </a:r>
            <a:r>
              <a:rPr lang="en-US" dirty="0" err="1">
                <a:latin typeface="Calibri" charset="0"/>
              </a:rPr>
              <a:t>à</a:t>
            </a:r>
            <a:r>
              <a:rPr lang="en-US" dirty="0">
                <a:latin typeface="Calibri" charset="0"/>
              </a:rPr>
              <a:t> court </a:t>
            </a:r>
            <a:r>
              <a:rPr lang="en-US" dirty="0" err="1">
                <a:latin typeface="Calibri" charset="0"/>
              </a:rPr>
              <a:t>terme</a:t>
            </a:r>
            <a:r>
              <a:rPr lang="en-US" dirty="0">
                <a:latin typeface="Calibri" charset="0"/>
              </a:rPr>
              <a:t>. </a:t>
            </a:r>
            <a:r>
              <a:rPr lang="en-US" dirty="0" err="1">
                <a:latin typeface="Calibri" charset="0"/>
              </a:rPr>
              <a:t>Toutefois</a:t>
            </a:r>
            <a:r>
              <a:rPr lang="en-US" dirty="0">
                <a:latin typeface="Calibri" charset="0"/>
              </a:rPr>
              <a:t>, </a:t>
            </a:r>
            <a:r>
              <a:rPr lang="en-US" dirty="0" err="1">
                <a:latin typeface="Calibri" charset="0"/>
              </a:rPr>
              <a:t>si</a:t>
            </a:r>
            <a:r>
              <a:rPr lang="en-US" dirty="0">
                <a:latin typeface="Calibri" charset="0"/>
              </a:rPr>
              <a:t> </a:t>
            </a:r>
            <a:r>
              <a:rPr lang="en-US" dirty="0" err="1">
                <a:latin typeface="Calibri" charset="0"/>
              </a:rPr>
              <a:t>vous</a:t>
            </a:r>
            <a:r>
              <a:rPr lang="en-US" dirty="0">
                <a:latin typeface="Calibri" charset="0"/>
              </a:rPr>
              <a:t> </a:t>
            </a:r>
            <a:r>
              <a:rPr lang="en-US" dirty="0" err="1">
                <a:latin typeface="Calibri" charset="0"/>
              </a:rPr>
              <a:t>évitez</a:t>
            </a:r>
            <a:r>
              <a:rPr lang="en-US" dirty="0">
                <a:latin typeface="Calibri" charset="0"/>
              </a:rPr>
              <a:t> trop de choses, </a:t>
            </a:r>
            <a:r>
              <a:rPr lang="en-US" dirty="0" err="1">
                <a:latin typeface="Calibri" charset="0"/>
              </a:rPr>
              <a:t>cela</a:t>
            </a:r>
            <a:r>
              <a:rPr lang="en-US" dirty="0">
                <a:latin typeface="Calibri" charset="0"/>
              </a:rPr>
              <a:t> </a:t>
            </a:r>
            <a:r>
              <a:rPr lang="en-US" dirty="0" err="1">
                <a:latin typeface="Calibri" charset="0"/>
              </a:rPr>
              <a:t>peut</a:t>
            </a:r>
            <a:r>
              <a:rPr lang="en-US" dirty="0">
                <a:latin typeface="Calibri" charset="0"/>
              </a:rPr>
              <a:t> augmenter </a:t>
            </a:r>
            <a:r>
              <a:rPr lang="en-US" dirty="0" err="1">
                <a:latin typeface="Calibri" charset="0"/>
              </a:rPr>
              <a:t>votre</a:t>
            </a:r>
            <a:r>
              <a:rPr lang="en-US" dirty="0">
                <a:latin typeface="Calibri" charset="0"/>
              </a:rPr>
              <a:t> </a:t>
            </a:r>
            <a:r>
              <a:rPr lang="en-US" dirty="0" err="1">
                <a:latin typeface="Calibri" charset="0"/>
              </a:rPr>
              <a:t>anxiété</a:t>
            </a:r>
            <a:r>
              <a:rPr lang="en-US" dirty="0">
                <a:latin typeface="Calibri" charset="0"/>
              </a:rPr>
              <a:t> au fil du temps et limiter </a:t>
            </a:r>
            <a:r>
              <a:rPr lang="en-US" dirty="0" err="1">
                <a:latin typeface="Calibri" charset="0"/>
              </a:rPr>
              <a:t>votre</a:t>
            </a:r>
            <a:r>
              <a:rPr lang="en-US" dirty="0">
                <a:latin typeface="Calibri" charset="0"/>
              </a:rPr>
              <a:t> </a:t>
            </a:r>
            <a:r>
              <a:rPr lang="en-US" dirty="0" err="1">
                <a:latin typeface="Calibri" charset="0"/>
              </a:rPr>
              <a:t>capacité</a:t>
            </a:r>
            <a:r>
              <a:rPr lang="en-US" dirty="0">
                <a:latin typeface="Calibri" charset="0"/>
              </a:rPr>
              <a:t> </a:t>
            </a:r>
            <a:r>
              <a:rPr lang="en-US" dirty="0" err="1">
                <a:latin typeface="Calibri" charset="0"/>
              </a:rPr>
              <a:t>à</a:t>
            </a:r>
            <a:r>
              <a:rPr lang="en-US" dirty="0">
                <a:latin typeface="Calibri" charset="0"/>
              </a:rPr>
              <a:t> faire </a:t>
            </a:r>
            <a:r>
              <a:rPr lang="en-US" dirty="0" err="1">
                <a:latin typeface="Calibri" charset="0"/>
              </a:rPr>
              <a:t>ce</a:t>
            </a:r>
            <a:r>
              <a:rPr lang="en-US" dirty="0">
                <a:latin typeface="Calibri" charset="0"/>
              </a:rPr>
              <a:t> que </a:t>
            </a:r>
            <a:r>
              <a:rPr lang="en-US" dirty="0" err="1">
                <a:latin typeface="Calibri" charset="0"/>
              </a:rPr>
              <a:t>vous</a:t>
            </a:r>
            <a:r>
              <a:rPr lang="en-US" dirty="0">
                <a:latin typeface="Calibri" charset="0"/>
              </a:rPr>
              <a:t> </a:t>
            </a:r>
            <a:r>
              <a:rPr lang="en-US" dirty="0" err="1">
                <a:latin typeface="Calibri" charset="0"/>
              </a:rPr>
              <a:t>voulez</a:t>
            </a:r>
            <a:r>
              <a:rPr lang="en-US" dirty="0">
                <a:latin typeface="Calibri" charset="0"/>
              </a:rPr>
              <a:t>.</a:t>
            </a:r>
            <a:endParaRPr lang="en-US" dirty="0"/>
          </a:p>
        </p:txBody>
      </p:sp>
    </p:spTree>
    <p:extLst>
      <p:ext uri="{BB962C8B-B14F-4D97-AF65-F5344CB8AC3E}">
        <p14:creationId xmlns:p14="http://schemas.microsoft.com/office/powerpoint/2010/main" val="406097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lnSpc>
                <a:spcPct val="102000"/>
              </a:lnSpc>
              <a:spcBef>
                <a:spcPts val="520"/>
              </a:spcBef>
              <a:spcAft>
                <a:spcPts val="0"/>
              </a:spcAft>
            </a:pPr>
            <a:r>
              <a:rPr lang="fr-CA" dirty="0">
                <a:effectLst/>
                <a:ea typeface="Times New Roman" panose="02020603050405020304" pitchFamily="18" charset="0"/>
              </a:rPr>
              <a:t>Nous avons également discuté pendant le deuxième cours du fait que faire face à des situations qui semblent menaçantes mais qui sont en fait sans danger peut nous aider à bien faire face aux situations et à réduire l’anxiété à long terme. Le fait d’affronter par petites étapes graduelles des situations qui déclenchent notre réaction de stress contribuera à réduire notre anxiété et notre stress au fil du temps.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4219834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lnSpc>
                <a:spcPct val="103000"/>
              </a:lnSpc>
              <a:spcBef>
                <a:spcPts val="520"/>
              </a:spcBef>
              <a:spcAft>
                <a:spcPts val="0"/>
              </a:spcAft>
            </a:pPr>
            <a:r>
              <a:rPr lang="fr-CA" dirty="0">
                <a:effectLst/>
                <a:ea typeface="Times New Roman" panose="02020603050405020304" pitchFamily="18" charset="0"/>
              </a:rPr>
              <a:t>Rappelez aux participants que la réaction de stress est une des réactions naturelles de notre corps et qu’elle n’est pas dangereuse. Si vous n’évitez pas les fausses alertes, avec le temps, elles ont de moins en moins d’impact sur vous.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10209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lnSpc>
                <a:spcPct val="103000"/>
              </a:lnSpc>
              <a:spcBef>
                <a:spcPts val="520"/>
              </a:spcBef>
              <a:spcAft>
                <a:spcPts val="0"/>
              </a:spcAft>
            </a:pPr>
            <a:r>
              <a:rPr lang="fr-CA" dirty="0">
                <a:effectLst/>
                <a:ea typeface="Times New Roman" panose="02020603050405020304" pitchFamily="18" charset="0"/>
              </a:rPr>
              <a:t>Si vous faites de l’évitement, vous n’avez pas la chance d’apprendre que la fausse alerte est en fait fausse. L’évitement renforce l’idée que la seule raison pour laquelle quelque chose de grave ne s’est pas produit est que vous avez fui la situation.</a:t>
            </a:r>
            <a:endParaRPr lang="en-CA" dirty="0">
              <a:effectLst/>
              <a:ea typeface="Times New Roman" panose="02020603050405020304" pitchFamily="18" charset="0"/>
            </a:endParaRPr>
          </a:p>
          <a:p>
            <a:pPr>
              <a:spcBef>
                <a:spcPts val="35"/>
              </a:spcBef>
            </a:pPr>
            <a:r>
              <a:rPr lang="fr-CA" dirty="0">
                <a:effectLst/>
                <a:ea typeface="Times New Roman" panose="02020603050405020304" pitchFamily="18" charset="0"/>
              </a:rPr>
              <a:t> </a:t>
            </a:r>
            <a:endParaRPr lang="en-CA" dirty="0">
              <a:effectLst/>
              <a:ea typeface="Times New Roman" panose="02020603050405020304" pitchFamily="18" charset="0"/>
            </a:endParaRPr>
          </a:p>
          <a:p>
            <a:r>
              <a:rPr lang="fr-CA" dirty="0">
                <a:effectLst/>
                <a:ea typeface="Times New Roman" panose="02020603050405020304" pitchFamily="18" charset="0"/>
              </a:rPr>
              <a:t>Qu’en est-il de la peur des chiens? Expliquez également l’exposition imaginaire.</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70730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03275">
              <a:lnSpc>
                <a:spcPct val="103000"/>
              </a:lnSpc>
              <a:spcBef>
                <a:spcPts val="520"/>
              </a:spcBef>
              <a:spcAft>
                <a:spcPts val="0"/>
              </a:spcAft>
            </a:pPr>
            <a:r>
              <a:rPr lang="fr-CA" dirty="0">
                <a:effectLst/>
                <a:ea typeface="Times New Roman" panose="02020603050405020304" pitchFamily="18" charset="0"/>
              </a:rPr>
              <a:t>Ce même concept s’applique au fait de faire face aux rappels d’une expérience stressante passée. Prenons l’exemple d’une personne qui a eu une rencontre traumatisante avec un détrousseur dans une certaine rue, p. ex., la rue Harris. Une façon de faire face graduellement à cette réaction de peur pourrait notamment consister à :</a:t>
            </a:r>
            <a:endParaRPr lang="en-CA" dirty="0">
              <a:effectLst/>
              <a:ea typeface="Times New Roman" panose="02020603050405020304" pitchFamily="18" charset="0"/>
            </a:endParaRPr>
          </a:p>
          <a:p>
            <a:pPr marL="342900" marR="946150" indent="-342900">
              <a:lnSpc>
                <a:spcPct val="105000"/>
              </a:lnSpc>
              <a:buFont typeface="+mj-lt"/>
              <a:buAutoNum type="arabicPeriod"/>
              <a:tabLst>
                <a:tab pos="908050" algn="l"/>
              </a:tabLst>
            </a:pPr>
            <a:r>
              <a:rPr lang="fr-CA" dirty="0">
                <a:effectLst/>
                <a:ea typeface="Times New Roman" panose="02020603050405020304" pitchFamily="18" charset="0"/>
              </a:rPr>
              <a:t>Visualiser l’immeuble sur Google </a:t>
            </a:r>
            <a:r>
              <a:rPr lang="fr-CA" dirty="0" err="1">
                <a:effectLst/>
                <a:ea typeface="Times New Roman" panose="02020603050405020304" pitchFamily="18" charset="0"/>
              </a:rPr>
              <a:t>Maps</a:t>
            </a:r>
            <a:r>
              <a:rPr lang="fr-CA" dirty="0">
                <a:effectLst/>
                <a:ea typeface="Times New Roman" panose="02020603050405020304" pitchFamily="18" charset="0"/>
              </a:rPr>
              <a:t> – continuer à le visualiser de façon répétée pendant des périodes déterminées (p. ex. de 20 à 30 minutes) jusqu’à ce que le stress déclenché par la vue de l’immeuble soit minimal.</a:t>
            </a:r>
            <a:endParaRPr lang="en-CA" dirty="0">
              <a:effectLst/>
              <a:ea typeface="Times New Roman" panose="02020603050405020304" pitchFamily="18" charset="0"/>
            </a:endParaRPr>
          </a:p>
          <a:p>
            <a:pPr marL="343535" marR="958850" indent="-342900">
              <a:spcAft>
                <a:spcPts val="0"/>
              </a:spcAft>
              <a:buFont typeface="+mj-lt"/>
              <a:buAutoNum type="arabicPeriod"/>
              <a:tabLst>
                <a:tab pos="908050" algn="l"/>
              </a:tabLst>
            </a:pPr>
            <a:r>
              <a:rPr lang="fr-CA" dirty="0">
                <a:effectLst/>
                <a:ea typeface="Times New Roman" panose="02020603050405020304" pitchFamily="18" charset="0"/>
              </a:rPr>
              <a:t>Aller dans le quartier, mais pas dans la rue même, et rester assis dans votre voiture pendant 20 à 30 minutes ou jusqu’à ce que l’anxiété commence à diminuer. Répéter jusqu’à ce que l’anxiété soit minimale.</a:t>
            </a:r>
            <a:endParaRPr lang="en-CA" dirty="0">
              <a:effectLst/>
              <a:ea typeface="Times New Roman" panose="02020603050405020304" pitchFamily="18" charset="0"/>
            </a:endParaRPr>
          </a:p>
          <a:p>
            <a:pPr marL="342900" indent="-342900">
              <a:lnSpc>
                <a:spcPts val="1490"/>
              </a:lnSpc>
              <a:buFont typeface="+mj-lt"/>
              <a:buAutoNum type="arabicPeriod"/>
              <a:tabLst>
                <a:tab pos="908050" algn="l"/>
              </a:tabLst>
            </a:pPr>
            <a:r>
              <a:rPr lang="fr-CA" dirty="0">
                <a:effectLst/>
                <a:ea typeface="Times New Roman" panose="02020603050405020304" pitchFamily="18" charset="0"/>
              </a:rPr>
              <a:t>Aller sur la rue Harris et regarder l’immeuble tout en restant assis dans votre voiture.</a:t>
            </a:r>
            <a:endParaRPr lang="en-CA" dirty="0">
              <a:effectLst/>
              <a:ea typeface="Times New Roman" panose="02020603050405020304" pitchFamily="18" charset="0"/>
            </a:endParaRPr>
          </a:p>
          <a:p>
            <a:pPr marL="342900" indent="-342900">
              <a:lnSpc>
                <a:spcPts val="1490"/>
              </a:lnSpc>
              <a:buFont typeface="+mj-lt"/>
              <a:buAutoNum type="arabicPeriod"/>
              <a:tabLst>
                <a:tab pos="908050" algn="l"/>
              </a:tabLst>
            </a:pPr>
            <a:r>
              <a:rPr lang="fr-CA" dirty="0">
                <a:effectLst/>
                <a:ea typeface="Times New Roman" panose="02020603050405020304" pitchFamily="18" charset="0"/>
              </a:rPr>
              <a:t>Aller à la rue Harris avec un ami et vous y promener.</a:t>
            </a:r>
            <a:endParaRPr lang="en-CA" dirty="0">
              <a:effectLst/>
              <a:ea typeface="Times New Roman" panose="02020603050405020304" pitchFamily="18" charset="0"/>
            </a:endParaRPr>
          </a:p>
          <a:p>
            <a:pPr marL="342900" indent="-342900">
              <a:spcBef>
                <a:spcPts val="90"/>
              </a:spcBef>
              <a:buFont typeface="+mj-lt"/>
              <a:buAutoNum type="arabicPeriod"/>
              <a:tabLst>
                <a:tab pos="908050" algn="l"/>
              </a:tabLst>
            </a:pPr>
            <a:r>
              <a:rPr lang="fr-CA" dirty="0">
                <a:effectLst/>
                <a:ea typeface="Times New Roman" panose="02020603050405020304" pitchFamily="18" charset="0"/>
              </a:rPr>
              <a:t>Aller seul sur la rue Harris et vous promener.</a:t>
            </a:r>
            <a:endParaRPr lang="en-CA" dirty="0">
              <a:effectLst/>
              <a:ea typeface="Times New Roman" panose="02020603050405020304" pitchFamily="18" charset="0"/>
            </a:endParaRPr>
          </a:p>
          <a:p>
            <a:pPr>
              <a:spcBef>
                <a:spcPts val="1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3000"/>
              </a:lnSpc>
            </a:pPr>
            <a:r>
              <a:rPr lang="fr-CA" dirty="0">
                <a:effectLst/>
                <a:ea typeface="Times New Roman" panose="02020603050405020304" pitchFamily="18" charset="0"/>
              </a:rPr>
              <a:t>N’oubliez pas que nous ne faisons pas cela parce que nous « devrions » le faire. Nous le faisons parce que cela nous faciliterait la vie si nous étions plus à l’aise dans certains endroits, pour certaines activités ou pour interagir avec certaines personnes.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93421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Aujourd’hui, nous avons choisi un exercice d’ancrage de base comme stratégie de pleine conscience.</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03758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pPr>
              <a:spcBef>
                <a:spcPts val="520"/>
              </a:spcBef>
            </a:pPr>
            <a:r>
              <a:rPr lang="fr-CA" dirty="0">
                <a:effectLst/>
                <a:latin typeface="Calibri" panose="020F0502020204030204" pitchFamily="34" charset="0"/>
                <a:ea typeface="Times New Roman" panose="02020603050405020304" pitchFamily="18" charset="0"/>
                <a:cs typeface="Calibri" panose="020F0502020204030204" pitchFamily="34" charset="0"/>
              </a:rPr>
              <a:t>Réfléchissez à la façon dont vous établiriez un objectif SMART pour chaque étape d’une échelle d’approche.</a:t>
            </a:r>
            <a:endParaRPr lang="en-CA"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0822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09625">
              <a:lnSpc>
                <a:spcPct val="102000"/>
              </a:lnSpc>
              <a:spcBef>
                <a:spcPts val="520"/>
              </a:spcBef>
              <a:spcAft>
                <a:spcPts val="0"/>
              </a:spcAft>
            </a:pPr>
            <a:r>
              <a:rPr lang="fr-CA" dirty="0">
                <a:effectLst/>
                <a:ea typeface="Times New Roman" panose="02020603050405020304" pitchFamily="18" charset="0"/>
              </a:rPr>
              <a:t>Un objectif SMART lié à la mauvaise expérience vécue sur la rue Harris pourrait consister à passer graduellement du temps sur la rue Harris ou à proximité de celle-ci de nouveau pour s’habituer à y être et se sentir de plus en plus à l’aise à cet endroit au fil du temps. Il s’agit d’un objectif spécifique, en ce sens qu’il comprendra des activités d’exposition liées à la rue Harris. Il est mesurable en ce sens que j’y consacrerai une période d’une durée précise chaque jour. Il est atteignable parce que j’ai conçu l’échelle d’approche de manière à ce que la difficulté augmente très progressivement. Il est réaliste parce que je veux visiter un ami qui habite près de là. Il est temporel, car j’ai décidé quand commencer : aujourd’hui.</a:t>
            </a:r>
            <a:endParaRPr lang="en-CA" dirty="0">
              <a:effectLst/>
              <a:ea typeface="Times New Roman" panose="02020603050405020304" pitchFamily="18" charset="0"/>
            </a:endParaRPr>
          </a:p>
          <a:p>
            <a:pPr>
              <a:spcBef>
                <a:spcPts val="25"/>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03275">
              <a:spcBef>
                <a:spcPts val="5"/>
              </a:spcBef>
              <a:spcAft>
                <a:spcPts val="0"/>
              </a:spcAft>
            </a:pPr>
            <a:r>
              <a:rPr lang="fr-CA" dirty="0">
                <a:effectLst/>
                <a:ea typeface="Times New Roman" panose="02020603050405020304" pitchFamily="18" charset="0"/>
              </a:rPr>
              <a:t>Si vous savez que vous faites de l’évitement ou réagissez dans des situations qui vous rappellent une expérience stressante passée, il peut être utile de consacrer du temps à l’élaboration d’une échelle d’approche pour faire face à ces rappels au besoin.</a:t>
            </a:r>
            <a:endParaRPr lang="en-CA" dirty="0">
              <a:effectLst/>
              <a:ea typeface="Times New Roman" panose="02020603050405020304" pitchFamily="18" charset="0"/>
            </a:endParaRPr>
          </a:p>
        </p:txBody>
      </p:sp>
    </p:spTree>
    <p:extLst>
      <p:ext uri="{BB962C8B-B14F-4D97-AF65-F5344CB8AC3E}">
        <p14:creationId xmlns:p14="http://schemas.microsoft.com/office/powerpoint/2010/main" val="3247966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520"/>
              </a:spcBef>
            </a:pPr>
            <a:r>
              <a:rPr lang="fr-CA" dirty="0">
                <a:effectLst/>
                <a:latin typeface="Calibri" panose="020F0502020204030204" pitchFamily="34" charset="0"/>
                <a:ea typeface="Times New Roman" panose="02020603050405020304" pitchFamily="18" charset="0"/>
                <a:cs typeface="Calibri" panose="020F0502020204030204" pitchFamily="34" charset="0"/>
              </a:rPr>
              <a:t>Nous allons maintenant nous concentrer sur l’élaboration d’un plan de bien-être personnalisé.</a:t>
            </a:r>
            <a:endParaRPr lang="en-CA"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13881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20"/>
              </a:spcBef>
            </a:pPr>
            <a:r>
              <a:rPr lang="fr-CA" dirty="0">
                <a:effectLst/>
                <a:ea typeface="Times New Roman" panose="02020603050405020304" pitchFamily="18" charset="0"/>
              </a:rPr>
              <a:t>Vous pouvez utiliser ce document pour consigner les détails de votre plan de bien-être.</a:t>
            </a:r>
            <a:endParaRPr lang="en-CA" dirty="0">
              <a:effectLst/>
              <a:ea typeface="Times New Roman" panose="02020603050405020304" pitchFamily="18" charset="0"/>
            </a:endParaRPr>
          </a:p>
        </p:txBody>
      </p:sp>
    </p:spTree>
    <p:extLst>
      <p:ext uri="{BB962C8B-B14F-4D97-AF65-F5344CB8AC3E}">
        <p14:creationId xmlns:p14="http://schemas.microsoft.com/office/powerpoint/2010/main" val="1240404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15340">
              <a:lnSpc>
                <a:spcPct val="102000"/>
              </a:lnSpc>
              <a:spcBef>
                <a:spcPts val="520"/>
              </a:spcBef>
              <a:spcAft>
                <a:spcPts val="0"/>
              </a:spcAft>
            </a:pPr>
            <a:r>
              <a:rPr lang="fr-CA" dirty="0">
                <a:effectLst/>
                <a:ea typeface="Times New Roman" panose="02020603050405020304" pitchFamily="18" charset="0"/>
              </a:rPr>
              <a:t>En période de stress élevé, il peut être plus difficile de résoudre des problèmes et d’utiliser des stratégies d’adaptation saines pour gérer notre anxiété, notre humeur ou notre niveau de stress. Pour traverser ces périodes plus efficacement, il peut être utile d’élaborer un plan de bien-être lorsqu’on se sent détendu et maître de la situation. Un plan de bien-être nous indique les étapes à suivre pour gérer notre stress, en passant de stratégies que nous pouvons essayer seuls, à des ressources communautaires en santé mentale si les symptômes ne disparaissent pas et que nous nous sentons dépassés et avons besoin d’aide supplémentaire. L’avantage d’établir un plan de bien-être lorsque nous sommes détendus est que nous réfléchissons et résolvons les problèmes à l’avance, ce qui nous évite d’avoir à réfléchir à des moments où il peut être plus difficile de déterminer la suite des choses. Essayons maintenant d’établir un plan. [Passez en revue chaque étape pendant que les participants notent leurs réponses par écrit en privé]</a:t>
            </a:r>
            <a:endParaRPr lang="en-CA" dirty="0">
              <a:effectLst/>
              <a:ea typeface="Times New Roman" panose="02020603050405020304" pitchFamily="18" charset="0"/>
            </a:endParaRPr>
          </a:p>
        </p:txBody>
      </p:sp>
    </p:spTree>
    <p:extLst>
      <p:ext uri="{BB962C8B-B14F-4D97-AF65-F5344CB8AC3E}">
        <p14:creationId xmlns:p14="http://schemas.microsoft.com/office/powerpoint/2010/main" val="2651839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spcBef>
                <a:spcPts val="520"/>
              </a:spcBef>
              <a:spcAft>
                <a:spcPts val="0"/>
              </a:spcAft>
            </a:pPr>
            <a:r>
              <a:rPr lang="fr-CA" dirty="0">
                <a:effectLst/>
                <a:ea typeface="Times New Roman" panose="02020603050405020304" pitchFamily="18" charset="0"/>
              </a:rPr>
              <a:t>Nous vous encourageons à rapporter ce plan à la maison et à en poursuivre l’élaboration. Une fois le tout terminé, prenez-en une photo avec votre téléphone pour l’avoir sous la main partout où vous allez.</a:t>
            </a:r>
            <a:endParaRPr lang="en-CA" dirty="0">
              <a:effectLst/>
              <a:ea typeface="Times New Roman" panose="02020603050405020304" pitchFamily="18" charset="0"/>
            </a:endParaRPr>
          </a:p>
          <a:p>
            <a:pPr>
              <a:spcBef>
                <a:spcPts val="1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5000"/>
              </a:lnSpc>
            </a:pPr>
            <a:r>
              <a:rPr lang="fr-CA" dirty="0">
                <a:effectLst/>
                <a:ea typeface="Times New Roman" panose="02020603050405020304" pitchFamily="18" charset="0"/>
              </a:rPr>
              <a:t>Si jamais vous vous trouvez un jour dans une situation de détresse grave, il existe des ressources en cas de crise qui peuvent être utiles.</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014468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20"/>
              </a:spcBef>
            </a:pPr>
            <a:r>
              <a:rPr lang="fr-CA" dirty="0">
                <a:effectLst/>
                <a:ea typeface="Times New Roman" panose="02020603050405020304" pitchFamily="18" charset="0"/>
              </a:rPr>
              <a:t>Parlons plus en détail des zones :</a:t>
            </a:r>
          </a:p>
          <a:p>
            <a:pPr>
              <a:spcBef>
                <a:spcPts val="520"/>
              </a:spcBef>
            </a:pPr>
            <a:r>
              <a:rPr lang="fr-CA" dirty="0">
                <a:effectLst/>
                <a:ea typeface="Times New Roman" panose="02020603050405020304" pitchFamily="18" charset="0"/>
              </a:rPr>
              <a:t>Vous connaissez peut-être ce graphique du programme En route vers la préparation mentale (RVPM).</a:t>
            </a:r>
          </a:p>
          <a:p>
            <a:pPr>
              <a:spcBef>
                <a:spcPts val="520"/>
              </a:spcBef>
            </a:pPr>
            <a:endParaRPr lang="en-CA" dirty="0">
              <a:effectLst/>
              <a:ea typeface="Times New Roman" panose="02020603050405020304" pitchFamily="18" charset="0"/>
            </a:endParaRPr>
          </a:p>
          <a:p>
            <a:pPr marR="803275">
              <a:lnSpc>
                <a:spcPct val="102000"/>
              </a:lnSpc>
            </a:pPr>
            <a:r>
              <a:rPr lang="fr-CA" dirty="0">
                <a:effectLst/>
                <a:ea typeface="Times New Roman" panose="02020603050405020304" pitchFamily="18" charset="0"/>
              </a:rPr>
              <a:t>Dans la zone verte « en santé », vous vous sentez au mieux, votre énergie est bonne, vous gérez bien votre emploi du temps et vous équilibrez bien votre vie familiale, professionnelle et sociale. Il se peut que vous vous retrouviez dans la zone jaune, mais vous pouvez vous remettre sur la bonne voie grâce à de saines techniques de gestion du stress.</a:t>
            </a:r>
            <a:endParaRPr lang="en-CA" dirty="0">
              <a:effectLst/>
              <a:ea typeface="Times New Roman" panose="02020603050405020304" pitchFamily="18" charset="0"/>
            </a:endParaRPr>
          </a:p>
          <a:p>
            <a:pPr>
              <a:spcBef>
                <a:spcPts val="50"/>
              </a:spcBef>
            </a:pPr>
            <a:r>
              <a:rPr lang="fr-CA" dirty="0">
                <a:effectLst/>
                <a:ea typeface="Times New Roman" panose="02020603050405020304" pitchFamily="18" charset="0"/>
              </a:rPr>
              <a:t> </a:t>
            </a:r>
            <a:endParaRPr lang="en-CA" dirty="0">
              <a:effectLst/>
              <a:ea typeface="Times New Roman" panose="02020603050405020304" pitchFamily="18" charset="0"/>
            </a:endParaRPr>
          </a:p>
          <a:p>
            <a:pPr marR="842645">
              <a:lnSpc>
                <a:spcPct val="102000"/>
              </a:lnSpc>
            </a:pPr>
            <a:r>
              <a:rPr lang="fr-CA" dirty="0">
                <a:effectLst/>
                <a:ea typeface="Times New Roman" panose="02020603050405020304" pitchFamily="18" charset="0"/>
              </a:rPr>
              <a:t>Dans la zone jaune « en réaction », vous ressentez peut-être plus de stress, plus souvent. Vous avez peut-être commencé à manger plus de produits de restauration rapide, ou vous sautez des repas. Vous êtes peut-être plus irritable et dormez moins bien à l’occasion. Toutefois, votre niveau de stress demeure gérable et, avec un certain effort, vous pouvez retourner dans la zone verte.</a:t>
            </a:r>
            <a:endParaRPr lang="en-CA" dirty="0">
              <a:effectLst/>
              <a:ea typeface="Times New Roman" panose="02020603050405020304" pitchFamily="18" charset="0"/>
            </a:endParaRPr>
          </a:p>
          <a:p>
            <a:pPr marR="803275">
              <a:lnSpc>
                <a:spcPct val="102000"/>
              </a:lnSpc>
            </a:pPr>
            <a:r>
              <a:rPr lang="fr-CA" spc="-15" dirty="0">
                <a:effectLst/>
                <a:ea typeface="Times New Roman" panose="02020603050405020304" pitchFamily="18" charset="0"/>
              </a:rPr>
              <a:t> </a:t>
            </a:r>
            <a:endParaRPr lang="en-CA" dirty="0">
              <a:effectLst/>
              <a:ea typeface="Times New Roman" panose="02020603050405020304" pitchFamily="18" charset="0"/>
            </a:endParaRPr>
          </a:p>
          <a:p>
            <a:pPr marR="803275">
              <a:lnSpc>
                <a:spcPct val="102000"/>
              </a:lnSpc>
            </a:pPr>
            <a:r>
              <a:rPr lang="fr-CA" dirty="0">
                <a:effectLst/>
                <a:ea typeface="Times New Roman" panose="02020603050405020304" pitchFamily="18" charset="0"/>
              </a:rPr>
              <a:t>Dans la zone orange « blessé », vous vous sentez peut-être déprimé ou inquiet la plupart du temps. Il se peut que vos amis et votre famille fassent des commentaires sur votre humeur. Il se peut que vous vous isoliez davantage. Vous pourriez vous sentir dépassé et ne pas trop savoir quoi faire pour changer les choses. Dans cette zone, vous devriez chercher de l’aide auprès d’un médecin de famille, du Programme d’aide aux employés (PAE) ou d’autres ressources pour vous aider à trouver des moyens de mieux gérer la situation. Être dans la zone orange est un signe qu’il faut trouver des ressources pour apporter des changements. Le fait de se trouver dans la zone orange peut indiquer la nécessité d’un changement à court terme ou d’une réduction du stress ou des responsabilités dans un domaine donné afin de mieux gérer la situation et de retourner dans la zone verte.</a:t>
            </a:r>
            <a:endParaRPr lang="en-CA" dirty="0">
              <a:effectLst/>
              <a:ea typeface="Times New Roman" panose="02020603050405020304" pitchFamily="18" charset="0"/>
            </a:endParaRPr>
          </a:p>
          <a:p>
            <a:r>
              <a:rPr lang="fr-CA" dirty="0">
                <a:effectLst/>
                <a:ea typeface="Times New Roman" panose="02020603050405020304" pitchFamily="18" charset="0"/>
              </a:rPr>
              <a:t> </a:t>
            </a:r>
            <a:endParaRPr lang="en-CA" dirty="0">
              <a:effectLst/>
              <a:ea typeface="Times New Roman" panose="02020603050405020304" pitchFamily="18" charset="0"/>
            </a:endParaRPr>
          </a:p>
          <a:p>
            <a:r>
              <a:rPr lang="fr-CA" dirty="0">
                <a:effectLst/>
                <a:ea typeface="Times New Roman" panose="02020603050405020304" pitchFamily="18" charset="0"/>
              </a:rPr>
              <a:t>Dans la zone rouge « malade », une personne est incapable de gérer sa situation sans l’aide des services de santé mentale ou d’autres soutiens professionnels. Elle peut être incapable de travailler.</a:t>
            </a:r>
            <a:endParaRPr lang="en-CA" dirty="0">
              <a:effectLst/>
              <a:ea typeface="Times New Roman" panose="02020603050405020304" pitchFamily="18" charset="0"/>
            </a:endParaRPr>
          </a:p>
          <a:p>
            <a:r>
              <a:rPr lang="fr-CA" dirty="0">
                <a:effectLst/>
                <a:ea typeface="Times New Roman" panose="02020603050405020304" pitchFamily="18" charset="0"/>
              </a:rPr>
              <a:t> </a:t>
            </a:r>
            <a:endParaRPr lang="en-CA" dirty="0">
              <a:effectLst/>
              <a:ea typeface="Times New Roman" panose="02020603050405020304" pitchFamily="18" charset="0"/>
            </a:endParaRPr>
          </a:p>
        </p:txBody>
      </p:sp>
    </p:spTree>
    <p:extLst>
      <p:ext uri="{BB962C8B-B14F-4D97-AF65-F5344CB8AC3E}">
        <p14:creationId xmlns:p14="http://schemas.microsoft.com/office/powerpoint/2010/main" val="992591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42645">
              <a:spcBef>
                <a:spcPts val="520"/>
              </a:spcBef>
              <a:spcAft>
                <a:spcPts val="0"/>
              </a:spcAft>
            </a:pPr>
            <a:r>
              <a:rPr lang="fr-CA" dirty="0">
                <a:effectLst/>
                <a:ea typeface="Times New Roman" panose="02020603050405020304" pitchFamily="18" charset="0"/>
              </a:rPr>
              <a:t>Les éléments de mise en application des techniques sont nos suggestions sur la façon dont vous pouvez rendre cette information utile dans votre vie pour faire face au stress et accroître votre résilience.</a:t>
            </a:r>
            <a:endParaRPr lang="en-CA"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tx1"/>
              </a:solidFil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err="1">
                <a:solidFill>
                  <a:schemeClr val="tx1"/>
                </a:solidFill>
                <a:ea typeface="+mn-ea"/>
                <a:cs typeface="+mn-cs"/>
              </a:rPr>
              <a:t>Portez</a:t>
            </a:r>
            <a:r>
              <a:rPr lang="en-US" b="0" i="0" u="none" strike="noStrike" kern="1200" baseline="0" dirty="0">
                <a:solidFill>
                  <a:schemeClr val="tx1"/>
                </a:solidFill>
                <a:ea typeface="+mn-ea"/>
                <a:cs typeface="+mn-cs"/>
              </a:rPr>
              <a:t> attention aux </a:t>
            </a:r>
            <a:r>
              <a:rPr lang="en-US" b="0" i="0" u="none" strike="noStrike" kern="1200" baseline="0" dirty="0" err="1">
                <a:solidFill>
                  <a:schemeClr val="tx1"/>
                </a:solidFill>
                <a:ea typeface="+mn-ea"/>
                <a:cs typeface="+mn-cs"/>
              </a:rPr>
              <a:t>fausses</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alertes</a:t>
            </a:r>
            <a:endParaRPr lang="en-US" b="0" i="0" u="none" strike="noStrike" kern="1200" baseline="0" dirty="0">
              <a:solidFill>
                <a:schemeClr val="tx1"/>
              </a:solidFil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err="1">
                <a:solidFill>
                  <a:schemeClr val="tx1"/>
                </a:solidFill>
                <a:ea typeface="+mn-ea"/>
                <a:cs typeface="+mn-cs"/>
              </a:rPr>
              <a:t>Faites</a:t>
            </a:r>
            <a:r>
              <a:rPr lang="en-US" b="0" i="0" u="none" strike="noStrike" kern="1200" baseline="0" dirty="0">
                <a:solidFill>
                  <a:schemeClr val="tx1"/>
                </a:solidFill>
                <a:ea typeface="+mn-ea"/>
                <a:cs typeface="+mn-cs"/>
              </a:rPr>
              <a:t> un </a:t>
            </a:r>
            <a:r>
              <a:rPr lang="en-US" b="0" i="0" u="none" strike="noStrike" kern="1200" baseline="0" dirty="0" err="1">
                <a:solidFill>
                  <a:schemeClr val="tx1"/>
                </a:solidFill>
                <a:ea typeface="+mn-ea"/>
                <a:cs typeface="+mn-cs"/>
              </a:rPr>
              <a:t>exercice</a:t>
            </a:r>
            <a:r>
              <a:rPr lang="en-US" b="0" i="0" u="none" strike="noStrike" kern="1200" baseline="0" dirty="0">
                <a:solidFill>
                  <a:schemeClr val="tx1"/>
                </a:solidFill>
                <a:ea typeface="+mn-ea"/>
                <a:cs typeface="+mn-cs"/>
              </a:rPr>
              <a:t> de </a:t>
            </a:r>
            <a:r>
              <a:rPr lang="en-US" b="0" i="0" u="none" strike="noStrike" kern="1200" baseline="0" dirty="0" err="1">
                <a:solidFill>
                  <a:schemeClr val="tx1"/>
                </a:solidFill>
                <a:ea typeface="+mn-ea"/>
                <a:cs typeface="+mn-cs"/>
              </a:rPr>
              <a:t>pleine</a:t>
            </a:r>
            <a:r>
              <a:rPr lang="en-US" b="0" i="0" u="none" strike="noStrike" kern="1200" baseline="0" dirty="0">
                <a:solidFill>
                  <a:schemeClr val="tx1"/>
                </a:solidFill>
                <a:ea typeface="+mn-ea"/>
                <a:cs typeface="+mn-cs"/>
              </a:rPr>
              <a:t> conscience pour 5 min </a:t>
            </a:r>
            <a:r>
              <a:rPr lang="en-US" b="0" i="0" u="none" strike="noStrike" kern="1200" baseline="0" dirty="0" err="1">
                <a:solidFill>
                  <a:schemeClr val="tx1"/>
                </a:solidFill>
                <a:ea typeface="+mn-ea"/>
                <a:cs typeface="+mn-cs"/>
              </a:rPr>
              <a:t>chaque</a:t>
            </a:r>
            <a:r>
              <a:rPr lang="en-US" b="0" i="0" u="none" strike="noStrike" kern="1200" baseline="0" dirty="0">
                <a:solidFill>
                  <a:schemeClr val="tx1"/>
                </a:solidFill>
                <a:ea typeface="+mn-ea"/>
                <a:cs typeface="+mn-cs"/>
              </a:rPr>
              <a:t> jour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baseline="0" dirty="0">
                <a:solidFill>
                  <a:schemeClr val="tx1"/>
                </a:solidFill>
                <a:ea typeface="+mn-ea"/>
                <a:cs typeface="+mn-cs"/>
              </a:rPr>
              <a:t>Si </a:t>
            </a:r>
            <a:r>
              <a:rPr lang="en-US" b="0" i="0" u="none" strike="noStrike" kern="1200" baseline="0" dirty="0" err="1">
                <a:solidFill>
                  <a:schemeClr val="tx1"/>
                </a:solidFill>
                <a:ea typeface="+mn-ea"/>
                <a:cs typeface="+mn-cs"/>
              </a:rPr>
              <a:t>vous</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vous</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sentirez</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stressé</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essayez</a:t>
            </a:r>
            <a:r>
              <a:rPr lang="en-US" b="0" i="0" u="none" strike="noStrike" kern="1200" baseline="0" dirty="0">
                <a:solidFill>
                  <a:schemeClr val="tx1"/>
                </a:solidFill>
                <a:ea typeface="+mn-ea"/>
                <a:cs typeface="+mn-cs"/>
              </a:rPr>
              <a:t> </a:t>
            </a:r>
            <a:r>
              <a:rPr lang="en-US" b="0" i="0" u="none" strike="noStrike" kern="1200" baseline="0" dirty="0" err="1">
                <a:solidFill>
                  <a:schemeClr val="tx1"/>
                </a:solidFill>
                <a:ea typeface="+mn-ea"/>
                <a:cs typeface="+mn-cs"/>
              </a:rPr>
              <a:t>l’une</a:t>
            </a:r>
            <a:r>
              <a:rPr lang="en-US" b="0" i="0" u="none" strike="noStrike" kern="1200" baseline="0" dirty="0">
                <a:solidFill>
                  <a:schemeClr val="tx1"/>
                </a:solidFill>
                <a:ea typeface="+mn-ea"/>
                <a:cs typeface="+mn-cs"/>
              </a:rPr>
              <a:t> des options </a:t>
            </a:r>
            <a:r>
              <a:rPr lang="en-US" b="0" i="0" u="none" strike="noStrike" kern="1200" baseline="0" dirty="0" err="1">
                <a:solidFill>
                  <a:schemeClr val="tx1"/>
                </a:solidFill>
                <a:ea typeface="+mn-ea"/>
                <a:cs typeface="+mn-cs"/>
              </a:rPr>
              <a:t>suivantes</a:t>
            </a:r>
            <a:r>
              <a:rPr lang="en-US" b="0" i="0" u="none" strike="noStrike" kern="1200" baseline="0" dirty="0">
                <a:solidFill>
                  <a:schemeClr val="tx1"/>
                </a:solidFill>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Pratiquez</a:t>
            </a:r>
            <a:r>
              <a:rPr lang="en-US" dirty="0"/>
              <a:t> la </a:t>
            </a:r>
            <a:r>
              <a:rPr lang="en-US" dirty="0" err="1"/>
              <a:t>pleine</a:t>
            </a:r>
            <a:r>
              <a:rPr lang="en-US" dirty="0"/>
              <a:t> conscience </a:t>
            </a:r>
            <a:r>
              <a:rPr lang="en-US" dirty="0" err="1"/>
              <a:t>ou</a:t>
            </a:r>
            <a:r>
              <a:rPr lang="en-US" dirty="0"/>
              <a:t> </a:t>
            </a:r>
            <a:r>
              <a:rPr lang="en-US" dirty="0" err="1"/>
              <a:t>une</a:t>
            </a:r>
            <a:r>
              <a:rPr lang="en-US" dirty="0"/>
              <a:t> </a:t>
            </a:r>
            <a:r>
              <a:rPr lang="en-US" dirty="0" err="1"/>
              <a:t>stratégie</a:t>
            </a:r>
            <a:r>
              <a:rPr lang="en-US" dirty="0"/>
              <a:t> </a:t>
            </a:r>
            <a:r>
              <a:rPr lang="en-US" dirty="0" err="1"/>
              <a:t>d’ancrage</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Faites</a:t>
            </a:r>
            <a:r>
              <a:rPr lang="en-US" dirty="0"/>
              <a:t> </a:t>
            </a:r>
            <a:r>
              <a:rPr lang="en-US" dirty="0" err="1"/>
              <a:t>l’exercise</a:t>
            </a:r>
            <a:r>
              <a:rPr lang="en-US" dirty="0"/>
              <a:t> “Tester </a:t>
            </a:r>
            <a:r>
              <a:rPr lang="en-US" dirty="0" err="1"/>
              <a:t>vos</a:t>
            </a:r>
            <a:r>
              <a:rPr lang="en-US" dirty="0"/>
              <a:t> pensées”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Établissez</a:t>
            </a:r>
            <a:r>
              <a:rPr lang="en-US" dirty="0"/>
              <a:t> un </a:t>
            </a:r>
            <a:r>
              <a:rPr lang="en-US" dirty="0" err="1"/>
              <a:t>objectif</a:t>
            </a:r>
            <a:r>
              <a:rPr lang="en-US" dirty="0"/>
              <a:t> SMART </a:t>
            </a:r>
            <a:r>
              <a:rPr lang="en-US" dirty="0" err="1"/>
              <a:t>axé</a:t>
            </a:r>
            <a:r>
              <a:rPr lang="en-US" dirty="0"/>
              <a:t> sur </a:t>
            </a:r>
            <a:r>
              <a:rPr lang="en-US" dirty="0" err="1"/>
              <a:t>votre</a:t>
            </a:r>
            <a:r>
              <a:rPr lang="en-US" dirty="0"/>
              <a:t> propre bien-</a:t>
            </a:r>
            <a:r>
              <a:rPr lang="en-US" dirty="0" err="1"/>
              <a:t>être</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Consultez</a:t>
            </a:r>
            <a:r>
              <a:rPr lang="en-US" dirty="0"/>
              <a:t> </a:t>
            </a:r>
            <a:r>
              <a:rPr lang="en-US" dirty="0" err="1"/>
              <a:t>votre</a:t>
            </a:r>
            <a:r>
              <a:rPr lang="en-US" dirty="0"/>
              <a:t> plan de bien-</a:t>
            </a:r>
            <a:r>
              <a:rPr lang="en-US" dirty="0" err="1"/>
              <a:t>être</a:t>
            </a:r>
            <a:endParaRPr lang="en-US" dirty="0"/>
          </a:p>
          <a:p>
            <a:pPr marL="171450" lvl="0" indent="-171450">
              <a:buFont typeface="Arial" panose="020B0604020202020204" pitchFamily="34" charset="0"/>
              <a:buChar char="•"/>
            </a:pPr>
            <a:r>
              <a:rPr lang="en-US" dirty="0" err="1"/>
              <a:t>Travaillez</a:t>
            </a:r>
            <a:r>
              <a:rPr lang="en-US" dirty="0"/>
              <a:t> sur </a:t>
            </a:r>
            <a:r>
              <a:rPr lang="en-US" dirty="0" err="1"/>
              <a:t>votre</a:t>
            </a:r>
            <a:r>
              <a:rPr lang="en-US" dirty="0"/>
              <a:t> plan de bien-</a:t>
            </a:r>
            <a:r>
              <a:rPr lang="en-US" dirty="0" err="1"/>
              <a:t>être</a:t>
            </a:r>
            <a:r>
              <a:rPr lang="en-US" dirty="0"/>
              <a:t> et </a:t>
            </a:r>
            <a:r>
              <a:rPr lang="en-US" dirty="0" err="1"/>
              <a:t>gardez</a:t>
            </a:r>
            <a:r>
              <a:rPr lang="en-US" dirty="0"/>
              <a:t> le plan avec </a:t>
            </a:r>
            <a:r>
              <a:rPr lang="en-US" dirty="0" err="1"/>
              <a:t>vous</a:t>
            </a:r>
            <a:r>
              <a:rPr lang="en-US" dirty="0"/>
              <a:t>. Quand </a:t>
            </a:r>
            <a:r>
              <a:rPr lang="en-US" dirty="0" err="1"/>
              <a:t>vous</a:t>
            </a:r>
            <a:r>
              <a:rPr lang="en-US" dirty="0"/>
              <a:t> </a:t>
            </a:r>
            <a:r>
              <a:rPr lang="en-US" dirty="0" err="1"/>
              <a:t>avez</a:t>
            </a:r>
            <a:r>
              <a:rPr lang="en-US" dirty="0"/>
              <a:t> </a:t>
            </a:r>
            <a:r>
              <a:rPr lang="en-US" dirty="0" err="1"/>
              <a:t>fini</a:t>
            </a:r>
            <a:r>
              <a:rPr lang="en-US" dirty="0"/>
              <a:t>, prendre </a:t>
            </a:r>
            <a:r>
              <a:rPr lang="en-US" dirty="0" err="1"/>
              <a:t>une</a:t>
            </a:r>
            <a:r>
              <a:rPr lang="en-US" dirty="0"/>
              <a:t> photo avec </a:t>
            </a:r>
            <a:r>
              <a:rPr lang="en-US" dirty="0" err="1"/>
              <a:t>votre</a:t>
            </a:r>
            <a:r>
              <a:rPr lang="en-US" dirty="0"/>
              <a:t> </a:t>
            </a:r>
            <a:r>
              <a:rPr lang="en-US" dirty="0" err="1"/>
              <a:t>téléphone</a:t>
            </a:r>
            <a:r>
              <a:rPr lang="en-US" dirty="0"/>
              <a:t> pour </a:t>
            </a:r>
            <a:r>
              <a:rPr lang="en-US" dirty="0" err="1"/>
              <a:t>assurez</a:t>
            </a:r>
            <a:r>
              <a:rPr lang="en-US" dirty="0"/>
              <a:t> que </a:t>
            </a:r>
            <a:r>
              <a:rPr lang="en-US" dirty="0" err="1"/>
              <a:t>vous</a:t>
            </a:r>
            <a:r>
              <a:rPr lang="en-US" dirty="0"/>
              <a:t> </a:t>
            </a:r>
            <a:r>
              <a:rPr lang="en-US" dirty="0" err="1"/>
              <a:t>l’avoir</a:t>
            </a:r>
            <a:r>
              <a:rPr lang="en-US" dirty="0"/>
              <a:t> sous la main </a:t>
            </a:r>
            <a:r>
              <a:rPr lang="en-US" dirty="0" err="1"/>
              <a:t>partout</a:t>
            </a:r>
            <a:r>
              <a:rPr lang="en-US" dirty="0"/>
              <a:t>.</a:t>
            </a:r>
          </a:p>
          <a:p>
            <a:pPr marR="842645">
              <a:spcBef>
                <a:spcPts val="520"/>
              </a:spcBef>
              <a:spcAft>
                <a:spcPts val="0"/>
              </a:spcAft>
            </a:pPr>
            <a:endParaRPr lang="fr-CA" dirty="0">
              <a:effectLst/>
              <a:ea typeface="Times New Roman" panose="02020603050405020304" pitchFamily="18" charset="0"/>
            </a:endParaRPr>
          </a:p>
          <a:p>
            <a:pPr marR="842645">
              <a:spcBef>
                <a:spcPts val="520"/>
              </a:spcBef>
              <a:spcAft>
                <a:spcPts val="0"/>
              </a:spcAft>
            </a:pPr>
            <a:r>
              <a:rPr lang="fr-CA" dirty="0">
                <a:effectLst/>
                <a:ea typeface="Times New Roman" panose="02020603050405020304" pitchFamily="18" charset="0"/>
              </a:rPr>
              <a:t>Vous vous dites peut-être : « Je me sens mieux, mais je veux continuer à travailler sur ce point et je ne sais pas quoi faire ensuite. » Voici quelques suggestions</a:t>
            </a:r>
            <a:endParaRPr lang="en-CA" dirty="0">
              <a:effectLst/>
              <a:ea typeface="Times New Roman" panose="02020603050405020304" pitchFamily="18" charset="0"/>
            </a:endParaRPr>
          </a:p>
          <a:p>
            <a:pPr marL="948690" marR="1031875" indent="-285750">
              <a:lnSpc>
                <a:spcPct val="103000"/>
              </a:lnSpc>
              <a:spcBef>
                <a:spcPts val="110"/>
              </a:spcBef>
              <a:spcAft>
                <a:spcPts val="0"/>
              </a:spcAft>
              <a:buFont typeface="Arial" panose="020B0604020202020204" pitchFamily="34" charset="0"/>
              <a:buChar char="•"/>
              <a:tabLst>
                <a:tab pos="883920" algn="l"/>
                <a:tab pos="884555" algn="l"/>
              </a:tabLst>
            </a:pPr>
            <a:r>
              <a:rPr lang="fr-CA" dirty="0">
                <a:effectLst/>
                <a:ea typeface="Times New Roman" panose="02020603050405020304" pitchFamily="18" charset="0"/>
              </a:rPr>
              <a:t>Revoyez le matériel du cours et poursuivez la mise en application des techniques. Vous pourriez décider de recommencer depuis le début ou de revenir à la mise en application de la technique que vous avez jugée la plus utile (ou la plus difficile).</a:t>
            </a:r>
            <a:endParaRPr lang="en-CA" dirty="0">
              <a:effectLst/>
              <a:ea typeface="Times New Roman" panose="02020603050405020304" pitchFamily="18" charset="0"/>
            </a:endParaRPr>
          </a:p>
          <a:p>
            <a:pPr marL="948690" marR="823595" indent="-285750">
              <a:spcAft>
                <a:spcPts val="0"/>
              </a:spcAft>
              <a:buFont typeface="Arial" panose="020B0604020202020204" pitchFamily="34" charset="0"/>
              <a:buChar char="•"/>
              <a:tabLst>
                <a:tab pos="883920" algn="l"/>
                <a:tab pos="884555" algn="l"/>
              </a:tabLst>
            </a:pPr>
            <a:r>
              <a:rPr lang="fr-CA" dirty="0">
                <a:effectLst/>
                <a:ea typeface="Times New Roman" panose="02020603050405020304" pitchFamily="18" charset="0"/>
              </a:rPr>
              <a:t>Vous devrez peut-être prévoir du temps pour la mise en application des techniques afin de poursuivre sur votre lancée ou pour éviter de négliger des soins personnels importants en raison d’un horaire chargé.</a:t>
            </a:r>
            <a:endParaRPr lang="en-CA" dirty="0">
              <a:effectLst/>
              <a:ea typeface="Times New Roman" panose="02020603050405020304" pitchFamily="18" charset="0"/>
            </a:endParaRPr>
          </a:p>
          <a:p>
            <a:pPr marL="948690" marR="927100" indent="-285750">
              <a:spcBef>
                <a:spcPts val="50"/>
              </a:spcBef>
              <a:spcAft>
                <a:spcPts val="0"/>
              </a:spcAft>
              <a:buFont typeface="Arial" panose="020B0604020202020204" pitchFamily="34" charset="0"/>
              <a:buChar char="•"/>
              <a:tabLst>
                <a:tab pos="883285" algn="l"/>
                <a:tab pos="883920" algn="l"/>
              </a:tabLst>
            </a:pPr>
            <a:r>
              <a:rPr lang="fr-CA" dirty="0">
                <a:effectLst/>
                <a:ea typeface="Times New Roman" panose="02020603050405020304" pitchFamily="18" charset="0"/>
              </a:rPr>
              <a:t>Vous pourriez discuter de votre plan d’autosoins ou des étapes supplémentaires du traitement avec votre médecin ou un clinicien en santé mentale.</a:t>
            </a:r>
            <a:endParaRPr lang="en-CA" dirty="0">
              <a:effectLst/>
              <a:ea typeface="Times New Roman" panose="02020603050405020304" pitchFamily="18" charset="0"/>
            </a:endParaRPr>
          </a:p>
          <a:p>
            <a:pPr marL="948690" marR="927100" indent="-285750">
              <a:spcBef>
                <a:spcPts val="50"/>
              </a:spcBef>
              <a:spcAft>
                <a:spcPts val="0"/>
              </a:spcAft>
              <a:buFont typeface="Arial" panose="020B0604020202020204" pitchFamily="34" charset="0"/>
              <a:buChar char="•"/>
              <a:tabLst>
                <a:tab pos="883285" algn="l"/>
                <a:tab pos="883920" algn="l"/>
              </a:tabLs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ffectLst/>
                <a:ea typeface="Times New Roman" panose="02020603050405020304" pitchFamily="18" charset="0"/>
              </a:rPr>
              <a:t>[Les animateurs peuvent ajouter d’autres ressources d’</a:t>
            </a:r>
            <a:r>
              <a:rPr lang="fr-CA" dirty="0" err="1">
                <a:effectLst/>
                <a:ea typeface="Times New Roman" panose="02020603050405020304" pitchFamily="18" charset="0"/>
              </a:rPr>
              <a:t>autoassistance</a:t>
            </a:r>
            <a:r>
              <a:rPr lang="fr-CA" dirty="0">
                <a:effectLst/>
                <a:ea typeface="Times New Roman" panose="02020603050405020304" pitchFamily="18" charset="0"/>
              </a:rPr>
              <a:t> qui pourraient être utiles à leur population]</a:t>
            </a:r>
            <a:endParaRPr lang="en-CA"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53426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a:r>
            <a:r>
              <a:rPr lang="en-CA" dirty="0" err="1"/>
              <a:t>Votre</a:t>
            </a:r>
            <a:r>
              <a:rPr lang="en-CA" dirty="0"/>
              <a:t> site </a:t>
            </a:r>
            <a:r>
              <a:rPr lang="en-CA" dirty="0" err="1"/>
              <a:t>peut</a:t>
            </a:r>
            <a:r>
              <a:rPr lang="en-CA" dirty="0"/>
              <a:t> </a:t>
            </a:r>
            <a:r>
              <a:rPr lang="en-CA" dirty="0" err="1"/>
              <a:t>choisir</a:t>
            </a:r>
            <a:r>
              <a:rPr lang="en-CA" dirty="0"/>
              <a:t> de </a:t>
            </a:r>
            <a:r>
              <a:rPr lang="en-CA" dirty="0" err="1"/>
              <a:t>recueillir</a:t>
            </a:r>
            <a:r>
              <a:rPr lang="en-CA" dirty="0"/>
              <a:t> des </a:t>
            </a:r>
            <a:r>
              <a:rPr lang="en-CA" dirty="0" err="1"/>
              <a:t>commentaires</a:t>
            </a:r>
            <a:r>
              <a:rPr lang="en-CA" dirty="0"/>
              <a:t> sur </a:t>
            </a:r>
            <a:r>
              <a:rPr lang="en-CA" dirty="0" err="1"/>
              <a:t>ce</a:t>
            </a:r>
            <a:r>
              <a:rPr lang="en-CA" dirty="0"/>
              <a:t> que les participants </a:t>
            </a:r>
            <a:r>
              <a:rPr lang="en-CA" dirty="0" err="1"/>
              <a:t>pensent</a:t>
            </a:r>
            <a:r>
              <a:rPr lang="en-CA" dirty="0"/>
              <a:t> du </a:t>
            </a:r>
            <a:r>
              <a:rPr lang="en-CA" dirty="0" err="1"/>
              <a:t>contenu</a:t>
            </a:r>
            <a:r>
              <a:rPr lang="en-CA" dirty="0"/>
              <a:t> </a:t>
            </a:r>
            <a:r>
              <a:rPr lang="en-CA" dirty="0" err="1"/>
              <a:t>d’aujourd’hui</a:t>
            </a:r>
            <a:r>
              <a:rPr lang="en-CA" dirty="0"/>
              <a:t>. </a:t>
            </a:r>
            <a:r>
              <a:rPr lang="en-CA" dirty="0" err="1"/>
              <a:t>L’évaluation</a:t>
            </a:r>
            <a:r>
              <a:rPr lang="en-CA" dirty="0"/>
              <a:t> de la séance de formation sur la TCCBPC a </a:t>
            </a:r>
            <a:r>
              <a:rPr lang="en-CA" dirty="0" err="1"/>
              <a:t>été</a:t>
            </a:r>
            <a:r>
              <a:rPr lang="en-CA" dirty="0"/>
              <a:t> </a:t>
            </a:r>
            <a:r>
              <a:rPr lang="en-CA" dirty="0" err="1"/>
              <a:t>élaborée</a:t>
            </a:r>
            <a:r>
              <a:rPr lang="en-CA" dirty="0"/>
              <a:t> </a:t>
            </a:r>
            <a:r>
              <a:rPr lang="en-CA" dirty="0" err="1"/>
              <a:t>à</a:t>
            </a:r>
            <a:r>
              <a:rPr lang="en-CA" dirty="0"/>
              <a:t> </a:t>
            </a:r>
            <a:r>
              <a:rPr lang="en-CA" dirty="0" err="1"/>
              <a:t>cette</a:t>
            </a:r>
            <a:r>
              <a:rPr lang="en-CA" dirty="0"/>
              <a:t> fin et se </a:t>
            </a:r>
            <a:r>
              <a:rPr lang="en-CA" dirty="0" err="1"/>
              <a:t>trouve</a:t>
            </a:r>
            <a:r>
              <a:rPr lang="en-CA" dirty="0"/>
              <a:t> dans le Guide de </a:t>
            </a:r>
            <a:r>
              <a:rPr lang="en-CA" dirty="0" err="1"/>
              <a:t>l’animateur</a:t>
            </a:r>
            <a:r>
              <a:rPr lang="en-CA" dirty="0"/>
              <a:t>. Si </a:t>
            </a:r>
            <a:r>
              <a:rPr lang="en-CA" dirty="0" err="1"/>
              <a:t>vous</a:t>
            </a:r>
            <a:r>
              <a:rPr lang="en-CA" dirty="0"/>
              <a:t> </a:t>
            </a:r>
            <a:r>
              <a:rPr lang="en-CA" dirty="0" err="1"/>
              <a:t>l’utilisez</a:t>
            </a:r>
            <a:r>
              <a:rPr lang="en-CA" dirty="0"/>
              <a:t>, </a:t>
            </a:r>
            <a:r>
              <a:rPr lang="en-CA" dirty="0" err="1"/>
              <a:t>vous</a:t>
            </a:r>
            <a:r>
              <a:rPr lang="en-CA" dirty="0"/>
              <a:t> </a:t>
            </a:r>
            <a:r>
              <a:rPr lang="en-CA" dirty="0" err="1"/>
              <a:t>pourriez</a:t>
            </a:r>
            <a:r>
              <a:rPr lang="en-CA" dirty="0"/>
              <a:t> dire…]</a:t>
            </a:r>
          </a:p>
          <a:p>
            <a:endParaRPr lang="en-CA" dirty="0"/>
          </a:p>
          <a:p>
            <a:r>
              <a:rPr lang="en-CA" dirty="0"/>
              <a:t>Nous </a:t>
            </a:r>
            <a:r>
              <a:rPr lang="en-CA" dirty="0" err="1"/>
              <a:t>souhaitons</a:t>
            </a:r>
            <a:r>
              <a:rPr lang="en-CA" dirty="0"/>
              <a:t> savoir </a:t>
            </a:r>
            <a:r>
              <a:rPr lang="en-CA" dirty="0" err="1"/>
              <a:t>ce</a:t>
            </a:r>
            <a:r>
              <a:rPr lang="en-CA" dirty="0"/>
              <a:t> que </a:t>
            </a:r>
            <a:r>
              <a:rPr lang="en-CA" dirty="0" err="1"/>
              <a:t>vous</a:t>
            </a:r>
            <a:r>
              <a:rPr lang="en-CA" dirty="0"/>
              <a:t> </a:t>
            </a:r>
            <a:r>
              <a:rPr lang="en-CA" dirty="0" err="1"/>
              <a:t>pensez</a:t>
            </a:r>
            <a:r>
              <a:rPr lang="en-CA" dirty="0"/>
              <a:t> de la séance </a:t>
            </a:r>
            <a:r>
              <a:rPr lang="en-CA" dirty="0" err="1"/>
              <a:t>d’aujourd’hui</a:t>
            </a:r>
            <a:r>
              <a:rPr lang="en-CA" dirty="0"/>
              <a:t>. Nos </a:t>
            </a:r>
            <a:r>
              <a:rPr lang="en-CA" dirty="0" err="1"/>
              <a:t>cours</a:t>
            </a:r>
            <a:r>
              <a:rPr lang="en-CA" dirty="0"/>
              <a:t> </a:t>
            </a:r>
            <a:r>
              <a:rPr lang="en-CA" dirty="0" err="1"/>
              <a:t>ont</a:t>
            </a:r>
            <a:r>
              <a:rPr lang="en-CA" dirty="0"/>
              <a:t> </a:t>
            </a:r>
            <a:r>
              <a:rPr lang="en-CA" dirty="0" err="1"/>
              <a:t>changé</a:t>
            </a:r>
            <a:r>
              <a:rPr lang="en-CA" dirty="0"/>
              <a:t> au fil du temps </a:t>
            </a:r>
            <a:r>
              <a:rPr lang="en-CA" dirty="0" err="1"/>
              <a:t>en</a:t>
            </a:r>
            <a:r>
              <a:rPr lang="en-CA" dirty="0"/>
              <a:t> raison des </a:t>
            </a:r>
            <a:r>
              <a:rPr lang="en-CA" dirty="0" err="1"/>
              <a:t>commentaires</a:t>
            </a:r>
            <a:r>
              <a:rPr lang="en-CA" dirty="0"/>
              <a:t> </a:t>
            </a:r>
            <a:r>
              <a:rPr lang="en-CA" dirty="0" err="1"/>
              <a:t>ainsi</a:t>
            </a:r>
            <a:r>
              <a:rPr lang="en-CA" dirty="0"/>
              <a:t> </a:t>
            </a:r>
            <a:r>
              <a:rPr lang="en-CA" dirty="0" err="1"/>
              <a:t>recueillis</a:t>
            </a:r>
            <a:r>
              <a:rPr lang="en-CA" dirty="0"/>
              <a:t>. </a:t>
            </a:r>
            <a:r>
              <a:rPr lang="en-CA" dirty="0" err="1"/>
              <a:t>Veuillez</a:t>
            </a:r>
            <a:r>
              <a:rPr lang="en-CA" dirty="0"/>
              <a:t> </a:t>
            </a:r>
            <a:r>
              <a:rPr lang="en-CA" dirty="0" err="1"/>
              <a:t>remplir</a:t>
            </a:r>
            <a:r>
              <a:rPr lang="en-CA" dirty="0"/>
              <a:t> le </a:t>
            </a:r>
            <a:r>
              <a:rPr lang="en-CA" dirty="0" err="1"/>
              <a:t>formulaire</a:t>
            </a:r>
            <a:r>
              <a:rPr lang="en-CA" dirty="0"/>
              <a:t> </a:t>
            </a:r>
            <a:r>
              <a:rPr lang="en-CA" dirty="0" err="1"/>
              <a:t>d’évaluation</a:t>
            </a:r>
            <a:r>
              <a:rPr lang="en-CA" dirty="0"/>
              <a:t> de la séance </a:t>
            </a:r>
            <a:r>
              <a:rPr lang="en-CA" dirty="0" err="1"/>
              <a:t>dès</a:t>
            </a:r>
            <a:r>
              <a:rPr lang="en-CA" dirty="0"/>
              <a:t> que </a:t>
            </a:r>
            <a:r>
              <a:rPr lang="en-CA" dirty="0" err="1"/>
              <a:t>vous</a:t>
            </a:r>
            <a:r>
              <a:rPr lang="en-CA" dirty="0"/>
              <a:t> le </a:t>
            </a:r>
            <a:r>
              <a:rPr lang="en-CA" dirty="0" err="1"/>
              <a:t>recevrez</a:t>
            </a:r>
            <a:r>
              <a:rPr lang="en-CA" dirty="0"/>
              <a:t>.</a:t>
            </a:r>
          </a:p>
          <a:p>
            <a:endParaRPr lang="en-CA" dirty="0"/>
          </a:p>
          <a:p>
            <a:r>
              <a:rPr lang="en-CA" dirty="0"/>
              <a:t>[</a:t>
            </a:r>
            <a:r>
              <a:rPr lang="en-CA" dirty="0" err="1"/>
              <a:t>Certains</a:t>
            </a:r>
            <a:r>
              <a:rPr lang="en-CA" dirty="0"/>
              <a:t> sites </a:t>
            </a:r>
            <a:r>
              <a:rPr lang="en-CA" dirty="0" err="1"/>
              <a:t>veulent</a:t>
            </a:r>
            <a:r>
              <a:rPr lang="en-CA" dirty="0"/>
              <a:t> </a:t>
            </a:r>
            <a:r>
              <a:rPr lang="en-CA" dirty="0" err="1"/>
              <a:t>aussi</a:t>
            </a:r>
            <a:r>
              <a:rPr lang="en-CA" dirty="0"/>
              <a:t> </a:t>
            </a:r>
            <a:r>
              <a:rPr lang="en-CA" dirty="0" err="1"/>
              <a:t>déterminer</a:t>
            </a:r>
            <a:r>
              <a:rPr lang="en-CA" dirty="0"/>
              <a:t> </a:t>
            </a:r>
            <a:r>
              <a:rPr lang="en-CA" dirty="0" err="1"/>
              <a:t>si</a:t>
            </a:r>
            <a:r>
              <a:rPr lang="en-CA" dirty="0"/>
              <a:t> la participation aux séances aide les participants </a:t>
            </a:r>
            <a:r>
              <a:rPr lang="en-CA" dirty="0" err="1"/>
              <a:t>à</a:t>
            </a:r>
            <a:r>
              <a:rPr lang="en-CA" dirty="0"/>
              <a:t> </a:t>
            </a:r>
            <a:r>
              <a:rPr lang="en-CA" dirty="0" err="1"/>
              <a:t>apporter</a:t>
            </a:r>
            <a:r>
              <a:rPr lang="en-CA" dirty="0"/>
              <a:t> les </a:t>
            </a:r>
            <a:r>
              <a:rPr lang="en-CA" dirty="0" err="1"/>
              <a:t>changements</a:t>
            </a:r>
            <a:r>
              <a:rPr lang="en-CA" dirty="0"/>
              <a:t> </a:t>
            </a:r>
            <a:r>
              <a:rPr lang="en-CA" dirty="0" err="1"/>
              <a:t>souhaités</a:t>
            </a:r>
            <a:r>
              <a:rPr lang="en-CA" dirty="0"/>
              <a:t>. </a:t>
            </a:r>
            <a:r>
              <a:rPr lang="en-CA" dirty="0" err="1"/>
              <a:t>Certains</a:t>
            </a:r>
            <a:r>
              <a:rPr lang="en-CA" dirty="0"/>
              <a:t> questionnaires courts et </a:t>
            </a:r>
            <a:r>
              <a:rPr lang="en-CA" dirty="0" err="1"/>
              <a:t>gratuits</a:t>
            </a:r>
            <a:r>
              <a:rPr lang="en-CA" dirty="0"/>
              <a:t> </a:t>
            </a:r>
            <a:r>
              <a:rPr lang="en-CA" dirty="0" err="1"/>
              <a:t>sont</a:t>
            </a:r>
            <a:r>
              <a:rPr lang="en-CA" dirty="0"/>
              <a:t> </a:t>
            </a:r>
            <a:r>
              <a:rPr lang="en-CA" dirty="0" err="1"/>
              <a:t>recommandés</a:t>
            </a:r>
            <a:r>
              <a:rPr lang="en-CA" dirty="0"/>
              <a:t> dans le Guide de </a:t>
            </a:r>
            <a:r>
              <a:rPr lang="en-CA" dirty="0" err="1"/>
              <a:t>l’animateur</a:t>
            </a:r>
            <a:r>
              <a:rPr lang="en-CA" dirty="0"/>
              <a:t>. Si </a:t>
            </a:r>
            <a:r>
              <a:rPr lang="en-CA" dirty="0" err="1"/>
              <a:t>vous</a:t>
            </a:r>
            <a:r>
              <a:rPr lang="en-CA" dirty="0"/>
              <a:t> </a:t>
            </a:r>
            <a:r>
              <a:rPr lang="en-CA" dirty="0" err="1"/>
              <a:t>utilisez</a:t>
            </a:r>
            <a:r>
              <a:rPr lang="en-CA" dirty="0"/>
              <a:t> </a:t>
            </a:r>
            <a:r>
              <a:rPr lang="en-CA" dirty="0" err="1"/>
              <a:t>une</a:t>
            </a:r>
            <a:r>
              <a:rPr lang="en-CA" dirty="0"/>
              <a:t> </a:t>
            </a:r>
            <a:r>
              <a:rPr lang="en-CA" dirty="0" err="1"/>
              <a:t>forme</a:t>
            </a:r>
            <a:r>
              <a:rPr lang="en-CA" dirty="0"/>
              <a:t> </a:t>
            </a:r>
            <a:r>
              <a:rPr lang="en-CA" dirty="0" err="1"/>
              <a:t>ou</a:t>
            </a:r>
            <a:r>
              <a:rPr lang="en-CA" dirty="0"/>
              <a:t> </a:t>
            </a:r>
            <a:r>
              <a:rPr lang="en-CA" dirty="0" err="1"/>
              <a:t>une</a:t>
            </a:r>
            <a:r>
              <a:rPr lang="en-CA" dirty="0"/>
              <a:t> </a:t>
            </a:r>
            <a:r>
              <a:rPr lang="en-CA" dirty="0" err="1"/>
              <a:t>autre</a:t>
            </a:r>
            <a:r>
              <a:rPr lang="en-CA" dirty="0"/>
              <a:t> de </a:t>
            </a:r>
            <a:r>
              <a:rPr lang="en-CA" dirty="0" err="1"/>
              <a:t>suivi</a:t>
            </a:r>
            <a:r>
              <a:rPr lang="en-CA" dirty="0"/>
              <a:t> des </a:t>
            </a:r>
            <a:r>
              <a:rPr lang="en-CA" dirty="0" err="1"/>
              <a:t>résultats</a:t>
            </a:r>
            <a:r>
              <a:rPr lang="en-CA" dirty="0"/>
              <a:t>, </a:t>
            </a:r>
            <a:r>
              <a:rPr lang="en-CA" dirty="0" err="1"/>
              <a:t>vous</a:t>
            </a:r>
            <a:r>
              <a:rPr lang="en-CA" dirty="0"/>
              <a:t> </a:t>
            </a:r>
            <a:r>
              <a:rPr lang="en-CA" dirty="0" err="1"/>
              <a:t>pourriez</a:t>
            </a:r>
            <a:r>
              <a:rPr lang="en-CA" dirty="0"/>
              <a:t> dire…]</a:t>
            </a:r>
          </a:p>
          <a:p>
            <a:endParaRPr lang="en-CA" dirty="0"/>
          </a:p>
          <a:p>
            <a:r>
              <a:rPr lang="en-CA" dirty="0"/>
              <a:t>Nous </a:t>
            </a:r>
            <a:r>
              <a:rPr lang="en-CA" dirty="0" err="1"/>
              <a:t>aimerions</a:t>
            </a:r>
            <a:r>
              <a:rPr lang="en-CA" dirty="0"/>
              <a:t> savoir comment </a:t>
            </a:r>
            <a:r>
              <a:rPr lang="en-CA" dirty="0" err="1"/>
              <a:t>vous</a:t>
            </a:r>
            <a:r>
              <a:rPr lang="en-CA" dirty="0"/>
              <a:t> </a:t>
            </a:r>
            <a:r>
              <a:rPr lang="en-CA" dirty="0" err="1"/>
              <a:t>vous</a:t>
            </a:r>
            <a:r>
              <a:rPr lang="en-CA" dirty="0"/>
              <a:t> </a:t>
            </a:r>
            <a:r>
              <a:rPr lang="en-CA" dirty="0" err="1"/>
              <a:t>en</a:t>
            </a:r>
            <a:r>
              <a:rPr lang="en-CA" dirty="0"/>
              <a:t> </a:t>
            </a:r>
            <a:r>
              <a:rPr lang="en-CA" dirty="0" err="1"/>
              <a:t>tirez</a:t>
            </a:r>
            <a:r>
              <a:rPr lang="en-CA" dirty="0"/>
              <a:t> et </a:t>
            </a:r>
            <a:r>
              <a:rPr lang="en-CA" dirty="0" err="1"/>
              <a:t>si</a:t>
            </a:r>
            <a:r>
              <a:rPr lang="en-CA" dirty="0"/>
              <a:t> les </a:t>
            </a:r>
            <a:r>
              <a:rPr lang="en-CA" dirty="0" err="1"/>
              <a:t>stratégies</a:t>
            </a:r>
            <a:r>
              <a:rPr lang="en-CA" dirty="0"/>
              <a:t> </a:t>
            </a:r>
            <a:r>
              <a:rPr lang="en-CA" dirty="0" err="1"/>
              <a:t>enseignées</a:t>
            </a:r>
            <a:r>
              <a:rPr lang="en-CA" dirty="0"/>
              <a:t> </a:t>
            </a:r>
            <a:r>
              <a:rPr lang="en-CA" dirty="0" err="1"/>
              <a:t>ici</a:t>
            </a:r>
            <a:r>
              <a:rPr lang="en-CA" dirty="0"/>
              <a:t> font la </a:t>
            </a:r>
            <a:r>
              <a:rPr lang="en-CA" dirty="0" err="1"/>
              <a:t>différence</a:t>
            </a:r>
            <a:r>
              <a:rPr lang="en-CA" dirty="0"/>
              <a:t>. Merci </a:t>
            </a:r>
            <a:r>
              <a:rPr lang="en-CA" dirty="0" err="1"/>
              <a:t>d’avoir</a:t>
            </a:r>
            <a:r>
              <a:rPr lang="en-CA" dirty="0"/>
              <a:t> </a:t>
            </a:r>
            <a:r>
              <a:rPr lang="en-CA" dirty="0" err="1"/>
              <a:t>rempli</a:t>
            </a:r>
            <a:r>
              <a:rPr lang="en-CA" dirty="0"/>
              <a:t> les questionnaires de </a:t>
            </a:r>
            <a:r>
              <a:rPr lang="en-CA" dirty="0" err="1"/>
              <a:t>suivi</a:t>
            </a:r>
            <a:r>
              <a:rPr lang="en-CA" dirty="0"/>
              <a:t>. </a:t>
            </a:r>
            <a:r>
              <a:rPr lang="en-CA" dirty="0" err="1"/>
              <a:t>Désolé</a:t>
            </a:r>
            <a:r>
              <a:rPr lang="en-CA" dirty="0"/>
              <a:t> que </a:t>
            </a:r>
            <a:r>
              <a:rPr lang="en-CA" dirty="0" err="1"/>
              <a:t>ce</a:t>
            </a:r>
            <a:r>
              <a:rPr lang="en-CA" dirty="0"/>
              <a:t> </a:t>
            </a:r>
            <a:r>
              <a:rPr lang="en-CA" dirty="0" err="1"/>
              <a:t>soit</a:t>
            </a:r>
            <a:r>
              <a:rPr lang="en-CA" dirty="0"/>
              <a:t> un </a:t>
            </a:r>
            <a:r>
              <a:rPr lang="en-CA" dirty="0" err="1"/>
              <a:t>peu</a:t>
            </a:r>
            <a:r>
              <a:rPr lang="en-CA" dirty="0"/>
              <a:t> </a:t>
            </a:r>
            <a:r>
              <a:rPr lang="en-CA" dirty="0" err="1"/>
              <a:t>répétitif</a:t>
            </a:r>
            <a:r>
              <a:rPr lang="en-CA" dirty="0"/>
              <a:t>. Nous </a:t>
            </a:r>
            <a:r>
              <a:rPr lang="en-CA" dirty="0" err="1"/>
              <a:t>devons</a:t>
            </a:r>
            <a:r>
              <a:rPr lang="en-CA" dirty="0"/>
              <a:t> comparer </a:t>
            </a:r>
            <a:r>
              <a:rPr lang="en-CA" dirty="0" err="1"/>
              <a:t>vos</a:t>
            </a:r>
            <a:r>
              <a:rPr lang="en-CA" dirty="0"/>
              <a:t> </a:t>
            </a:r>
            <a:r>
              <a:rPr lang="en-CA" dirty="0" err="1"/>
              <a:t>résultats</a:t>
            </a:r>
            <a:r>
              <a:rPr lang="en-CA" dirty="0"/>
              <a:t> au fil du temps pour savoir </a:t>
            </a:r>
            <a:r>
              <a:rPr lang="en-CA" dirty="0" err="1"/>
              <a:t>si</a:t>
            </a:r>
            <a:r>
              <a:rPr lang="en-CA" dirty="0"/>
              <a:t> les </a:t>
            </a:r>
            <a:r>
              <a:rPr lang="en-CA" dirty="0" err="1"/>
              <a:t>stratégies</a:t>
            </a:r>
            <a:r>
              <a:rPr lang="en-CA" dirty="0"/>
              <a:t> </a:t>
            </a:r>
            <a:r>
              <a:rPr lang="en-CA" dirty="0" err="1"/>
              <a:t>sont</a:t>
            </a:r>
            <a:r>
              <a:rPr lang="en-CA" dirty="0"/>
              <a:t> </a:t>
            </a:r>
            <a:r>
              <a:rPr lang="en-CA" dirty="0" err="1"/>
              <a:t>utiles</a:t>
            </a:r>
            <a:r>
              <a:rPr lang="en-CA" dirty="0"/>
              <a:t>.</a:t>
            </a:r>
          </a:p>
          <a:p>
            <a:endParaRPr lang="en-CA" dirty="0"/>
          </a:p>
          <a:p>
            <a:r>
              <a:rPr lang="en-CA" dirty="0"/>
              <a:t>Si </a:t>
            </a:r>
            <a:r>
              <a:rPr lang="en-CA" dirty="0" err="1"/>
              <a:t>vous</a:t>
            </a:r>
            <a:r>
              <a:rPr lang="en-CA" dirty="0"/>
              <a:t> ne </a:t>
            </a:r>
            <a:r>
              <a:rPr lang="en-CA" dirty="0" err="1"/>
              <a:t>recueillez</a:t>
            </a:r>
            <a:r>
              <a:rPr lang="en-CA" dirty="0"/>
              <a:t> pas de </a:t>
            </a:r>
            <a:r>
              <a:rPr lang="en-CA" dirty="0" err="1"/>
              <a:t>renseignements</a:t>
            </a:r>
            <a:r>
              <a:rPr lang="en-CA" dirty="0"/>
              <a:t> </a:t>
            </a:r>
            <a:r>
              <a:rPr lang="en-CA" dirty="0" err="1"/>
              <a:t>supplémentaires</a:t>
            </a:r>
            <a:r>
              <a:rPr lang="en-CA" dirty="0"/>
              <a:t> </a:t>
            </a:r>
            <a:r>
              <a:rPr lang="en-CA" dirty="0" err="1"/>
              <a:t>auprès</a:t>
            </a:r>
            <a:r>
              <a:rPr lang="en-CA" dirty="0"/>
              <a:t> des participants, </a:t>
            </a:r>
            <a:r>
              <a:rPr lang="en-CA" dirty="0" err="1"/>
              <a:t>vous</a:t>
            </a:r>
            <a:r>
              <a:rPr lang="en-CA" dirty="0"/>
              <a:t> </a:t>
            </a:r>
            <a:r>
              <a:rPr lang="en-CA" dirty="0" err="1"/>
              <a:t>pourriez</a:t>
            </a:r>
            <a:r>
              <a:rPr lang="en-CA" dirty="0"/>
              <a:t> modifier </a:t>
            </a:r>
            <a:r>
              <a:rPr lang="en-CA" dirty="0" err="1"/>
              <a:t>cette</a:t>
            </a:r>
            <a:r>
              <a:rPr lang="en-CA" dirty="0"/>
              <a:t> diapositive pour y </a:t>
            </a:r>
            <a:r>
              <a:rPr lang="en-CA" dirty="0" err="1"/>
              <a:t>indiquer</a:t>
            </a:r>
            <a:r>
              <a:rPr lang="en-CA" dirty="0"/>
              <a:t> tout </a:t>
            </a:r>
            <a:r>
              <a:rPr lang="en-CA" dirty="0" err="1"/>
              <a:t>simplement</a:t>
            </a:r>
            <a:r>
              <a:rPr lang="en-CA" dirty="0"/>
              <a:t> :] MERCI!</a:t>
            </a:r>
          </a:p>
          <a:p>
            <a:endParaRPr lang="en-CA" dirty="0"/>
          </a:p>
          <a:p>
            <a:pPr rtl="0"/>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04791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Parfois, lorsque nous vivons des expériences stressantes ou des traumatismes, nous esprit se remémore ces moments et y pense plus que nous ne le voudrions. Les stratégies d’ancrage sont un type d’exercice de pleine conscience qui peut vous aider à revenir au moment présent au lieu d’avoir l’impression de revivre l’expérience stressante. Il se peut que votre esprit se remémore certains de ces souvenirs difficiles pendant l’exercice de pleine conscience, ce qui est naturel. Cela ne signifie pas que la pleine conscience ne fonctionne pas ou ne peut pas fonctionner pour vous. Continuez à essayer et acceptez le fait que ne ce sera pas toujours facile, mais que cela peut quand même être un outil utile. L’idée des exercices d’ancrage est d’engager votre esprit dans une tâche qui capte suffisamment votre attention pour que les souvenirs difficiles soient moins susceptibles de s’immiscer dans votre esprit.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[Dirigez les participants dans l’exercice d’ancrage « Contracter et relâcher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Trouvez une position confortable, sois assise sur une chaise avec la tête appuyée, soit allongée. Vous pouvez garder les yeux ouverts ou les fermer. Cet exercice d’ancrage consiste à tendre et à relâcher vos muscles. Si vous avez des blessures ou des problèmes de douleur chronique, ne faites que les parties de cet exercice qui vous semblent judicieuses.</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Inspirez lentement par le nez. Retenez votre souffle pendant quelques secondes, puis expirez complètement. Portez maintenant attention à votre corps et à ce qu’il ressent, en commençant par vos pieds. Contractez tous les muscles de vos pieds et courbez vos orteils vers le bas aussi fort que possible. Maintenant, détendez-vous et expirez, laissez vos pieds se relâcher complètement. Remarquez la différence entre la sensation de tension et de détente. Sentez la tension s’écouler de vos pieds comme de l’eau.</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Ensuite, contractez tous les muscles de vos jambes. Serrez les genoux et les cuisses ensemble et contractez les muscles de vos mollets. Maintenant, lâchez prise et détendez-vous complètement. Laissez vos jambes se relâcher complètement. Imaginez que vos jambes sont comme de la gelée et détendez tous les muscles. Vos jambes peuvent vous sembler lourdes ou chaudes.</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inspirez lentement et retenez votre souffle, puis expirez lentement.</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formez un poing avec la main gauche et serrez-le. Imaginez que vous tenez un citron et que vous en extrayez tout le jus en le serrant. Sentez la tension dans votre main. Et maintenant, laissez votre main se détendre complètement. Remarquez la sensation dans vos muscles lorsqu’ils sont complètement détendus. Prenez une respiration, retenez votre souffle et expirez lentement. Maintenant, contractez tous les muscles de votre bras gauche tout en serrant le poing. Maintenez cette position. Maintenant, détendez-vous et relâchez votre bras. Remarquez la différence entre la sensation de tension et de détente. Laissez la tension se retirer complètement de votre bras</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&lt;Répétez tout cela avec la main et le bras droits&gt;</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Remarquez si vous sentez que vos deux bras sont maintenant relâchés, détendus, lourds ou chauds. Passons à vos épaules. Levez les épaules le plus haut possible. Essayez de toucher vos oreilles avec vos épaules. Maintenez cette position. Maintenant, lâchez prise et laissez retomber vos épaules. Laissez la tension de vos épaules se dissiper. Remarquez la sensation de détente.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Prenez une grande inspiration, retenez votre souffle, puis expirez.</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contractez vos muscles abdominaux. Imaginez que quelqu’un dépose une boule de quilles sur votre ventre. Rentrez tous les muscles de votre abdomen. Maintenez cette position. Relâchez votre ventre et laissez tous les muscles de votre ventre se détendre. Remarquez cette sensation de détente.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Prenez une grande inspiration, retenez votre souffle, puis expirez.</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contractez votre visage autant que vous le pouvez. Plissez votre nez. Plissez votre front et serrez votre mâchoire tout en poussant vos lèvres l’une contre l’autre. Remarquez à quel point les muscles de votre visage sont tendus.</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Maintenez cette position. Maintenant, relâchez les muscles de votre visage et laissez votre mâchoire inférieure s’abaisser. Remarquez la sensation de détente.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Prenez une grande inspiration, retenez votre souffle, puis expirez.</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portez votre attention sur l’ensemble de votre corps. Imaginez que votre corps flotte, léger comme l’air. Remarquez la sensation de détente partout où elle est présente dans votre corps. Calme, chaud, agréable.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Prenez une grande inspiration, retenez votre souffle, puis expirez.</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Continuez de vous concentrer sur votre respiration et restez dans cet état de détente aussi longtemps que vous le souhaitez.</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Lorsque vous êtes prêt, ouvrez lentement les yeux et ramenez votre attention sur votre environnement.</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[Après l’exercice, demandez aux participants] à quoi ressemblait cette expérience, c.-à-d. se sentent-ils plus détendus, plus stressés, pas différents? Validez toutes les réponses comme étant normales et prévues au sein d’un groupe de personnes diverses.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vous rappelons que vous pouvez pratiquer la pleine conscience dans le cadre de nombreuses activités quotidiennes régulières. Par exemple, vous pouvez marcher en état de pleine conscience – en remarquant chaque pas, le contact de vos pieds avec le sol, le bruit de vos pas, le lien entre le mouvement de vos pieds, de vos chevilles, de vos jambes, de vos genoux, la sensation de votre pied à l’intérieur de votre chaussure, etc. Vous pouvez laver la vaisselle en pleine conscience, en prenant conscience des bulles, de la température de l’eau, des mouvements et des sons.</a:t>
            </a:r>
            <a:endParaRPr lang="en-CA" sz="1200" kern="1200" dirty="0">
              <a:solidFill>
                <a:schemeClr val="tx1"/>
              </a:solidFill>
              <a:effectLst/>
              <a:latin typeface="+mn-lt"/>
              <a:ea typeface="+mn-ea"/>
              <a:cs typeface="+mn-cs"/>
            </a:endParaRPr>
          </a:p>
          <a:p>
            <a:pPr rtl="0"/>
            <a:endParaRPr lang="en-GB"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82295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Passons maintenant en revue l’exercice de mise en application des techniques qui a été assigné à la fin du quatrième cours.</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92343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Passons en revue la mise en application des techniques du quatrième cours. Comment s’est déroulée la semaine dernière?</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4200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[Passez en revue le diagramme avec le groupe.]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Envisagez de donner un exemple lié aux traumatismes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Conduire de nouveau après un accident de voiture</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Se rendre de nouveau à l’hôpital après qu’un proche ait été très malade ou soit décédé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[Vous pourriez demander aux participants ce que pourraient être, selon eux, les « pensées, les émotions, les réactions physiques et les comportements ».]</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61124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Parlons maintenant du stress – en quoi il consiste réellement et ce qui se passe lorsque nous sommes stressés.</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277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Un certain niveau stress peut être une bonne chose, même si cela peut être difficile à croire. Revenons à l’école secondaire par exemple, souvenez-vous un instant de l’expérience de la préparation d’un examen Que se passerait-il si vous aviez la bonne dose de stress au sujet de l’examen? Les participants pourraient dire qu’ils étudieraient, travailleraient et ne procrastineraient pas.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Que se passerait-il si vous n’éprouviez aucun stress au sujet de cet examen? Vous procrastineriez probablement, regarderiez une heure de plus de Netflix, vous vous coucheriez tard, vous n’étudieriez pas beaucoup ou pas du tout.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Que se passerait-il si vous étiez trop stressé au sujet de l’examen? Vous pourriez vous sentir dépassé, paralysé, ne pas savoir par où commencer, croire que vous allez échouer à l’examen ou avoir de mauvais résultats (pensée catastrophique, divination). Le jour de l’examen, vous pourriez avoir de la difficulté à vous concentrer ou à vous souvenir de l’information en raison du stress.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 graphique représente exactement ce dont nous venons de parler. Le sommet de la courbe est le « point idéal », le meilleur niveau de stress pour obtenir un rendement optimal. Un niveau de stress trop élevé ou trop faible nuira au fonctionnement.</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28900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A864-7CC9-ED43-A422-8D46E6B3A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B03A92-3103-9F43-B7DB-CE5D2AA6C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DD9660-A7F3-3145-86CD-C015297715E6}"/>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7BAFE47D-0B64-784C-88D8-E1D36CAB6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16CD4-C0D6-5741-9AEF-25DB7F86D788}"/>
              </a:ext>
            </a:extLst>
          </p:cNvPr>
          <p:cNvSpPr>
            <a:spLocks noGrp="1"/>
          </p:cNvSpPr>
          <p:nvPr>
            <p:ph type="sldNum" sz="quarter" idx="12"/>
          </p:nvPr>
        </p:nvSpPr>
        <p:spPr/>
        <p:txBody>
          <a:bodyPr/>
          <a:lstStyle/>
          <a:p>
            <a:fld id="{52DF29C1-5417-DC49-BD89-49CEEC7B17A6}" type="slidenum">
              <a:rPr lang="en-US" smtClean="0"/>
              <a:t>‹#›</a:t>
            </a:fld>
            <a:endParaRPr lang="en-US" dirty="0"/>
          </a:p>
        </p:txBody>
      </p:sp>
    </p:spTree>
    <p:extLst>
      <p:ext uri="{BB962C8B-B14F-4D97-AF65-F5344CB8AC3E}">
        <p14:creationId xmlns:p14="http://schemas.microsoft.com/office/powerpoint/2010/main" val="319990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F280-5F1A-1F4F-B4AE-EDBCCFA199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26779C-7433-934A-BECB-1A97A560D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98BB8-AE58-8949-AA49-9B835905821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4280787A-BD6B-3E44-B6F4-3C2ADFFDC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7742B-C05B-B449-92D2-23507AB0EBA6}"/>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06272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0D267-D786-8C46-8131-A70792F81F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1E96B-DB12-AA48-80A2-FAE7C3C38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8A471-0111-114E-8AD7-FCF3A698DA02}"/>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509B5022-E435-0148-B700-8BAD422B9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286A7-A3F9-3040-B51F-3048AB9709F9}"/>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98308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728B-4AEF-F741-9752-C9BC86D76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66408-3333-224D-A3F9-ABE84782A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5C3C4-0D98-0848-B028-5630DC5CAE2A}"/>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6E65F08B-4180-5440-85B4-0AE6F0F83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8F045-FD3A-B94D-B335-8D2AE4D5724D}"/>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16983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9A9C-1092-594E-AD2F-5B413000EA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34057-2175-9845-A2F2-47B6AA955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58970-F987-CF45-9D72-D71C7F2B8FA9}"/>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643C64CF-B151-674B-950E-0412FC3F6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AF04D-2EFA-4A4D-B942-A26E5E67FF78}"/>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63893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D183-782A-284D-A04D-23553FD44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E5D6A-2D63-4F48-AB26-8F87F6A3A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30379-17DF-6841-8E04-179F845B93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D3CC6-41DA-D347-9807-745A177A600F}"/>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3E74DE71-0517-ED44-AB14-7DCA8F2A9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09A15-1090-404B-92CB-7034E61006FB}"/>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406167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B1D9-B4AB-0342-A5D8-0A864CA94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DA5F4-D68F-CC48-8405-A7B02C2047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B8DA2-56DE-ED41-B0B9-237245807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8EAF5-3EBF-914A-A062-526D411BD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B6C2A-0714-1C41-A4AB-EDE50E42C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E2E7C-65A8-3E4F-9146-E4489AD48856}"/>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8" name="Footer Placeholder 7">
            <a:extLst>
              <a:ext uri="{FF2B5EF4-FFF2-40B4-BE49-F238E27FC236}">
                <a16:creationId xmlns:a16="http://schemas.microsoft.com/office/drawing/2014/main" id="{314F33CD-B11C-074C-84CB-A89FA10CC8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5E8DD-9FB6-5548-9E11-47CD1DA4E168}"/>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6294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DF0C-EF0B-C742-ABB1-EE211E6E3E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B404D8-6FBB-3D4D-A765-8D0EA1155FB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4" name="Footer Placeholder 3">
            <a:extLst>
              <a:ext uri="{FF2B5EF4-FFF2-40B4-BE49-F238E27FC236}">
                <a16:creationId xmlns:a16="http://schemas.microsoft.com/office/drawing/2014/main" id="{EF7628A5-4CEA-1F41-AD7F-87A167B55D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FC0A9-4AC7-B44A-82D1-0EF05E98D46F}"/>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24899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565CB-A7BF-2A4D-A807-772DB8DB6BC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3" name="Footer Placeholder 2">
            <a:extLst>
              <a:ext uri="{FF2B5EF4-FFF2-40B4-BE49-F238E27FC236}">
                <a16:creationId xmlns:a16="http://schemas.microsoft.com/office/drawing/2014/main" id="{5CE50D8C-0953-5C46-9E4E-84A649463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446AD-F13D-CB48-96E6-8FAD7DFC39D4}"/>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74603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EE74-D4B5-324B-B928-695EC2E37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5E5C7-0A87-EC40-BFAB-1FC07A8C8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6F2346-A1C7-C048-844C-E0B73078A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0C568-9323-7E4D-B7B9-F07277071DFE}"/>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610014E8-BF62-AE42-BE0D-9804653090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58F4A-142B-AC46-A39E-766DAA958EE1}"/>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09169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081-5B23-4C44-BF9A-6233862EF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759613-74E2-964E-9D4C-0C36AB680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D58607-20BB-5A4E-88B4-0313A795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4623F-33D0-1540-93C1-CAB9FAB58417}"/>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B9DDCDD0-9A60-184F-A666-83353E3FB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38865-2D7E-1445-B3C5-4A8AAFB91066}"/>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33478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972FBF-8BC3-C241-B5D6-4ECA8BE45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290D0-14C3-8E4E-A6D1-AADAACA0A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B832-625D-CA46-A3D6-8241B265C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CBD5-B3CD-B84F-8DB3-4A536F0A2902}" type="datetimeFigureOut">
              <a:rPr lang="en-US" smtClean="0"/>
              <a:t>2/27/23</a:t>
            </a:fld>
            <a:endParaRPr lang="en-US"/>
          </a:p>
        </p:txBody>
      </p:sp>
      <p:sp>
        <p:nvSpPr>
          <p:cNvPr id="5" name="Footer Placeholder 4">
            <a:extLst>
              <a:ext uri="{FF2B5EF4-FFF2-40B4-BE49-F238E27FC236}">
                <a16:creationId xmlns:a16="http://schemas.microsoft.com/office/drawing/2014/main" id="{BE32F7DA-925C-A44D-9269-D00A41698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352629-CA40-2D4F-B809-B93D7A7D1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F29C1-5417-DC49-BD89-49CEEC7B17A6}" type="slidenum">
              <a:rPr lang="en-US" smtClean="0"/>
              <a:t>‹#›</a:t>
            </a:fld>
            <a:endParaRPr lang="en-US"/>
          </a:p>
        </p:txBody>
      </p:sp>
      <p:sp>
        <p:nvSpPr>
          <p:cNvPr id="8" name="Rectangle 7">
            <a:extLst>
              <a:ext uri="{FF2B5EF4-FFF2-40B4-BE49-F238E27FC236}">
                <a16:creationId xmlns:a16="http://schemas.microsoft.com/office/drawing/2014/main" id="{3704C475-5F71-E023-393C-B4026A81C7E0}"/>
              </a:ext>
            </a:extLst>
          </p:cNvPr>
          <p:cNvSpPr/>
          <p:nvPr userDrawn="1"/>
        </p:nvSpPr>
        <p:spPr>
          <a:xfrm>
            <a:off x="0" y="6311900"/>
            <a:ext cx="12192000" cy="546100"/>
          </a:xfrm>
          <a:prstGeom prst="rect">
            <a:avLst/>
          </a:prstGeom>
          <a:gradFill flip="none" rotWithShape="1">
            <a:gsLst>
              <a:gs pos="0">
                <a:srgbClr val="D6E8D1">
                  <a:alpha val="47206"/>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802083-3D8E-B7E0-E231-BFF4FCF5A732}"/>
              </a:ext>
            </a:extLst>
          </p:cNvPr>
          <p:cNvPicPr>
            <a:picLocks noChangeAspect="1"/>
          </p:cNvPicPr>
          <p:nvPr userDrawn="1"/>
        </p:nvPicPr>
        <p:blipFill rotWithShape="1">
          <a:blip r:embed="rId13"/>
          <a:srcRect l="-666" r="53043"/>
          <a:stretch/>
        </p:blipFill>
        <p:spPr>
          <a:xfrm>
            <a:off x="9433262" y="6222424"/>
            <a:ext cx="1649075" cy="635576"/>
          </a:xfrm>
          <a:prstGeom prst="rect">
            <a:avLst/>
          </a:prstGeom>
        </p:spPr>
      </p:pic>
    </p:spTree>
    <p:extLst>
      <p:ext uri="{BB962C8B-B14F-4D97-AF65-F5344CB8AC3E}">
        <p14:creationId xmlns:p14="http://schemas.microsoft.com/office/powerpoint/2010/main" val="616901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0.jpg"/><Relationship Id="rId7" Type="http://schemas.openxmlformats.org/officeDocument/2006/relationships/diagramQuickStyle" Target="../diagrams/quickStyle1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hyperlink" Target="https://ilmiodiabete.com/2016/09/lo-stress-emotivo-peggiora-diabete/" TargetMode="External"/><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22.jpg"/><Relationship Id="rId4" Type="http://schemas.openxmlformats.org/officeDocument/2006/relationships/diagramLayout" Target="../diagrams/layout27.xml"/><Relationship Id="rId9"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17471" y="5175646"/>
            <a:ext cx="5956752" cy="775845"/>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6000" b="1" u="sng" kern="1200" dirty="0">
                <a:solidFill>
                  <a:schemeClr val="tx2"/>
                </a:solidFill>
                <a:latin typeface="+mj-lt"/>
                <a:ea typeface="+mj-ea"/>
                <a:cs typeface="+mj-cs"/>
              </a:rPr>
              <a:t>Séance #5</a:t>
            </a:r>
            <a:endParaRPr lang="en-US" sz="6000" u="sng"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 name="Freeform: Shape 19">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6" name="Freeform: Shape 25">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45310C7-AD93-421A-E451-D75802278AFE}"/>
              </a:ext>
            </a:extLst>
          </p:cNvPr>
          <p:cNvPicPr>
            <a:picLocks noChangeAspect="1"/>
          </p:cNvPicPr>
          <p:nvPr/>
        </p:nvPicPr>
        <p:blipFill rotWithShape="1">
          <a:blip r:embed="rId3"/>
          <a:srcRect l="1911" r="2419"/>
          <a:stretch/>
        </p:blipFill>
        <p:spPr>
          <a:xfrm>
            <a:off x="2365360" y="1682354"/>
            <a:ext cx="7460974" cy="3116215"/>
          </a:xfrm>
          <a:prstGeom prst="rect">
            <a:avLst/>
          </a:prstGeom>
        </p:spPr>
      </p:pic>
    </p:spTree>
    <p:extLst>
      <p:ext uri="{BB962C8B-B14F-4D97-AF65-F5344CB8AC3E}">
        <p14:creationId xmlns:p14="http://schemas.microsoft.com/office/powerpoint/2010/main" val="20542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97282-B838-3413-3E58-7662542CDCE3}"/>
              </a:ext>
            </a:extLst>
          </p:cNvPr>
          <p:cNvSpPr>
            <a:spLocks noGrp="1"/>
          </p:cNvSpPr>
          <p:nvPr>
            <p:ph type="title"/>
          </p:nvPr>
        </p:nvSpPr>
        <p:spPr>
          <a:xfrm>
            <a:off x="3429292" y="508875"/>
            <a:ext cx="8135225" cy="1325563"/>
          </a:xfrm>
        </p:spPr>
        <p:txBody>
          <a:bodyPr/>
          <a:lstStyle/>
          <a:p>
            <a:pPr algn="ctr"/>
            <a:r>
              <a:rPr lang="en-US" b="1" dirty="0" err="1"/>
              <a:t>Réaction</a:t>
            </a:r>
            <a:r>
              <a:rPr lang="en-US" b="1" dirty="0"/>
              <a:t> de </a:t>
            </a:r>
            <a:r>
              <a:rPr lang="en-US" b="1" dirty="0" err="1"/>
              <a:t>lutte</a:t>
            </a:r>
            <a:r>
              <a:rPr lang="en-US" b="1" dirty="0"/>
              <a:t>, de </a:t>
            </a:r>
            <a:r>
              <a:rPr lang="en-US" b="1" dirty="0" err="1"/>
              <a:t>fuite</a:t>
            </a:r>
            <a:r>
              <a:rPr lang="en-US" b="1" dirty="0"/>
              <a:t> </a:t>
            </a:r>
            <a:r>
              <a:rPr lang="en-US" b="1" dirty="0" err="1"/>
              <a:t>ou</a:t>
            </a:r>
            <a:r>
              <a:rPr lang="en-US" b="1" dirty="0"/>
              <a:t> </a:t>
            </a:r>
            <a:r>
              <a:rPr lang="en-US" b="1" dirty="0" err="1"/>
              <a:t>d’inhibition</a:t>
            </a:r>
            <a:r>
              <a:rPr lang="en-US" b="1" dirty="0"/>
              <a:t> de </a:t>
            </a:r>
            <a:r>
              <a:rPr lang="en-US" b="1" dirty="0" err="1"/>
              <a:t>l’action</a:t>
            </a:r>
            <a:endParaRPr lang="en-US" b="1" dirty="0"/>
          </a:p>
        </p:txBody>
      </p:sp>
      <p:graphicFrame>
        <p:nvGraphicFramePr>
          <p:cNvPr id="6" name="Content Placeholder 5">
            <a:extLst>
              <a:ext uri="{FF2B5EF4-FFF2-40B4-BE49-F238E27FC236}">
                <a16:creationId xmlns:a16="http://schemas.microsoft.com/office/drawing/2014/main" id="{094E3C0D-FBC8-8F7B-C297-82868730E12B}"/>
              </a:ext>
            </a:extLst>
          </p:cNvPr>
          <p:cNvGraphicFramePr>
            <a:graphicFrameLocks noGrp="1"/>
          </p:cNvGraphicFramePr>
          <p:nvPr>
            <p:ph idx="1"/>
            <p:extLst>
              <p:ext uri="{D42A27DB-BD31-4B8C-83A1-F6EECF244321}">
                <p14:modId xmlns:p14="http://schemas.microsoft.com/office/powerpoint/2010/main" val="2921714850"/>
              </p:ext>
            </p:extLst>
          </p:nvPr>
        </p:nvGraphicFramePr>
        <p:xfrm>
          <a:off x="7496905" y="1928318"/>
          <a:ext cx="4202723" cy="3451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30853469-C656-310E-F8B6-3A44AE20C6E1}"/>
              </a:ext>
            </a:extLst>
          </p:cNvPr>
          <p:cNvGraphicFramePr/>
          <p:nvPr>
            <p:extLst>
              <p:ext uri="{D42A27DB-BD31-4B8C-83A1-F6EECF244321}">
                <p14:modId xmlns:p14="http://schemas.microsoft.com/office/powerpoint/2010/main" val="597614176"/>
              </p:ext>
            </p:extLst>
          </p:nvPr>
        </p:nvGraphicFramePr>
        <p:xfrm>
          <a:off x="-503503" y="602755"/>
          <a:ext cx="8135225" cy="59057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169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7FBC-5EC0-9F96-8BBE-02376CE905A7}"/>
              </a:ext>
            </a:extLst>
          </p:cNvPr>
          <p:cNvSpPr>
            <a:spLocks noGrp="1"/>
          </p:cNvSpPr>
          <p:nvPr>
            <p:ph type="title"/>
          </p:nvPr>
        </p:nvSpPr>
        <p:spPr>
          <a:xfrm>
            <a:off x="1025769" y="329723"/>
            <a:ext cx="10515600" cy="1325563"/>
          </a:xfrm>
        </p:spPr>
        <p:txBody>
          <a:bodyPr/>
          <a:lstStyle/>
          <a:p>
            <a:r>
              <a:rPr lang="en-US" b="1" dirty="0" err="1"/>
              <a:t>Réaction</a:t>
            </a:r>
            <a:r>
              <a:rPr lang="en-US" b="1" dirty="0"/>
              <a:t> de </a:t>
            </a:r>
            <a:r>
              <a:rPr lang="en-US" b="1" dirty="0" err="1"/>
              <a:t>lutte</a:t>
            </a:r>
            <a:r>
              <a:rPr lang="en-US" b="1" dirty="0"/>
              <a:t>, de </a:t>
            </a:r>
            <a:r>
              <a:rPr lang="en-US" b="1" dirty="0" err="1"/>
              <a:t>fuite</a:t>
            </a:r>
            <a:r>
              <a:rPr lang="en-US" b="1" dirty="0"/>
              <a:t> </a:t>
            </a:r>
            <a:r>
              <a:rPr lang="en-US" b="1" dirty="0" err="1"/>
              <a:t>ou</a:t>
            </a:r>
            <a:r>
              <a:rPr lang="en-US" b="1" dirty="0"/>
              <a:t> </a:t>
            </a:r>
            <a:r>
              <a:rPr lang="en-US" b="1" dirty="0" err="1"/>
              <a:t>d’inhibition</a:t>
            </a:r>
            <a:r>
              <a:rPr lang="en-US" b="1" dirty="0"/>
              <a:t> de </a:t>
            </a:r>
            <a:r>
              <a:rPr lang="en-US" b="1" dirty="0" err="1"/>
              <a:t>l’action</a:t>
            </a:r>
            <a:endParaRPr lang="en-US" dirty="0"/>
          </a:p>
        </p:txBody>
      </p:sp>
      <p:graphicFrame>
        <p:nvGraphicFramePr>
          <p:cNvPr id="12" name="Diagram 11">
            <a:extLst>
              <a:ext uri="{FF2B5EF4-FFF2-40B4-BE49-F238E27FC236}">
                <a16:creationId xmlns:a16="http://schemas.microsoft.com/office/drawing/2014/main" id="{0E0DE7A2-F128-B120-0685-140AE7754D23}"/>
              </a:ext>
            </a:extLst>
          </p:cNvPr>
          <p:cNvGraphicFramePr/>
          <p:nvPr>
            <p:extLst>
              <p:ext uri="{D42A27DB-BD31-4B8C-83A1-F6EECF244321}">
                <p14:modId xmlns:p14="http://schemas.microsoft.com/office/powerpoint/2010/main" val="962369273"/>
              </p:ext>
            </p:extLst>
          </p:nvPr>
        </p:nvGraphicFramePr>
        <p:xfrm>
          <a:off x="1025769" y="2025456"/>
          <a:ext cx="4858732" cy="367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Ringing alarm clock">
            <a:extLst>
              <a:ext uri="{FF2B5EF4-FFF2-40B4-BE49-F238E27FC236}">
                <a16:creationId xmlns:a16="http://schemas.microsoft.com/office/drawing/2014/main" id="{A00BA4E8-0E04-FCF4-61DC-ECF67067A1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3864" y="1583436"/>
            <a:ext cx="3698142" cy="4282059"/>
          </a:xfrm>
          <a:prstGeom prst="rect">
            <a:avLst/>
          </a:prstGeom>
        </p:spPr>
      </p:pic>
    </p:spTree>
    <p:extLst>
      <p:ext uri="{BB962C8B-B14F-4D97-AF65-F5344CB8AC3E}">
        <p14:creationId xmlns:p14="http://schemas.microsoft.com/office/powerpoint/2010/main" val="174058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7FBC-5EC0-9F96-8BBE-02376CE905A7}"/>
              </a:ext>
            </a:extLst>
          </p:cNvPr>
          <p:cNvSpPr>
            <a:spLocks noGrp="1"/>
          </p:cNvSpPr>
          <p:nvPr>
            <p:ph type="title"/>
          </p:nvPr>
        </p:nvSpPr>
        <p:spPr/>
        <p:txBody>
          <a:bodyPr/>
          <a:lstStyle/>
          <a:p>
            <a:r>
              <a:rPr lang="en-US" b="1" dirty="0" err="1"/>
              <a:t>Réaction</a:t>
            </a:r>
            <a:r>
              <a:rPr lang="en-US" b="1" dirty="0"/>
              <a:t> de </a:t>
            </a:r>
            <a:r>
              <a:rPr lang="en-US" b="1" dirty="0" err="1"/>
              <a:t>lutte</a:t>
            </a:r>
            <a:r>
              <a:rPr lang="en-US" b="1" dirty="0"/>
              <a:t>, de </a:t>
            </a:r>
            <a:r>
              <a:rPr lang="en-US" b="1" dirty="0" err="1"/>
              <a:t>fuite</a:t>
            </a:r>
            <a:r>
              <a:rPr lang="en-US" b="1" dirty="0"/>
              <a:t> </a:t>
            </a:r>
            <a:r>
              <a:rPr lang="en-US" b="1" dirty="0" err="1"/>
              <a:t>ou</a:t>
            </a:r>
            <a:r>
              <a:rPr lang="en-US" b="1" dirty="0"/>
              <a:t> </a:t>
            </a:r>
            <a:r>
              <a:rPr lang="en-US" b="1" dirty="0" err="1"/>
              <a:t>d’inhibition</a:t>
            </a:r>
            <a:r>
              <a:rPr lang="en-US" b="1" dirty="0"/>
              <a:t> de </a:t>
            </a:r>
            <a:r>
              <a:rPr lang="en-US" b="1" dirty="0" err="1"/>
              <a:t>l’action</a:t>
            </a:r>
            <a:endParaRPr lang="en-US" dirty="0"/>
          </a:p>
        </p:txBody>
      </p:sp>
      <p:sp>
        <p:nvSpPr>
          <p:cNvPr id="3" name="Content Placeholder 2">
            <a:extLst>
              <a:ext uri="{FF2B5EF4-FFF2-40B4-BE49-F238E27FC236}">
                <a16:creationId xmlns:a16="http://schemas.microsoft.com/office/drawing/2014/main" id="{E95E3EE6-E191-34DC-3E0F-6E26FE5A0C45}"/>
              </a:ext>
            </a:extLst>
          </p:cNvPr>
          <p:cNvSpPr>
            <a:spLocks noGrp="1"/>
          </p:cNvSpPr>
          <p:nvPr>
            <p:ph idx="1"/>
          </p:nvPr>
        </p:nvSpPr>
        <p:spPr/>
        <p:txBody>
          <a:bodyPr/>
          <a:lstStyle/>
          <a:p>
            <a:r>
              <a:rPr lang="en-US" dirty="0"/>
              <a:t>Après des </a:t>
            </a:r>
            <a:r>
              <a:rPr lang="en-US" dirty="0" err="1"/>
              <a:t>expériences</a:t>
            </a:r>
            <a:r>
              <a:rPr lang="en-US" dirty="0"/>
              <a:t> très </a:t>
            </a:r>
            <a:r>
              <a:rPr lang="en-US" dirty="0" err="1"/>
              <a:t>stressantes</a:t>
            </a:r>
            <a:r>
              <a:rPr lang="en-US" dirty="0"/>
              <a:t>, </a:t>
            </a:r>
            <a:r>
              <a:rPr lang="en-US" dirty="0" err="1"/>
              <a:t>toutes</a:t>
            </a:r>
            <a:r>
              <a:rPr lang="en-US" dirty="0"/>
              <a:t> </a:t>
            </a:r>
            <a:r>
              <a:rPr lang="en-US" dirty="0" err="1"/>
              <a:t>sortes</a:t>
            </a:r>
            <a:r>
              <a:rPr lang="en-US" dirty="0"/>
              <a:t> de </a:t>
            </a:r>
            <a:r>
              <a:rPr lang="en-US" dirty="0" err="1"/>
              <a:t>détails</a:t>
            </a:r>
            <a:r>
              <a:rPr lang="en-US" dirty="0"/>
              <a:t>, de </a:t>
            </a:r>
            <a:r>
              <a:rPr lang="en-US" dirty="0" err="1"/>
              <a:t>lieux</a:t>
            </a:r>
            <a:r>
              <a:rPr lang="en-US" dirty="0"/>
              <a:t>, de </a:t>
            </a:r>
            <a:r>
              <a:rPr lang="en-US" dirty="0" err="1"/>
              <a:t>personnes</a:t>
            </a:r>
            <a:r>
              <a:rPr lang="en-US" dirty="0"/>
              <a:t> et de choses </a:t>
            </a:r>
            <a:r>
              <a:rPr lang="en-US" dirty="0" err="1"/>
              <a:t>peuvent</a:t>
            </a:r>
            <a:r>
              <a:rPr lang="en-US" dirty="0"/>
              <a:t> faire </a:t>
            </a:r>
            <a:r>
              <a:rPr lang="en-US" dirty="0" err="1"/>
              <a:t>resurgir</a:t>
            </a:r>
            <a:r>
              <a:rPr lang="en-US" dirty="0"/>
              <a:t> des souvenirs et </a:t>
            </a:r>
            <a:r>
              <a:rPr lang="en-US" dirty="0" err="1"/>
              <a:t>déclencher</a:t>
            </a:r>
            <a:r>
              <a:rPr lang="en-US" dirty="0"/>
              <a:t> de </a:t>
            </a:r>
            <a:r>
              <a:rPr lang="en-US" dirty="0" err="1"/>
              <a:t>fausses</a:t>
            </a:r>
            <a:r>
              <a:rPr lang="en-US" dirty="0"/>
              <a:t> </a:t>
            </a:r>
            <a:r>
              <a:rPr lang="en-US" dirty="0" err="1"/>
              <a:t>alertes</a:t>
            </a:r>
            <a:r>
              <a:rPr lang="en-US" dirty="0"/>
              <a:t>.</a:t>
            </a:r>
          </a:p>
          <a:p>
            <a:pPr fontAlgn="base"/>
            <a:r>
              <a:rPr lang="fr-CA" dirty="0"/>
              <a:t>Bien que l’expérience en soi ait pu être dangereuse et effrayante, les souvenirs sont désagréables mais sans danger.</a:t>
            </a:r>
            <a:endParaRPr lang="en-CA" dirty="0"/>
          </a:p>
          <a:p>
            <a:pPr marL="0" indent="0">
              <a:buNone/>
            </a:pPr>
            <a:endParaRPr lang="en-US" dirty="0"/>
          </a:p>
        </p:txBody>
      </p:sp>
      <p:graphicFrame>
        <p:nvGraphicFramePr>
          <p:cNvPr id="7" name="Diagram 6">
            <a:extLst>
              <a:ext uri="{FF2B5EF4-FFF2-40B4-BE49-F238E27FC236}">
                <a16:creationId xmlns:a16="http://schemas.microsoft.com/office/drawing/2014/main" id="{939770C6-8982-2204-775B-82F52711FC22}"/>
              </a:ext>
            </a:extLst>
          </p:cNvPr>
          <p:cNvGraphicFramePr/>
          <p:nvPr>
            <p:extLst>
              <p:ext uri="{D42A27DB-BD31-4B8C-83A1-F6EECF244321}">
                <p14:modId xmlns:p14="http://schemas.microsoft.com/office/powerpoint/2010/main" val="1490517277"/>
              </p:ext>
            </p:extLst>
          </p:nvPr>
        </p:nvGraphicFramePr>
        <p:xfrm>
          <a:off x="577096" y="4171708"/>
          <a:ext cx="8710246" cy="2321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604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9618" y="3303510"/>
            <a:ext cx="7326261" cy="930170"/>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dirty="0">
                <a:latin typeface="+mj-lt"/>
                <a:ea typeface="+mj-ea"/>
                <a:cs typeface="+mj-cs"/>
              </a:rPr>
              <a:t>Plan de </a:t>
            </a:r>
            <a:r>
              <a:rPr lang="en-US" sz="4800" b="1" dirty="0" err="1">
                <a:latin typeface="+mj-lt"/>
                <a:ea typeface="+mj-ea"/>
                <a:cs typeface="+mj-cs"/>
              </a:rPr>
              <a:t>cours</a:t>
            </a:r>
            <a:endParaRPr lang="en-US" sz="4800" b="1" kern="1200" dirty="0">
              <a:latin typeface="+mj-lt"/>
              <a:ea typeface="+mj-ea"/>
              <a:cs typeface="+mj-cs"/>
            </a:endParaRPr>
          </a:p>
        </p:txBody>
      </p:sp>
      <p:graphicFrame>
        <p:nvGraphicFramePr>
          <p:cNvPr id="2" name="TextBox 7">
            <a:extLst>
              <a:ext uri="{FF2B5EF4-FFF2-40B4-BE49-F238E27FC236}">
                <a16:creationId xmlns:a16="http://schemas.microsoft.com/office/drawing/2014/main" id="{0298F71E-3D92-CA07-8821-2C8A05D89B54}"/>
              </a:ext>
            </a:extLst>
          </p:cNvPr>
          <p:cNvGraphicFramePr/>
          <p:nvPr>
            <p:extLst>
              <p:ext uri="{D42A27DB-BD31-4B8C-83A1-F6EECF244321}">
                <p14:modId xmlns:p14="http://schemas.microsoft.com/office/powerpoint/2010/main" val="1412329622"/>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7957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E666-1BB0-6BDF-A8E6-CEBFD575F6BF}"/>
              </a:ext>
            </a:extLst>
          </p:cNvPr>
          <p:cNvSpPr>
            <a:spLocks noGrp="1"/>
          </p:cNvSpPr>
          <p:nvPr>
            <p:ph type="title"/>
          </p:nvPr>
        </p:nvSpPr>
        <p:spPr>
          <a:xfrm>
            <a:off x="838200" y="365125"/>
            <a:ext cx="10515600" cy="1325563"/>
          </a:xfrm>
        </p:spPr>
        <p:txBody>
          <a:bodyPr anchor="ctr">
            <a:normAutofit/>
          </a:bodyPr>
          <a:lstStyle/>
          <a:p>
            <a:r>
              <a:rPr lang="en-US" b="1" dirty="0"/>
              <a:t>Faire face aux </a:t>
            </a:r>
            <a:r>
              <a:rPr lang="en-US" b="1" dirty="0" err="1"/>
              <a:t>expériences</a:t>
            </a:r>
            <a:r>
              <a:rPr lang="en-US" b="1" dirty="0"/>
              <a:t> </a:t>
            </a:r>
            <a:r>
              <a:rPr lang="en-US" b="1" dirty="0" err="1"/>
              <a:t>stressantes</a:t>
            </a:r>
            <a:endParaRPr lang="en-US" b="1" dirty="0"/>
          </a:p>
        </p:txBody>
      </p:sp>
      <p:pic>
        <p:nvPicPr>
          <p:cNvPr id="4" name="Content Placeholder 3" descr="Text, logo&#10;&#10;Description automatically generated">
            <a:extLst>
              <a:ext uri="{FF2B5EF4-FFF2-40B4-BE49-F238E27FC236}">
                <a16:creationId xmlns:a16="http://schemas.microsoft.com/office/drawing/2014/main" id="{DF807226-F1DC-E17C-FD21-D8E87FB51EE8}"/>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1430215" y="2002509"/>
            <a:ext cx="3522785" cy="3522785"/>
          </a:xfrm>
        </p:spPr>
      </p:pic>
      <p:graphicFrame>
        <p:nvGraphicFramePr>
          <p:cNvPr id="7" name="TextBox 5">
            <a:extLst>
              <a:ext uri="{FF2B5EF4-FFF2-40B4-BE49-F238E27FC236}">
                <a16:creationId xmlns:a16="http://schemas.microsoft.com/office/drawing/2014/main" id="{EDE71F24-0021-B8A2-0974-6EFC38766292}"/>
              </a:ext>
            </a:extLst>
          </p:cNvPr>
          <p:cNvGraphicFramePr/>
          <p:nvPr>
            <p:extLst>
              <p:ext uri="{D42A27DB-BD31-4B8C-83A1-F6EECF244321}">
                <p14:modId xmlns:p14="http://schemas.microsoft.com/office/powerpoint/2010/main" val="63535141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753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4C673C2-1026-682D-ADF7-607E1E85A2A1}"/>
              </a:ext>
            </a:extLst>
          </p:cNvPr>
          <p:cNvSpPr/>
          <p:nvPr/>
        </p:nvSpPr>
        <p:spPr>
          <a:xfrm>
            <a:off x="7121236" y="1468579"/>
            <a:ext cx="4742518" cy="3629891"/>
          </a:xfrm>
          <a:prstGeom prst="ellipse">
            <a:avLst/>
          </a:prstGeom>
          <a:solidFill>
            <a:srgbClr val="E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456F2-1FD2-D145-C250-E7C5ABB384E7}"/>
              </a:ext>
            </a:extLst>
          </p:cNvPr>
          <p:cNvSpPr>
            <a:spLocks noGrp="1"/>
          </p:cNvSpPr>
          <p:nvPr>
            <p:ph type="title"/>
          </p:nvPr>
        </p:nvSpPr>
        <p:spPr>
          <a:xfrm>
            <a:off x="7871780" y="2473351"/>
            <a:ext cx="3241430" cy="1620349"/>
          </a:xfrm>
        </p:spPr>
        <p:txBody>
          <a:bodyPr>
            <a:noAutofit/>
          </a:bodyPr>
          <a:lstStyle/>
          <a:p>
            <a:pPr algn="ctr"/>
            <a:r>
              <a:rPr lang="en-US" sz="3600" b="1" dirty="0" err="1"/>
              <a:t>Pièges</a:t>
            </a:r>
            <a:r>
              <a:rPr lang="en-US" sz="3600" b="1" dirty="0"/>
              <a:t> de la pensée </a:t>
            </a:r>
            <a:r>
              <a:rPr lang="en-US" sz="3600" b="1" dirty="0" err="1"/>
              <a:t>concernant</a:t>
            </a:r>
            <a:r>
              <a:rPr lang="en-US" sz="3600" b="1" dirty="0"/>
              <a:t> les </a:t>
            </a:r>
            <a:r>
              <a:rPr lang="en-US" sz="3600" b="1" dirty="0" err="1"/>
              <a:t>expériences</a:t>
            </a:r>
            <a:r>
              <a:rPr lang="en-US" sz="3600" b="1" dirty="0"/>
              <a:t> </a:t>
            </a:r>
            <a:r>
              <a:rPr lang="en-US" sz="3600" b="1" dirty="0" err="1"/>
              <a:t>stressantes</a:t>
            </a:r>
            <a:endParaRPr lang="en-US" sz="3600" b="1" dirty="0"/>
          </a:p>
        </p:txBody>
      </p:sp>
      <p:pic>
        <p:nvPicPr>
          <p:cNvPr id="3" name="Picture 2">
            <a:extLst>
              <a:ext uri="{FF2B5EF4-FFF2-40B4-BE49-F238E27FC236}">
                <a16:creationId xmlns:a16="http://schemas.microsoft.com/office/drawing/2014/main" id="{05A29A08-08FE-C702-8688-9B596F1D655C}"/>
              </a:ext>
            </a:extLst>
          </p:cNvPr>
          <p:cNvPicPr>
            <a:picLocks noChangeAspect="1"/>
          </p:cNvPicPr>
          <p:nvPr/>
        </p:nvPicPr>
        <p:blipFill>
          <a:blip r:embed="rId3"/>
          <a:stretch>
            <a:fillRect/>
          </a:stretch>
        </p:blipFill>
        <p:spPr>
          <a:xfrm>
            <a:off x="1420851" y="61332"/>
            <a:ext cx="5157439" cy="6858000"/>
          </a:xfrm>
          <a:prstGeom prst="rect">
            <a:avLst/>
          </a:prstGeom>
        </p:spPr>
      </p:pic>
    </p:spTree>
    <p:extLst>
      <p:ext uri="{BB962C8B-B14F-4D97-AF65-F5344CB8AC3E}">
        <p14:creationId xmlns:p14="http://schemas.microsoft.com/office/powerpoint/2010/main" val="161667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7EE9D04-55F1-D66C-B3D9-5BA40392FE6E}"/>
              </a:ext>
            </a:extLst>
          </p:cNvPr>
          <p:cNvSpPr txBox="1"/>
          <p:nvPr/>
        </p:nvSpPr>
        <p:spPr>
          <a:xfrm>
            <a:off x="838200"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err="1">
                <a:latin typeface="+mj-lt"/>
                <a:ea typeface="+mj-ea"/>
                <a:cs typeface="+mj-cs"/>
              </a:rPr>
              <a:t>Pièges</a:t>
            </a:r>
            <a:r>
              <a:rPr lang="en-US" sz="4000" b="1" dirty="0">
                <a:latin typeface="+mj-lt"/>
                <a:ea typeface="+mj-ea"/>
                <a:cs typeface="+mj-cs"/>
              </a:rPr>
              <a:t> de la pensée courants</a:t>
            </a:r>
            <a:endParaRPr lang="en-US" sz="4000" b="1" kern="1200" dirty="0">
              <a:latin typeface="+mj-lt"/>
              <a:ea typeface="+mj-ea"/>
              <a:cs typeface="+mj-cs"/>
            </a:endParaRPr>
          </a:p>
        </p:txBody>
      </p:sp>
      <p:graphicFrame>
        <p:nvGraphicFramePr>
          <p:cNvPr id="9" name="TextBox 3">
            <a:extLst>
              <a:ext uri="{FF2B5EF4-FFF2-40B4-BE49-F238E27FC236}">
                <a16:creationId xmlns:a16="http://schemas.microsoft.com/office/drawing/2014/main" id="{D8238E3D-590D-8F10-9CCE-89B2687FD9C3}"/>
              </a:ext>
            </a:extLst>
          </p:cNvPr>
          <p:cNvGraphicFramePr/>
          <p:nvPr>
            <p:extLst>
              <p:ext uri="{D42A27DB-BD31-4B8C-83A1-F6EECF244321}">
                <p14:modId xmlns:p14="http://schemas.microsoft.com/office/powerpoint/2010/main" val="3559331484"/>
              </p:ext>
            </p:extLst>
          </p:nvPr>
        </p:nvGraphicFramePr>
        <p:xfrm>
          <a:off x="266700" y="1343818"/>
          <a:ext cx="11658600" cy="5514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16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7BC5201-1D4A-6771-4DD2-E6FB0F887A9A}"/>
              </a:ext>
            </a:extLst>
          </p:cNvPr>
          <p:cNvSpPr/>
          <p:nvPr/>
        </p:nvSpPr>
        <p:spPr>
          <a:xfrm>
            <a:off x="6751039" y="1341650"/>
            <a:ext cx="5307596" cy="2849136"/>
          </a:xfrm>
          <a:prstGeom prst="ellipse">
            <a:avLst/>
          </a:prstGeom>
          <a:solidFill>
            <a:srgbClr val="E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AEEE0-CFBE-4AE9-0971-152C2664B8B8}"/>
              </a:ext>
            </a:extLst>
          </p:cNvPr>
          <p:cNvSpPr>
            <a:spLocks noGrp="1"/>
          </p:cNvSpPr>
          <p:nvPr>
            <p:ph type="title"/>
          </p:nvPr>
        </p:nvSpPr>
        <p:spPr>
          <a:xfrm>
            <a:off x="7127630" y="2381734"/>
            <a:ext cx="4554415" cy="1325563"/>
          </a:xfrm>
        </p:spPr>
        <p:txBody>
          <a:bodyPr>
            <a:normAutofit fontScale="90000"/>
          </a:bodyPr>
          <a:lstStyle/>
          <a:p>
            <a:pPr algn="ctr"/>
            <a:r>
              <a:rPr lang="en-US" b="1" dirty="0" err="1"/>
              <a:t>Registre</a:t>
            </a:r>
            <a:r>
              <a:rPr lang="en-US" b="1" dirty="0"/>
              <a:t> des pensées </a:t>
            </a:r>
            <a:r>
              <a:rPr lang="en-US" b="1" dirty="0" err="1"/>
              <a:t>concernant</a:t>
            </a:r>
            <a:r>
              <a:rPr lang="en-US" b="1" dirty="0"/>
              <a:t> </a:t>
            </a:r>
            <a:r>
              <a:rPr lang="en-US" b="1" dirty="0" err="1"/>
              <a:t>une</a:t>
            </a:r>
            <a:r>
              <a:rPr lang="en-US" b="1" dirty="0"/>
              <a:t> </a:t>
            </a:r>
            <a:r>
              <a:rPr lang="en-US" b="1" dirty="0" err="1"/>
              <a:t>expérience</a:t>
            </a:r>
            <a:r>
              <a:rPr lang="en-US" b="1" dirty="0"/>
              <a:t> très </a:t>
            </a:r>
            <a:r>
              <a:rPr lang="en-US" b="1" dirty="0" err="1"/>
              <a:t>stressante</a:t>
            </a:r>
            <a:endParaRPr lang="en-US" b="1" dirty="0"/>
          </a:p>
        </p:txBody>
      </p:sp>
      <p:pic>
        <p:nvPicPr>
          <p:cNvPr id="3" name="Picture 2">
            <a:extLst>
              <a:ext uri="{FF2B5EF4-FFF2-40B4-BE49-F238E27FC236}">
                <a16:creationId xmlns:a16="http://schemas.microsoft.com/office/drawing/2014/main" id="{F3A39733-584F-7590-BA0C-F6CAE89B2278}"/>
              </a:ext>
            </a:extLst>
          </p:cNvPr>
          <p:cNvPicPr>
            <a:picLocks noChangeAspect="1"/>
          </p:cNvPicPr>
          <p:nvPr/>
        </p:nvPicPr>
        <p:blipFill>
          <a:blip r:embed="rId3"/>
          <a:stretch>
            <a:fillRect/>
          </a:stretch>
        </p:blipFill>
        <p:spPr>
          <a:xfrm>
            <a:off x="1288741" y="45720"/>
            <a:ext cx="5085708" cy="6858000"/>
          </a:xfrm>
          <a:prstGeom prst="rect">
            <a:avLst/>
          </a:prstGeom>
        </p:spPr>
      </p:pic>
    </p:spTree>
    <p:extLst>
      <p:ext uri="{BB962C8B-B14F-4D97-AF65-F5344CB8AC3E}">
        <p14:creationId xmlns:p14="http://schemas.microsoft.com/office/powerpoint/2010/main" val="374661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A2E244-7814-90D3-8984-2E21DBC67063}"/>
              </a:ext>
            </a:extLst>
          </p:cNvPr>
          <p:cNvSpPr>
            <a:spLocks noGrp="1"/>
          </p:cNvSpPr>
          <p:nvPr>
            <p:ph type="title"/>
          </p:nvPr>
        </p:nvSpPr>
        <p:spPr>
          <a:xfrm>
            <a:off x="838200" y="365125"/>
            <a:ext cx="10515600" cy="1325563"/>
          </a:xfrm>
        </p:spPr>
        <p:txBody>
          <a:bodyPr/>
          <a:lstStyle/>
          <a:p>
            <a:r>
              <a:rPr lang="en-US" b="1" dirty="0" err="1"/>
              <a:t>Mettre</a:t>
            </a:r>
            <a:r>
              <a:rPr lang="en-US" b="1" dirty="0"/>
              <a:t> </a:t>
            </a:r>
            <a:r>
              <a:rPr lang="en-US" b="1" dirty="0" err="1"/>
              <a:t>vos</a:t>
            </a:r>
            <a:r>
              <a:rPr lang="en-US" b="1" dirty="0"/>
              <a:t> pensées </a:t>
            </a:r>
            <a:r>
              <a:rPr lang="en-US" b="1" dirty="0" err="1"/>
              <a:t>à</a:t>
            </a:r>
            <a:r>
              <a:rPr lang="en-US" b="1" dirty="0"/>
              <a:t> </a:t>
            </a:r>
            <a:r>
              <a:rPr lang="en-US" b="1" dirty="0" err="1"/>
              <a:t>l’épreuve</a:t>
            </a:r>
            <a:endParaRPr lang="en-US" b="1" dirty="0"/>
          </a:p>
        </p:txBody>
      </p:sp>
      <p:graphicFrame>
        <p:nvGraphicFramePr>
          <p:cNvPr id="9" name="Content Placeholder 2">
            <a:extLst>
              <a:ext uri="{FF2B5EF4-FFF2-40B4-BE49-F238E27FC236}">
                <a16:creationId xmlns:a16="http://schemas.microsoft.com/office/drawing/2014/main" id="{C8E2BA4C-DDF4-0456-8BBC-367484D0BC1D}"/>
              </a:ext>
            </a:extLst>
          </p:cNvPr>
          <p:cNvGraphicFramePr>
            <a:graphicFrameLocks noGrp="1"/>
          </p:cNvGraphicFramePr>
          <p:nvPr>
            <p:ph idx="1"/>
            <p:extLst>
              <p:ext uri="{D42A27DB-BD31-4B8C-83A1-F6EECF244321}">
                <p14:modId xmlns:p14="http://schemas.microsoft.com/office/powerpoint/2010/main" val="11601946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022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C4E248-1B20-3AA7-42A0-04EF540E3449}"/>
              </a:ext>
            </a:extLst>
          </p:cNvPr>
          <p:cNvSpPr>
            <a:spLocks noGrp="1"/>
          </p:cNvSpPr>
          <p:nvPr>
            <p:ph type="title"/>
          </p:nvPr>
        </p:nvSpPr>
        <p:spPr>
          <a:xfrm>
            <a:off x="838200" y="365125"/>
            <a:ext cx="10515600" cy="1325563"/>
          </a:xfrm>
        </p:spPr>
        <p:txBody>
          <a:bodyPr/>
          <a:lstStyle/>
          <a:p>
            <a:r>
              <a:rPr lang="fr-CA" b="1" dirty="0"/>
              <a:t>Mettre vos pensées à l’épreuve</a:t>
            </a:r>
            <a:endParaRPr lang="en-CA" dirty="0"/>
          </a:p>
        </p:txBody>
      </p:sp>
      <p:graphicFrame>
        <p:nvGraphicFramePr>
          <p:cNvPr id="9" name="Content Placeholder 2">
            <a:extLst>
              <a:ext uri="{FF2B5EF4-FFF2-40B4-BE49-F238E27FC236}">
                <a16:creationId xmlns:a16="http://schemas.microsoft.com/office/drawing/2014/main" id="{EB75CE83-5D61-C82F-84AF-B8E7ACBF911C}"/>
              </a:ext>
            </a:extLst>
          </p:cNvPr>
          <p:cNvGraphicFramePr>
            <a:graphicFrameLocks noGrp="1"/>
          </p:cNvGraphicFramePr>
          <p:nvPr>
            <p:ph idx="1"/>
            <p:extLst>
              <p:ext uri="{D42A27DB-BD31-4B8C-83A1-F6EECF244321}">
                <p14:modId xmlns:p14="http://schemas.microsoft.com/office/powerpoint/2010/main" val="46870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192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36614526-47D6-E3FD-68DF-835B599A8A9E}"/>
              </a:ext>
            </a:extLst>
          </p:cNvPr>
          <p:cNvSpPr>
            <a:spLocks noGrp="1"/>
          </p:cNvSpPr>
          <p:nvPr>
            <p:ph type="title"/>
          </p:nvPr>
        </p:nvSpPr>
        <p:spPr/>
        <p:txBody>
          <a:bodyPr anchor="ctr">
            <a:normAutofit/>
          </a:bodyPr>
          <a:lstStyle/>
          <a:p>
            <a:r>
              <a:rPr lang="en-US" b="1" dirty="0" err="1"/>
              <a:t>Règles</a:t>
            </a:r>
            <a:r>
              <a:rPr lang="en-US" b="1" dirty="0"/>
              <a:t> de base</a:t>
            </a:r>
          </a:p>
        </p:txBody>
      </p:sp>
      <p:graphicFrame>
        <p:nvGraphicFramePr>
          <p:cNvPr id="17" name="TextBox 7">
            <a:extLst>
              <a:ext uri="{FF2B5EF4-FFF2-40B4-BE49-F238E27FC236}">
                <a16:creationId xmlns:a16="http://schemas.microsoft.com/office/drawing/2014/main" id="{E400E5D4-F699-3D5E-F562-35FB5D800FF1}"/>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0781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10327E-5CF9-C248-BB5D-6F95AD37C0F2}"/>
              </a:ext>
            </a:extLst>
          </p:cNvPr>
          <p:cNvSpPr>
            <a:spLocks noGrp="1"/>
          </p:cNvSpPr>
          <p:nvPr>
            <p:ph type="title"/>
          </p:nvPr>
        </p:nvSpPr>
        <p:spPr>
          <a:xfrm>
            <a:off x="838200" y="365125"/>
            <a:ext cx="10515600" cy="1325563"/>
          </a:xfrm>
        </p:spPr>
        <p:txBody>
          <a:bodyPr/>
          <a:lstStyle/>
          <a:p>
            <a:r>
              <a:rPr lang="en-US" b="1" dirty="0" err="1"/>
              <a:t>Mettre</a:t>
            </a:r>
            <a:r>
              <a:rPr lang="en-US" b="1" dirty="0"/>
              <a:t> </a:t>
            </a:r>
            <a:r>
              <a:rPr lang="en-US" b="1" dirty="0" err="1"/>
              <a:t>vos</a:t>
            </a:r>
            <a:r>
              <a:rPr lang="en-US" b="1" dirty="0"/>
              <a:t> pensées </a:t>
            </a:r>
            <a:r>
              <a:rPr lang="en-US" b="1" dirty="0" err="1"/>
              <a:t>à</a:t>
            </a:r>
            <a:r>
              <a:rPr lang="en-US" b="1" dirty="0"/>
              <a:t> </a:t>
            </a:r>
            <a:r>
              <a:rPr lang="en-US" b="1" dirty="0" err="1"/>
              <a:t>l’épreuve</a:t>
            </a:r>
            <a:endParaRPr lang="en-US" b="1" dirty="0"/>
          </a:p>
        </p:txBody>
      </p:sp>
      <p:graphicFrame>
        <p:nvGraphicFramePr>
          <p:cNvPr id="9" name="Content Placeholder 2">
            <a:extLst>
              <a:ext uri="{FF2B5EF4-FFF2-40B4-BE49-F238E27FC236}">
                <a16:creationId xmlns:a16="http://schemas.microsoft.com/office/drawing/2014/main" id="{60474A69-527C-FCB9-D8F2-1C48A7C39075}"/>
              </a:ext>
            </a:extLst>
          </p:cNvPr>
          <p:cNvGraphicFramePr>
            <a:graphicFrameLocks noGrp="1"/>
          </p:cNvGraphicFramePr>
          <p:nvPr>
            <p:ph idx="1"/>
            <p:extLst>
              <p:ext uri="{D42A27DB-BD31-4B8C-83A1-F6EECF244321}">
                <p14:modId xmlns:p14="http://schemas.microsoft.com/office/powerpoint/2010/main" val="7532807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240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2046DE09-9DBB-22B5-B6F2-1FA44470EE15}"/>
              </a:ext>
            </a:extLst>
          </p:cNvPr>
          <p:cNvGraphicFramePr>
            <a:graphicFrameLocks/>
          </p:cNvGraphicFramePr>
          <p:nvPr>
            <p:extLst>
              <p:ext uri="{D42A27DB-BD31-4B8C-83A1-F6EECF244321}">
                <p14:modId xmlns:p14="http://schemas.microsoft.com/office/powerpoint/2010/main" val="3394775839"/>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a:extLst>
              <a:ext uri="{FF2B5EF4-FFF2-40B4-BE49-F238E27FC236}">
                <a16:creationId xmlns:a16="http://schemas.microsoft.com/office/drawing/2014/main" id="{0616FB0F-08F0-95D9-07EB-98F14BC147BD}"/>
              </a:ext>
            </a:extLst>
          </p:cNvPr>
          <p:cNvSpPr>
            <a:spLocks noGrp="1"/>
          </p:cNvSpPr>
          <p:nvPr>
            <p:ph type="title"/>
          </p:nvPr>
        </p:nvSpPr>
        <p:spPr>
          <a:xfrm>
            <a:off x="838200" y="365125"/>
            <a:ext cx="10515600" cy="1325563"/>
          </a:xfrm>
        </p:spPr>
        <p:txBody>
          <a:bodyPr/>
          <a:lstStyle/>
          <a:p>
            <a:r>
              <a:rPr lang="en-US" b="1" dirty="0" err="1"/>
              <a:t>Mettre</a:t>
            </a:r>
            <a:r>
              <a:rPr lang="en-US" b="1" dirty="0"/>
              <a:t> </a:t>
            </a:r>
            <a:r>
              <a:rPr lang="en-US" b="1" dirty="0" err="1"/>
              <a:t>vos</a:t>
            </a:r>
            <a:r>
              <a:rPr lang="en-US" b="1" dirty="0"/>
              <a:t> pensées </a:t>
            </a:r>
            <a:r>
              <a:rPr lang="en-US" b="1" dirty="0" err="1"/>
              <a:t>à</a:t>
            </a:r>
            <a:r>
              <a:rPr lang="en-US" b="1" dirty="0"/>
              <a:t> </a:t>
            </a:r>
            <a:r>
              <a:rPr lang="en-US" b="1" dirty="0" err="1"/>
              <a:t>l’épreuve</a:t>
            </a:r>
            <a:endParaRPr lang="en-US" b="1" dirty="0"/>
          </a:p>
        </p:txBody>
      </p:sp>
    </p:spTree>
    <p:extLst>
      <p:ext uri="{BB962C8B-B14F-4D97-AF65-F5344CB8AC3E}">
        <p14:creationId xmlns:p14="http://schemas.microsoft.com/office/powerpoint/2010/main" val="130037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CC834C6-EBD9-6E86-F666-0874FACD6B94}"/>
              </a:ext>
            </a:extLst>
          </p:cNvPr>
          <p:cNvGraphicFramePr>
            <a:graphicFrameLocks noGrp="1"/>
          </p:cNvGraphicFramePr>
          <p:nvPr>
            <p:ph idx="1"/>
            <p:extLst>
              <p:ext uri="{D42A27DB-BD31-4B8C-83A1-F6EECF244321}">
                <p14:modId xmlns:p14="http://schemas.microsoft.com/office/powerpoint/2010/main" val="23201699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173D604E-C1B9-8B79-7DE1-ACEC88BDC90F}"/>
              </a:ext>
            </a:extLst>
          </p:cNvPr>
          <p:cNvSpPr>
            <a:spLocks noGrp="1"/>
          </p:cNvSpPr>
          <p:nvPr>
            <p:ph type="title"/>
          </p:nvPr>
        </p:nvSpPr>
        <p:spPr>
          <a:xfrm>
            <a:off x="838200" y="365125"/>
            <a:ext cx="10515600" cy="1325563"/>
          </a:xfrm>
        </p:spPr>
        <p:txBody>
          <a:bodyPr/>
          <a:lstStyle/>
          <a:p>
            <a:r>
              <a:rPr lang="en-US" b="1" dirty="0" err="1"/>
              <a:t>Mettre</a:t>
            </a:r>
            <a:r>
              <a:rPr lang="en-US" b="1" dirty="0"/>
              <a:t> </a:t>
            </a:r>
            <a:r>
              <a:rPr lang="en-US" b="1" dirty="0" err="1"/>
              <a:t>vos</a:t>
            </a:r>
            <a:r>
              <a:rPr lang="en-US" b="1" dirty="0"/>
              <a:t> pensées </a:t>
            </a:r>
            <a:r>
              <a:rPr lang="en-US" b="1" dirty="0" err="1"/>
              <a:t>à</a:t>
            </a:r>
            <a:r>
              <a:rPr lang="en-US" b="1" dirty="0"/>
              <a:t> </a:t>
            </a:r>
            <a:r>
              <a:rPr lang="en-US" b="1" dirty="0" err="1"/>
              <a:t>l’épreuve</a:t>
            </a:r>
            <a:endParaRPr lang="en-US" b="1" dirty="0"/>
          </a:p>
        </p:txBody>
      </p:sp>
    </p:spTree>
    <p:extLst>
      <p:ext uri="{BB962C8B-B14F-4D97-AF65-F5344CB8AC3E}">
        <p14:creationId xmlns:p14="http://schemas.microsoft.com/office/powerpoint/2010/main" val="2035730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42E00A-183B-160F-74E8-3791BCF4706A}"/>
              </a:ext>
            </a:extLst>
          </p:cNvPr>
          <p:cNvSpPr>
            <a:spLocks noGrp="1"/>
          </p:cNvSpPr>
          <p:nvPr>
            <p:ph type="title"/>
          </p:nvPr>
        </p:nvSpPr>
        <p:spPr>
          <a:xfrm>
            <a:off x="838200" y="365125"/>
            <a:ext cx="10515600" cy="1325563"/>
          </a:xfrm>
        </p:spPr>
        <p:txBody>
          <a:bodyPr/>
          <a:lstStyle/>
          <a:p>
            <a:r>
              <a:rPr lang="en-US" b="1" dirty="0" err="1"/>
              <a:t>Mettre</a:t>
            </a:r>
            <a:r>
              <a:rPr lang="en-US" b="1" dirty="0"/>
              <a:t> </a:t>
            </a:r>
            <a:r>
              <a:rPr lang="en-US" b="1" dirty="0" err="1"/>
              <a:t>vos</a:t>
            </a:r>
            <a:r>
              <a:rPr lang="en-US" b="1" dirty="0"/>
              <a:t> pensées </a:t>
            </a:r>
            <a:r>
              <a:rPr lang="en-US" b="1" dirty="0" err="1"/>
              <a:t>à</a:t>
            </a:r>
            <a:r>
              <a:rPr lang="en-US" b="1" dirty="0"/>
              <a:t> </a:t>
            </a:r>
            <a:r>
              <a:rPr lang="en-US" b="1" dirty="0" err="1"/>
              <a:t>l’épreuve</a:t>
            </a:r>
            <a:endParaRPr lang="en-US" b="1" dirty="0"/>
          </a:p>
        </p:txBody>
      </p:sp>
      <p:graphicFrame>
        <p:nvGraphicFramePr>
          <p:cNvPr id="9" name="Content Placeholder 2">
            <a:extLst>
              <a:ext uri="{FF2B5EF4-FFF2-40B4-BE49-F238E27FC236}">
                <a16:creationId xmlns:a16="http://schemas.microsoft.com/office/drawing/2014/main" id="{E32B3890-729B-1B46-761A-FA531C1AE3D7}"/>
              </a:ext>
            </a:extLst>
          </p:cNvPr>
          <p:cNvGraphicFramePr>
            <a:graphicFrameLocks noGrp="1"/>
          </p:cNvGraphicFramePr>
          <p:nvPr>
            <p:ph idx="1"/>
            <p:extLst>
              <p:ext uri="{D42A27DB-BD31-4B8C-83A1-F6EECF244321}">
                <p14:modId xmlns:p14="http://schemas.microsoft.com/office/powerpoint/2010/main" val="21660274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505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501A-A43A-528F-E6A9-2E1CCFCAD5AA}"/>
              </a:ext>
            </a:extLst>
          </p:cNvPr>
          <p:cNvSpPr>
            <a:spLocks noGrp="1"/>
          </p:cNvSpPr>
          <p:nvPr>
            <p:ph type="title"/>
          </p:nvPr>
        </p:nvSpPr>
        <p:spPr>
          <a:xfrm>
            <a:off x="7939323" y="2435946"/>
            <a:ext cx="4252677" cy="1325563"/>
          </a:xfrm>
        </p:spPr>
        <p:txBody>
          <a:bodyPr anchor="ctr">
            <a:normAutofit/>
          </a:bodyPr>
          <a:lstStyle/>
          <a:p>
            <a:pPr algn="ctr"/>
            <a:r>
              <a:rPr lang="en-US" b="1" dirty="0" err="1"/>
              <a:t>Comportements</a:t>
            </a:r>
            <a:r>
              <a:rPr lang="en-US" b="1" dirty="0"/>
              <a:t> courants</a:t>
            </a:r>
          </a:p>
        </p:txBody>
      </p:sp>
      <p:graphicFrame>
        <p:nvGraphicFramePr>
          <p:cNvPr id="6" name="Content Placeholder 3">
            <a:extLst>
              <a:ext uri="{FF2B5EF4-FFF2-40B4-BE49-F238E27FC236}">
                <a16:creationId xmlns:a16="http://schemas.microsoft.com/office/drawing/2014/main" id="{6F101834-5DBA-05E3-04AF-96F6AFC89464}"/>
              </a:ext>
            </a:extLst>
          </p:cNvPr>
          <p:cNvGraphicFramePr>
            <a:graphicFrameLocks noGrp="1"/>
          </p:cNvGraphicFramePr>
          <p:nvPr>
            <p:ph idx="1"/>
            <p:extLst>
              <p:ext uri="{D42A27DB-BD31-4B8C-83A1-F6EECF244321}">
                <p14:modId xmlns:p14="http://schemas.microsoft.com/office/powerpoint/2010/main" val="2157644326"/>
              </p:ext>
            </p:extLst>
          </p:nvPr>
        </p:nvGraphicFramePr>
        <p:xfrm>
          <a:off x="506136" y="175802"/>
          <a:ext cx="7433187" cy="6506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312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7C02-B07C-6778-5419-FD9DB86ACA4C}"/>
              </a:ext>
            </a:extLst>
          </p:cNvPr>
          <p:cNvSpPr>
            <a:spLocks noGrp="1"/>
          </p:cNvSpPr>
          <p:nvPr>
            <p:ph type="title"/>
          </p:nvPr>
        </p:nvSpPr>
        <p:spPr>
          <a:xfrm>
            <a:off x="838200" y="254000"/>
            <a:ext cx="10515600" cy="810532"/>
          </a:xfrm>
        </p:spPr>
        <p:txBody>
          <a:bodyPr/>
          <a:lstStyle/>
          <a:p>
            <a:pPr algn="ctr"/>
            <a:r>
              <a:rPr lang="en-US" b="1" dirty="0" err="1"/>
              <a:t>Évitement</a:t>
            </a:r>
            <a:endParaRPr lang="en-US" b="1" dirty="0"/>
          </a:p>
        </p:txBody>
      </p:sp>
      <p:graphicFrame>
        <p:nvGraphicFramePr>
          <p:cNvPr id="4" name="Content Placeholder 3">
            <a:extLst>
              <a:ext uri="{FF2B5EF4-FFF2-40B4-BE49-F238E27FC236}">
                <a16:creationId xmlns:a16="http://schemas.microsoft.com/office/drawing/2014/main" id="{6F8DA854-5513-B621-5D40-EEB3B9E31BB9}"/>
              </a:ext>
            </a:extLst>
          </p:cNvPr>
          <p:cNvGraphicFramePr>
            <a:graphicFrameLocks noGrp="1"/>
          </p:cNvGraphicFramePr>
          <p:nvPr>
            <p:ph idx="1"/>
            <p:extLst>
              <p:ext uri="{D42A27DB-BD31-4B8C-83A1-F6EECF244321}">
                <p14:modId xmlns:p14="http://schemas.microsoft.com/office/powerpoint/2010/main" val="712573087"/>
              </p:ext>
            </p:extLst>
          </p:nvPr>
        </p:nvGraphicFramePr>
        <p:xfrm>
          <a:off x="283029" y="1175656"/>
          <a:ext cx="5606142"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9035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793-23F5-C754-1D2B-FF0F75D80E19}"/>
              </a:ext>
            </a:extLst>
          </p:cNvPr>
          <p:cNvSpPr>
            <a:spLocks noGrp="1"/>
          </p:cNvSpPr>
          <p:nvPr>
            <p:ph type="title"/>
          </p:nvPr>
        </p:nvSpPr>
        <p:spPr>
          <a:xfrm>
            <a:off x="838200" y="365125"/>
            <a:ext cx="10515600" cy="908731"/>
          </a:xfrm>
        </p:spPr>
        <p:txBody>
          <a:bodyPr/>
          <a:lstStyle/>
          <a:p>
            <a:pPr algn="ctr"/>
            <a:r>
              <a:rPr lang="en-US" b="1" dirty="0" err="1"/>
              <a:t>Évitez</a:t>
            </a:r>
            <a:r>
              <a:rPr lang="en-US" b="1" dirty="0"/>
              <a:t> </a:t>
            </a:r>
            <a:r>
              <a:rPr lang="en-US" b="1" dirty="0" err="1"/>
              <a:t>l’évitement</a:t>
            </a:r>
            <a:r>
              <a:rPr lang="en-US" b="1" dirty="0"/>
              <a:t>!</a:t>
            </a:r>
          </a:p>
        </p:txBody>
      </p:sp>
      <p:graphicFrame>
        <p:nvGraphicFramePr>
          <p:cNvPr id="8" name="Content Placeholder 3">
            <a:extLst>
              <a:ext uri="{FF2B5EF4-FFF2-40B4-BE49-F238E27FC236}">
                <a16:creationId xmlns:a16="http://schemas.microsoft.com/office/drawing/2014/main" id="{7FCC0A6B-E6D3-3775-572C-9B80B3BD05EC}"/>
              </a:ext>
            </a:extLst>
          </p:cNvPr>
          <p:cNvGraphicFramePr>
            <a:graphicFrameLocks/>
          </p:cNvGraphicFramePr>
          <p:nvPr>
            <p:extLst>
              <p:ext uri="{D42A27DB-BD31-4B8C-83A1-F6EECF244321}">
                <p14:modId xmlns:p14="http://schemas.microsoft.com/office/powerpoint/2010/main" val="3470478408"/>
              </p:ext>
            </p:extLst>
          </p:nvPr>
        </p:nvGraphicFramePr>
        <p:xfrm>
          <a:off x="6302831" y="1175655"/>
          <a:ext cx="5606142"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3F478065-F294-480F-BD48-16408D6A80D9}"/>
              </a:ext>
            </a:extLst>
          </p:cNvPr>
          <p:cNvGraphicFramePr>
            <a:graphicFrameLocks noGrp="1"/>
          </p:cNvGraphicFramePr>
          <p:nvPr>
            <p:ph idx="1"/>
            <p:extLst>
              <p:ext uri="{D42A27DB-BD31-4B8C-83A1-F6EECF244321}">
                <p14:modId xmlns:p14="http://schemas.microsoft.com/office/powerpoint/2010/main" val="2848925104"/>
              </p:ext>
            </p:extLst>
          </p:nvPr>
        </p:nvGraphicFramePr>
        <p:xfrm>
          <a:off x="283029" y="1175656"/>
          <a:ext cx="5606142" cy="50230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3657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7">
            <a:extLst>
              <a:ext uri="{FF2B5EF4-FFF2-40B4-BE49-F238E27FC236}">
                <a16:creationId xmlns:a16="http://schemas.microsoft.com/office/drawing/2014/main" id="{BDEB7935-2D8D-BFBA-1FC0-2C5F9DC98974}"/>
              </a:ext>
            </a:extLst>
          </p:cNvPr>
          <p:cNvGraphicFramePr/>
          <p:nvPr>
            <p:extLst>
              <p:ext uri="{D42A27DB-BD31-4B8C-83A1-F6EECF244321}">
                <p14:modId xmlns:p14="http://schemas.microsoft.com/office/powerpoint/2010/main" val="2191736490"/>
              </p:ext>
            </p:extLst>
          </p:nvPr>
        </p:nvGraphicFramePr>
        <p:xfrm>
          <a:off x="367846" y="365124"/>
          <a:ext cx="4726667" cy="626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C659BD68-54CE-D7F3-33E4-42FA118D49E5}"/>
              </a:ext>
            </a:extLst>
          </p:cNvPr>
          <p:cNvGrpSpPr/>
          <p:nvPr/>
        </p:nvGrpSpPr>
        <p:grpSpPr>
          <a:xfrm>
            <a:off x="5094514" y="1690688"/>
            <a:ext cx="7123441" cy="4271775"/>
            <a:chOff x="5094514" y="1690688"/>
            <a:chExt cx="7123441" cy="4271775"/>
          </a:xfrm>
        </p:grpSpPr>
        <p:pic>
          <p:nvPicPr>
            <p:cNvPr id="8" name="Picture 7">
              <a:extLst>
                <a:ext uri="{FF2B5EF4-FFF2-40B4-BE49-F238E27FC236}">
                  <a16:creationId xmlns:a16="http://schemas.microsoft.com/office/drawing/2014/main" id="{C8539304-1085-B9B7-AE22-B5C6DFD48DBE}"/>
                </a:ext>
              </a:extLst>
            </p:cNvPr>
            <p:cNvPicPr>
              <a:picLocks noChangeAspect="1"/>
            </p:cNvPicPr>
            <p:nvPr/>
          </p:nvPicPr>
          <p:blipFill rotWithShape="1">
            <a:blip r:embed="rId8">
              <a:extLst>
                <a:ext uri="{28A0092B-C50C-407E-A947-70E740481C1C}">
                  <a14:useLocalDpi xmlns:a14="http://schemas.microsoft.com/office/drawing/2010/main" val="0"/>
                </a:ext>
              </a:extLst>
            </a:blip>
            <a:srcRect l="38930" t="36429" r="5535" b="19167"/>
            <a:stretch/>
          </p:blipFill>
          <p:spPr>
            <a:xfrm>
              <a:off x="5094514" y="1690688"/>
              <a:ext cx="7123441" cy="4271775"/>
            </a:xfrm>
            <a:prstGeom prst="rect">
              <a:avLst/>
            </a:prstGeom>
          </p:spPr>
        </p:pic>
        <p:sp>
          <p:nvSpPr>
            <p:cNvPr id="4" name="Rectangle 3">
              <a:extLst>
                <a:ext uri="{FF2B5EF4-FFF2-40B4-BE49-F238E27FC236}">
                  <a16:creationId xmlns:a16="http://schemas.microsoft.com/office/drawing/2014/main" id="{721EC137-83DE-0F2F-115A-EA336D424671}"/>
                </a:ext>
              </a:extLst>
            </p:cNvPr>
            <p:cNvSpPr/>
            <p:nvPr/>
          </p:nvSpPr>
          <p:spPr>
            <a:xfrm>
              <a:off x="5550196" y="2530549"/>
              <a:ext cx="786810" cy="240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ACA332-53BD-B9DF-D722-901F8619F3AD}"/>
                </a:ext>
              </a:extLst>
            </p:cNvPr>
            <p:cNvSpPr/>
            <p:nvPr/>
          </p:nvSpPr>
          <p:spPr>
            <a:xfrm>
              <a:off x="5702596" y="4742120"/>
              <a:ext cx="5419060" cy="65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494F96-AD13-4CEF-76C9-501880783269}"/>
                </a:ext>
              </a:extLst>
            </p:cNvPr>
            <p:cNvSpPr/>
            <p:nvPr/>
          </p:nvSpPr>
          <p:spPr>
            <a:xfrm>
              <a:off x="6675759" y="4272196"/>
              <a:ext cx="1836713" cy="291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623CDD-B787-E115-3DAC-3F8BF0CDBB7B}"/>
                </a:ext>
              </a:extLst>
            </p:cNvPr>
            <p:cNvSpPr txBox="1"/>
            <p:nvPr/>
          </p:nvSpPr>
          <p:spPr>
            <a:xfrm>
              <a:off x="5509347" y="3447456"/>
              <a:ext cx="978564" cy="369332"/>
            </a:xfrm>
            <a:prstGeom prst="rect">
              <a:avLst/>
            </a:prstGeom>
            <a:noFill/>
          </p:spPr>
          <p:txBody>
            <a:bodyPr wrap="square" rtlCol="0">
              <a:spAutoFit/>
            </a:bodyPr>
            <a:lstStyle/>
            <a:p>
              <a:r>
                <a:rPr lang="en-US" dirty="0"/>
                <a:t>ANXIÉTÉ</a:t>
              </a:r>
            </a:p>
          </p:txBody>
        </p:sp>
        <p:sp>
          <p:nvSpPr>
            <p:cNvPr id="10" name="TextBox 9">
              <a:extLst>
                <a:ext uri="{FF2B5EF4-FFF2-40B4-BE49-F238E27FC236}">
                  <a16:creationId xmlns:a16="http://schemas.microsoft.com/office/drawing/2014/main" id="{523319A8-AB19-2590-0123-EF414CC889B5}"/>
                </a:ext>
              </a:extLst>
            </p:cNvPr>
            <p:cNvSpPr txBox="1"/>
            <p:nvPr/>
          </p:nvSpPr>
          <p:spPr>
            <a:xfrm>
              <a:off x="5702596" y="2554320"/>
              <a:ext cx="815088" cy="369332"/>
            </a:xfrm>
            <a:prstGeom prst="rect">
              <a:avLst/>
            </a:prstGeom>
            <a:noFill/>
          </p:spPr>
          <p:txBody>
            <a:bodyPr wrap="square" rtlCol="0">
              <a:spAutoFit/>
            </a:bodyPr>
            <a:lstStyle/>
            <a:p>
              <a:r>
                <a:rPr lang="en-US" dirty="0" err="1"/>
                <a:t>Élevée</a:t>
              </a:r>
              <a:endParaRPr lang="en-US" dirty="0"/>
            </a:p>
          </p:txBody>
        </p:sp>
        <p:sp>
          <p:nvSpPr>
            <p:cNvPr id="11" name="TextBox 10">
              <a:extLst>
                <a:ext uri="{FF2B5EF4-FFF2-40B4-BE49-F238E27FC236}">
                  <a16:creationId xmlns:a16="http://schemas.microsoft.com/office/drawing/2014/main" id="{A0D966D4-0E84-0C9B-F881-92A9B61627DC}"/>
                </a:ext>
              </a:extLst>
            </p:cNvPr>
            <p:cNvSpPr txBox="1"/>
            <p:nvPr/>
          </p:nvSpPr>
          <p:spPr>
            <a:xfrm>
              <a:off x="5732369" y="4364363"/>
              <a:ext cx="785315" cy="369332"/>
            </a:xfrm>
            <a:prstGeom prst="rect">
              <a:avLst/>
            </a:prstGeom>
            <a:noFill/>
          </p:spPr>
          <p:txBody>
            <a:bodyPr wrap="square" rtlCol="0">
              <a:spAutoFit/>
            </a:bodyPr>
            <a:lstStyle/>
            <a:p>
              <a:r>
                <a:rPr lang="en-US" dirty="0" err="1"/>
                <a:t>Faible</a:t>
              </a:r>
              <a:endParaRPr lang="en-US" dirty="0"/>
            </a:p>
          </p:txBody>
        </p:sp>
        <p:sp>
          <p:nvSpPr>
            <p:cNvPr id="12" name="TextBox 11">
              <a:extLst>
                <a:ext uri="{FF2B5EF4-FFF2-40B4-BE49-F238E27FC236}">
                  <a16:creationId xmlns:a16="http://schemas.microsoft.com/office/drawing/2014/main" id="{B620F4A1-5801-2008-E7BD-6E8F9CAEA40F}"/>
                </a:ext>
              </a:extLst>
            </p:cNvPr>
            <p:cNvSpPr txBox="1"/>
            <p:nvPr/>
          </p:nvSpPr>
          <p:spPr>
            <a:xfrm>
              <a:off x="6517684" y="4691356"/>
              <a:ext cx="4898139" cy="369332"/>
            </a:xfrm>
            <a:prstGeom prst="rect">
              <a:avLst/>
            </a:prstGeom>
            <a:noFill/>
          </p:spPr>
          <p:txBody>
            <a:bodyPr wrap="square" rtlCol="0">
              <a:spAutoFit/>
            </a:bodyPr>
            <a:lstStyle/>
            <a:p>
              <a:pPr marL="228600"/>
              <a:r>
                <a:rPr lang="fr-CA" sz="1800" dirty="0">
                  <a:effectLst/>
                  <a:latin typeface="Arial" panose="020B0604020202020204" pitchFamily="34" charset="0"/>
                  <a:ea typeface="Times New Roman" panose="02020603050405020304" pitchFamily="18" charset="0"/>
                </a:rPr>
                <a:t>TEMPS passé dans une situation redoutée</a:t>
              </a:r>
              <a:endParaRPr lang="en-CA" sz="1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290F10F3-1037-D225-D55A-B8EF1860C53B}"/>
                </a:ext>
              </a:extLst>
            </p:cNvPr>
            <p:cNvSpPr txBox="1"/>
            <p:nvPr/>
          </p:nvSpPr>
          <p:spPr>
            <a:xfrm>
              <a:off x="6605953" y="4257084"/>
              <a:ext cx="1176315" cy="369332"/>
            </a:xfrm>
            <a:prstGeom prst="rect">
              <a:avLst/>
            </a:prstGeom>
            <a:noFill/>
          </p:spPr>
          <p:txBody>
            <a:bodyPr wrap="square" rtlCol="0">
              <a:spAutoFit/>
            </a:bodyPr>
            <a:lstStyle/>
            <a:p>
              <a:r>
                <a:rPr lang="en-US" dirty="0" err="1"/>
                <a:t>Évitement</a:t>
              </a:r>
              <a:endParaRPr lang="en-US" dirty="0"/>
            </a:p>
          </p:txBody>
        </p:sp>
      </p:grpSp>
      <p:sp>
        <p:nvSpPr>
          <p:cNvPr id="18" name="Title 2">
            <a:extLst>
              <a:ext uri="{FF2B5EF4-FFF2-40B4-BE49-F238E27FC236}">
                <a16:creationId xmlns:a16="http://schemas.microsoft.com/office/drawing/2014/main" id="{7F70003B-C815-D9AD-D592-3BE6ADBB5BED}"/>
              </a:ext>
            </a:extLst>
          </p:cNvPr>
          <p:cNvSpPr txBox="1">
            <a:spLocks/>
          </p:cNvSpPr>
          <p:nvPr/>
        </p:nvSpPr>
        <p:spPr>
          <a:xfrm>
            <a:off x="5509346" y="517525"/>
            <a:ext cx="59968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Exposition</a:t>
            </a:r>
          </a:p>
        </p:txBody>
      </p:sp>
    </p:spTree>
    <p:extLst>
      <p:ext uri="{BB962C8B-B14F-4D97-AF65-F5344CB8AC3E}">
        <p14:creationId xmlns:p14="http://schemas.microsoft.com/office/powerpoint/2010/main" val="3918177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EF75-F235-C121-BAE7-3B422E509569}"/>
              </a:ext>
            </a:extLst>
          </p:cNvPr>
          <p:cNvSpPr>
            <a:spLocks noGrp="1"/>
          </p:cNvSpPr>
          <p:nvPr>
            <p:ph type="title"/>
          </p:nvPr>
        </p:nvSpPr>
        <p:spPr>
          <a:xfrm>
            <a:off x="838200" y="365125"/>
            <a:ext cx="10515600" cy="1325563"/>
          </a:xfrm>
        </p:spPr>
        <p:txBody>
          <a:bodyPr anchor="ctr">
            <a:normAutofit/>
          </a:bodyPr>
          <a:lstStyle/>
          <a:p>
            <a:r>
              <a:rPr lang="en-US" b="1" dirty="0"/>
              <a:t>Exposition</a:t>
            </a:r>
          </a:p>
        </p:txBody>
      </p:sp>
      <p:graphicFrame>
        <p:nvGraphicFramePr>
          <p:cNvPr id="5" name="Content Placeholder 2">
            <a:extLst>
              <a:ext uri="{FF2B5EF4-FFF2-40B4-BE49-F238E27FC236}">
                <a16:creationId xmlns:a16="http://schemas.microsoft.com/office/drawing/2014/main" id="{287C2F28-A968-D6E3-D024-FEC41ED3DAE6}"/>
              </a:ext>
            </a:extLst>
          </p:cNvPr>
          <p:cNvGraphicFramePr>
            <a:graphicFrameLocks noGrp="1"/>
          </p:cNvGraphicFramePr>
          <p:nvPr>
            <p:ph idx="1"/>
            <p:extLst>
              <p:ext uri="{D42A27DB-BD31-4B8C-83A1-F6EECF244321}">
                <p14:modId xmlns:p14="http://schemas.microsoft.com/office/powerpoint/2010/main" val="23687958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33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C318-B011-622A-5309-3B92B01F8853}"/>
              </a:ext>
            </a:extLst>
          </p:cNvPr>
          <p:cNvSpPr>
            <a:spLocks noGrp="1"/>
          </p:cNvSpPr>
          <p:nvPr>
            <p:ph type="title"/>
          </p:nvPr>
        </p:nvSpPr>
        <p:spPr>
          <a:xfrm>
            <a:off x="838200" y="365125"/>
            <a:ext cx="10515600" cy="964911"/>
          </a:xfrm>
        </p:spPr>
        <p:txBody>
          <a:bodyPr anchor="ctr">
            <a:normAutofit/>
          </a:bodyPr>
          <a:lstStyle/>
          <a:p>
            <a:r>
              <a:rPr lang="en-US" b="1" dirty="0" err="1"/>
              <a:t>Bâtir</a:t>
            </a:r>
            <a:r>
              <a:rPr lang="en-US" b="1" dirty="0"/>
              <a:t> </a:t>
            </a:r>
            <a:r>
              <a:rPr lang="en-US" b="1" dirty="0" err="1"/>
              <a:t>une</a:t>
            </a:r>
            <a:r>
              <a:rPr lang="en-US" b="1" dirty="0"/>
              <a:t> </a:t>
            </a:r>
            <a:r>
              <a:rPr lang="en-US" b="1" dirty="0" err="1"/>
              <a:t>échelle</a:t>
            </a:r>
            <a:r>
              <a:rPr lang="en-US" b="1" dirty="0"/>
              <a:t> </a:t>
            </a:r>
            <a:r>
              <a:rPr lang="en-US" b="1" dirty="0" err="1"/>
              <a:t>d’approche</a:t>
            </a:r>
            <a:endParaRPr lang="en-US" b="1" dirty="0"/>
          </a:p>
        </p:txBody>
      </p:sp>
      <p:graphicFrame>
        <p:nvGraphicFramePr>
          <p:cNvPr id="5" name="Content Placeholder 2">
            <a:extLst>
              <a:ext uri="{FF2B5EF4-FFF2-40B4-BE49-F238E27FC236}">
                <a16:creationId xmlns:a16="http://schemas.microsoft.com/office/drawing/2014/main" id="{8D2DFA32-4D09-5E27-CAE3-333BCA210B06}"/>
              </a:ext>
            </a:extLst>
          </p:cNvPr>
          <p:cNvGraphicFramePr>
            <a:graphicFrameLocks noGrp="1"/>
          </p:cNvGraphicFramePr>
          <p:nvPr>
            <p:ph idx="1"/>
            <p:extLst>
              <p:ext uri="{D42A27DB-BD31-4B8C-83A1-F6EECF244321}">
                <p14:modId xmlns:p14="http://schemas.microsoft.com/office/powerpoint/2010/main" val="3747516765"/>
              </p:ext>
            </p:extLst>
          </p:nvPr>
        </p:nvGraphicFramePr>
        <p:xfrm>
          <a:off x="419100" y="1167969"/>
          <a:ext cx="11353800" cy="3245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cator flag on a city map">
            <a:extLst>
              <a:ext uri="{FF2B5EF4-FFF2-40B4-BE49-F238E27FC236}">
                <a16:creationId xmlns:a16="http://schemas.microsoft.com/office/drawing/2014/main" id="{7C9FFCFF-9823-342A-5EEB-2D447A263D0D}"/>
              </a:ext>
            </a:extLst>
          </p:cNvPr>
          <p:cNvPicPr>
            <a:picLocks noChangeAspect="1"/>
          </p:cNvPicPr>
          <p:nvPr/>
        </p:nvPicPr>
        <p:blipFill rotWithShape="1">
          <a:blip r:embed="rId8"/>
          <a:srcRect r="33300"/>
          <a:stretch/>
        </p:blipFill>
        <p:spPr>
          <a:xfrm>
            <a:off x="630382" y="4626013"/>
            <a:ext cx="1877292" cy="1876344"/>
          </a:xfrm>
          <a:prstGeom prst="rect">
            <a:avLst/>
          </a:prstGeom>
        </p:spPr>
      </p:pic>
      <p:pic>
        <p:nvPicPr>
          <p:cNvPr id="8" name="Picture 7" descr="Person in a car">
            <a:extLst>
              <a:ext uri="{FF2B5EF4-FFF2-40B4-BE49-F238E27FC236}">
                <a16:creationId xmlns:a16="http://schemas.microsoft.com/office/drawing/2014/main" id="{424FADD4-9340-EE85-4166-D09419FB78F4}"/>
              </a:ext>
            </a:extLst>
          </p:cNvPr>
          <p:cNvPicPr>
            <a:picLocks noChangeAspect="1"/>
          </p:cNvPicPr>
          <p:nvPr/>
        </p:nvPicPr>
        <p:blipFill rotWithShape="1">
          <a:blip r:embed="rId9"/>
          <a:srcRect l="20243" r="12652"/>
          <a:stretch/>
        </p:blipFill>
        <p:spPr>
          <a:xfrm>
            <a:off x="3195205" y="4625539"/>
            <a:ext cx="1877292" cy="1877292"/>
          </a:xfrm>
          <a:prstGeom prst="rect">
            <a:avLst/>
          </a:prstGeom>
        </p:spPr>
      </p:pic>
      <p:pic>
        <p:nvPicPr>
          <p:cNvPr id="16" name="Picture 15" descr="Person carrying a leather bag">
            <a:extLst>
              <a:ext uri="{FF2B5EF4-FFF2-40B4-BE49-F238E27FC236}">
                <a16:creationId xmlns:a16="http://schemas.microsoft.com/office/drawing/2014/main" id="{386A92F5-2799-0E1F-45B7-42446AEC6C8A}"/>
              </a:ext>
            </a:extLst>
          </p:cNvPr>
          <p:cNvPicPr>
            <a:picLocks noChangeAspect="1"/>
          </p:cNvPicPr>
          <p:nvPr/>
        </p:nvPicPr>
        <p:blipFill rotWithShape="1">
          <a:blip r:embed="rId10"/>
          <a:srcRect l="15992" r="17340"/>
          <a:stretch/>
        </p:blipFill>
        <p:spPr>
          <a:xfrm>
            <a:off x="5760028" y="4615583"/>
            <a:ext cx="1877292" cy="1877292"/>
          </a:xfrm>
          <a:prstGeom prst="rect">
            <a:avLst/>
          </a:prstGeom>
        </p:spPr>
      </p:pic>
    </p:spTree>
    <p:extLst>
      <p:ext uri="{BB962C8B-B14F-4D97-AF65-F5344CB8AC3E}">
        <p14:creationId xmlns:p14="http://schemas.microsoft.com/office/powerpoint/2010/main" val="141461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9617" y="486738"/>
            <a:ext cx="7326261" cy="930170"/>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10" name="TextBox 7">
            <a:extLst>
              <a:ext uri="{FF2B5EF4-FFF2-40B4-BE49-F238E27FC236}">
                <a16:creationId xmlns:a16="http://schemas.microsoft.com/office/drawing/2014/main" id="{F69A35E6-AE2F-9FAE-C579-E13263CBCF28}"/>
              </a:ext>
            </a:extLst>
          </p:cNvPr>
          <p:cNvGraphicFramePr/>
          <p:nvPr>
            <p:extLst>
              <p:ext uri="{D42A27DB-BD31-4B8C-83A1-F6EECF244321}">
                <p14:modId xmlns:p14="http://schemas.microsoft.com/office/powerpoint/2010/main" val="2945084849"/>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87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1A9-C09A-E467-50B9-40FC0B89476B}"/>
              </a:ext>
            </a:extLst>
          </p:cNvPr>
          <p:cNvSpPr>
            <a:spLocks noGrp="1"/>
          </p:cNvSpPr>
          <p:nvPr>
            <p:ph type="title"/>
          </p:nvPr>
        </p:nvSpPr>
        <p:spPr>
          <a:xfrm>
            <a:off x="1086666" y="233044"/>
            <a:ext cx="10515600" cy="1325563"/>
          </a:xfrm>
        </p:spPr>
        <p:txBody>
          <a:bodyPr/>
          <a:lstStyle/>
          <a:p>
            <a:r>
              <a:rPr lang="en-US" b="1" dirty="0" err="1"/>
              <a:t>Objectifs</a:t>
            </a:r>
            <a:r>
              <a:rPr lang="en-US" b="1" dirty="0"/>
              <a:t> SMART</a:t>
            </a:r>
          </a:p>
        </p:txBody>
      </p:sp>
      <p:graphicFrame>
        <p:nvGraphicFramePr>
          <p:cNvPr id="3" name="TextBox 4">
            <a:extLst>
              <a:ext uri="{FF2B5EF4-FFF2-40B4-BE49-F238E27FC236}">
                <a16:creationId xmlns:a16="http://schemas.microsoft.com/office/drawing/2014/main" id="{3544BE74-7D65-C99F-F496-12807EFF7E5A}"/>
              </a:ext>
            </a:extLst>
          </p:cNvPr>
          <p:cNvGraphicFramePr/>
          <p:nvPr>
            <p:extLst>
              <p:ext uri="{D42A27DB-BD31-4B8C-83A1-F6EECF244321}">
                <p14:modId xmlns:p14="http://schemas.microsoft.com/office/powerpoint/2010/main" val="507073846"/>
              </p:ext>
            </p:extLst>
          </p:nvPr>
        </p:nvGraphicFramePr>
        <p:xfrm>
          <a:off x="1086666" y="1558607"/>
          <a:ext cx="5786293" cy="4727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258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1A9-C09A-E467-50B9-40FC0B89476B}"/>
              </a:ext>
            </a:extLst>
          </p:cNvPr>
          <p:cNvSpPr>
            <a:spLocks noGrp="1"/>
          </p:cNvSpPr>
          <p:nvPr>
            <p:ph type="title"/>
          </p:nvPr>
        </p:nvSpPr>
        <p:spPr>
          <a:xfrm>
            <a:off x="1086666" y="266084"/>
            <a:ext cx="10515600" cy="1325563"/>
          </a:xfrm>
        </p:spPr>
        <p:txBody>
          <a:bodyPr/>
          <a:lstStyle/>
          <a:p>
            <a:r>
              <a:rPr lang="en-US" b="1" dirty="0" err="1"/>
              <a:t>Objectifs</a:t>
            </a:r>
            <a:r>
              <a:rPr lang="en-US" b="1" dirty="0"/>
              <a:t> SMART</a:t>
            </a:r>
          </a:p>
        </p:txBody>
      </p:sp>
      <p:sp>
        <p:nvSpPr>
          <p:cNvPr id="4" name="TextBox 3">
            <a:extLst>
              <a:ext uri="{FF2B5EF4-FFF2-40B4-BE49-F238E27FC236}">
                <a16:creationId xmlns:a16="http://schemas.microsoft.com/office/drawing/2014/main" id="{7EEF38C0-AAE2-A1CF-4394-45B724949991}"/>
              </a:ext>
            </a:extLst>
          </p:cNvPr>
          <p:cNvSpPr txBox="1"/>
          <p:nvPr/>
        </p:nvSpPr>
        <p:spPr>
          <a:xfrm>
            <a:off x="7011812" y="1428715"/>
            <a:ext cx="4334107" cy="954107"/>
          </a:xfrm>
          <a:prstGeom prst="rect">
            <a:avLst/>
          </a:prstGeom>
          <a:noFill/>
        </p:spPr>
        <p:txBody>
          <a:bodyPr wrap="square">
            <a:spAutoFit/>
          </a:bodyPr>
          <a:lstStyle/>
          <a:p>
            <a:r>
              <a:rPr lang="en-GB" sz="2800" i="1" dirty="0">
                <a:cs typeface="Arial"/>
              </a:rPr>
              <a:t>Commencer </a:t>
            </a:r>
            <a:r>
              <a:rPr lang="en-GB" sz="2800" i="1" dirty="0" err="1">
                <a:cs typeface="Arial"/>
              </a:rPr>
              <a:t>l’exposition</a:t>
            </a:r>
            <a:r>
              <a:rPr lang="en-GB" sz="2800" i="1" dirty="0">
                <a:cs typeface="Arial"/>
              </a:rPr>
              <a:t> sur la rue Harris</a:t>
            </a:r>
          </a:p>
        </p:txBody>
      </p:sp>
      <p:sp>
        <p:nvSpPr>
          <p:cNvPr id="5" name="TextBox 4">
            <a:extLst>
              <a:ext uri="{FF2B5EF4-FFF2-40B4-BE49-F238E27FC236}">
                <a16:creationId xmlns:a16="http://schemas.microsoft.com/office/drawing/2014/main" id="{5745C432-4778-D3D1-3231-FD961043E836}"/>
              </a:ext>
            </a:extLst>
          </p:cNvPr>
          <p:cNvSpPr txBox="1"/>
          <p:nvPr/>
        </p:nvSpPr>
        <p:spPr>
          <a:xfrm>
            <a:off x="7019693" y="2474893"/>
            <a:ext cx="3880306" cy="954107"/>
          </a:xfrm>
          <a:prstGeom prst="rect">
            <a:avLst/>
          </a:prstGeom>
          <a:noFill/>
        </p:spPr>
        <p:txBody>
          <a:bodyPr wrap="square">
            <a:spAutoFit/>
          </a:bodyPr>
          <a:lstStyle/>
          <a:p>
            <a:r>
              <a:rPr lang="en-GB" sz="2800" i="1" dirty="0">
                <a:cs typeface="Arial"/>
              </a:rPr>
              <a:t>Pratique </a:t>
            </a:r>
            <a:r>
              <a:rPr lang="en-GB" sz="2800" i="1" dirty="0" err="1">
                <a:cs typeface="Arial"/>
              </a:rPr>
              <a:t>quotidienne</a:t>
            </a:r>
            <a:r>
              <a:rPr lang="en-GB" sz="2800" i="1" dirty="0">
                <a:cs typeface="Arial"/>
              </a:rPr>
              <a:t> pendant 20 min</a:t>
            </a:r>
          </a:p>
        </p:txBody>
      </p:sp>
      <p:sp>
        <p:nvSpPr>
          <p:cNvPr id="6" name="TextBox 5">
            <a:extLst>
              <a:ext uri="{FF2B5EF4-FFF2-40B4-BE49-F238E27FC236}">
                <a16:creationId xmlns:a16="http://schemas.microsoft.com/office/drawing/2014/main" id="{181A35E1-5100-3F2A-9CED-F686115D91BD}"/>
              </a:ext>
            </a:extLst>
          </p:cNvPr>
          <p:cNvSpPr txBox="1"/>
          <p:nvPr/>
        </p:nvSpPr>
        <p:spPr>
          <a:xfrm>
            <a:off x="6951559" y="3668669"/>
            <a:ext cx="4582573" cy="523220"/>
          </a:xfrm>
          <a:prstGeom prst="rect">
            <a:avLst/>
          </a:prstGeom>
          <a:noFill/>
        </p:spPr>
        <p:txBody>
          <a:bodyPr wrap="square">
            <a:spAutoFit/>
          </a:bodyPr>
          <a:lstStyle/>
          <a:p>
            <a:r>
              <a:rPr lang="en-GB" sz="2800" dirty="0">
                <a:ea typeface="Wingdings"/>
                <a:cs typeface="Wingdings"/>
                <a:sym typeface="Wingdings"/>
              </a:rPr>
              <a:t></a:t>
            </a:r>
            <a:r>
              <a:rPr lang="en-GB" sz="2800" dirty="0">
                <a:cs typeface="Arial"/>
                <a:sym typeface="Wingdings"/>
              </a:rPr>
              <a:t> </a:t>
            </a:r>
            <a:r>
              <a:rPr lang="en-GB" sz="2800" i="1" dirty="0" err="1">
                <a:cs typeface="Arial"/>
                <a:sym typeface="Wingdings"/>
              </a:rPr>
              <a:t>graduellement</a:t>
            </a:r>
            <a:r>
              <a:rPr lang="en-GB" sz="2800" i="1" dirty="0">
                <a:cs typeface="Arial"/>
                <a:sym typeface="Wingdings"/>
              </a:rPr>
              <a:t> la </a:t>
            </a:r>
            <a:r>
              <a:rPr lang="en-GB" sz="2800" i="1" dirty="0" err="1">
                <a:cs typeface="Arial"/>
                <a:sym typeface="Wingdings"/>
              </a:rPr>
              <a:t>difficulté</a:t>
            </a:r>
            <a:endParaRPr lang="en-GB" sz="2800" i="1" dirty="0">
              <a:cs typeface="Arial"/>
              <a:sym typeface="Wingdings"/>
            </a:endParaRPr>
          </a:p>
        </p:txBody>
      </p:sp>
      <p:sp>
        <p:nvSpPr>
          <p:cNvPr id="8" name="TextBox 7">
            <a:extLst>
              <a:ext uri="{FF2B5EF4-FFF2-40B4-BE49-F238E27FC236}">
                <a16:creationId xmlns:a16="http://schemas.microsoft.com/office/drawing/2014/main" id="{69FA58A8-B49E-65EE-F83F-F2A0ADA8AC80}"/>
              </a:ext>
            </a:extLst>
          </p:cNvPr>
          <p:cNvSpPr txBox="1"/>
          <p:nvPr/>
        </p:nvSpPr>
        <p:spPr>
          <a:xfrm>
            <a:off x="7011812" y="4407958"/>
            <a:ext cx="4462069" cy="954107"/>
          </a:xfrm>
          <a:prstGeom prst="rect">
            <a:avLst/>
          </a:prstGeom>
          <a:noFill/>
        </p:spPr>
        <p:txBody>
          <a:bodyPr wrap="square">
            <a:spAutoFit/>
          </a:bodyPr>
          <a:lstStyle/>
          <a:p>
            <a:r>
              <a:rPr lang="en-GB" sz="2800" i="1" dirty="0">
                <a:cs typeface="Arial"/>
              </a:rPr>
              <a:t>Mon </a:t>
            </a:r>
            <a:r>
              <a:rPr lang="en-GB" sz="2800" i="1" dirty="0" err="1">
                <a:cs typeface="Arial"/>
              </a:rPr>
              <a:t>ami</a:t>
            </a:r>
            <a:r>
              <a:rPr lang="en-GB" sz="2800" i="1" dirty="0">
                <a:cs typeface="Arial"/>
              </a:rPr>
              <a:t> que je </a:t>
            </a:r>
            <a:r>
              <a:rPr lang="en-GB" sz="2800" i="1" dirty="0" err="1">
                <a:cs typeface="Arial"/>
              </a:rPr>
              <a:t>veux</a:t>
            </a:r>
            <a:r>
              <a:rPr lang="en-GB" sz="2800" i="1" dirty="0">
                <a:cs typeface="Arial"/>
              </a:rPr>
              <a:t> </a:t>
            </a:r>
            <a:r>
              <a:rPr lang="en-GB" sz="2800" i="1" dirty="0" err="1">
                <a:cs typeface="Arial"/>
              </a:rPr>
              <a:t>visiter</a:t>
            </a:r>
            <a:r>
              <a:rPr lang="en-GB" sz="2800" i="1" dirty="0">
                <a:cs typeface="Arial"/>
              </a:rPr>
              <a:t> </a:t>
            </a:r>
            <a:r>
              <a:rPr lang="en-GB" sz="2800" i="1" dirty="0" err="1">
                <a:cs typeface="Arial"/>
              </a:rPr>
              <a:t>habite</a:t>
            </a:r>
            <a:r>
              <a:rPr lang="en-GB" sz="2800" i="1" dirty="0">
                <a:cs typeface="Arial"/>
              </a:rPr>
              <a:t> </a:t>
            </a:r>
            <a:r>
              <a:rPr lang="en-GB" sz="2800" i="1" dirty="0" err="1">
                <a:cs typeface="Arial"/>
              </a:rPr>
              <a:t>près</a:t>
            </a:r>
            <a:r>
              <a:rPr lang="en-GB" sz="2800" i="1" dirty="0">
                <a:cs typeface="Arial"/>
              </a:rPr>
              <a:t> de </a:t>
            </a:r>
            <a:r>
              <a:rPr lang="en-GB" sz="2800" i="1" dirty="0" err="1">
                <a:cs typeface="Arial"/>
              </a:rPr>
              <a:t>là</a:t>
            </a:r>
            <a:endParaRPr lang="en-GB" sz="2800" i="1" dirty="0">
              <a:cs typeface="Arial"/>
            </a:endParaRPr>
          </a:p>
        </p:txBody>
      </p:sp>
      <p:sp>
        <p:nvSpPr>
          <p:cNvPr id="9" name="TextBox 8">
            <a:extLst>
              <a:ext uri="{FF2B5EF4-FFF2-40B4-BE49-F238E27FC236}">
                <a16:creationId xmlns:a16="http://schemas.microsoft.com/office/drawing/2014/main" id="{4D9FDE0E-C656-3D2A-F034-4B8156F1C0AF}"/>
              </a:ext>
            </a:extLst>
          </p:cNvPr>
          <p:cNvSpPr txBox="1"/>
          <p:nvPr/>
        </p:nvSpPr>
        <p:spPr>
          <a:xfrm>
            <a:off x="6951559" y="5647145"/>
            <a:ext cx="5180188" cy="523220"/>
          </a:xfrm>
          <a:prstGeom prst="rect">
            <a:avLst/>
          </a:prstGeom>
          <a:noFill/>
        </p:spPr>
        <p:txBody>
          <a:bodyPr wrap="square">
            <a:spAutoFit/>
          </a:bodyPr>
          <a:lstStyle/>
          <a:p>
            <a:r>
              <a:rPr lang="en-GB" sz="2800" i="1" dirty="0">
                <a:cs typeface="Arial"/>
              </a:rPr>
              <a:t>Commencer </a:t>
            </a:r>
            <a:r>
              <a:rPr lang="en-GB" sz="2800" i="1" dirty="0" err="1">
                <a:cs typeface="Arial"/>
              </a:rPr>
              <a:t>aujourd'hui</a:t>
            </a:r>
            <a:endParaRPr lang="en-US" sz="2800" i="1" dirty="0"/>
          </a:p>
        </p:txBody>
      </p:sp>
      <p:graphicFrame>
        <p:nvGraphicFramePr>
          <p:cNvPr id="3" name="TextBox 4">
            <a:extLst>
              <a:ext uri="{FF2B5EF4-FFF2-40B4-BE49-F238E27FC236}">
                <a16:creationId xmlns:a16="http://schemas.microsoft.com/office/drawing/2014/main" id="{137F7B05-428B-EFFA-F08E-8B040B389823}"/>
              </a:ext>
            </a:extLst>
          </p:cNvPr>
          <p:cNvGraphicFramePr/>
          <p:nvPr>
            <p:extLst>
              <p:ext uri="{D42A27DB-BD31-4B8C-83A1-F6EECF244321}">
                <p14:modId xmlns:p14="http://schemas.microsoft.com/office/powerpoint/2010/main" val="2090414755"/>
              </p:ext>
            </p:extLst>
          </p:nvPr>
        </p:nvGraphicFramePr>
        <p:xfrm>
          <a:off x="1086666" y="1558607"/>
          <a:ext cx="5786293" cy="4727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4533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4414" y="4262515"/>
            <a:ext cx="7326261" cy="930170"/>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2" name="TextBox 7">
            <a:extLst>
              <a:ext uri="{FF2B5EF4-FFF2-40B4-BE49-F238E27FC236}">
                <a16:creationId xmlns:a16="http://schemas.microsoft.com/office/drawing/2014/main" id="{0AF7BEE7-DB7E-331A-14C1-6E713E76D0A1}"/>
              </a:ext>
            </a:extLst>
          </p:cNvPr>
          <p:cNvGraphicFramePr/>
          <p:nvPr>
            <p:extLst>
              <p:ext uri="{D42A27DB-BD31-4B8C-83A1-F6EECF244321}">
                <p14:modId xmlns:p14="http://schemas.microsoft.com/office/powerpoint/2010/main" val="1891257207"/>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14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6FDC6DA-6B20-F061-7784-5B6699E1997E}"/>
              </a:ext>
            </a:extLst>
          </p:cNvPr>
          <p:cNvSpPr/>
          <p:nvPr/>
        </p:nvSpPr>
        <p:spPr>
          <a:xfrm>
            <a:off x="6808234" y="464128"/>
            <a:ext cx="4714923" cy="1754456"/>
          </a:xfrm>
          <a:prstGeom prst="ellipse">
            <a:avLst/>
          </a:prstGeom>
          <a:solidFill>
            <a:srgbClr val="EFF3F3"/>
          </a:solidFill>
          <a:ln>
            <a:solidFill>
              <a:srgbClr val="EF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31C74-D56C-04D2-6B5D-C6BFE9CA5DB5}"/>
              </a:ext>
            </a:extLst>
          </p:cNvPr>
          <p:cNvSpPr>
            <a:spLocks noGrp="1"/>
          </p:cNvSpPr>
          <p:nvPr>
            <p:ph type="title"/>
          </p:nvPr>
        </p:nvSpPr>
        <p:spPr>
          <a:xfrm>
            <a:off x="6938578" y="1007732"/>
            <a:ext cx="4454236" cy="881784"/>
          </a:xfrm>
        </p:spPr>
        <p:txBody>
          <a:bodyPr>
            <a:normAutofit fontScale="90000"/>
          </a:bodyPr>
          <a:lstStyle/>
          <a:p>
            <a:pPr algn="ctr"/>
            <a:r>
              <a:rPr lang="en-US" b="1" dirty="0" err="1"/>
              <a:t>Établir</a:t>
            </a:r>
            <a:r>
              <a:rPr lang="en-US" b="1" dirty="0"/>
              <a:t> un plan de bien-</a:t>
            </a:r>
            <a:r>
              <a:rPr lang="en-US" b="1" dirty="0" err="1"/>
              <a:t>être</a:t>
            </a:r>
            <a:endParaRPr lang="en-US" b="1" dirty="0"/>
          </a:p>
        </p:txBody>
      </p:sp>
      <p:pic>
        <p:nvPicPr>
          <p:cNvPr id="3" name="Picture 2">
            <a:extLst>
              <a:ext uri="{FF2B5EF4-FFF2-40B4-BE49-F238E27FC236}">
                <a16:creationId xmlns:a16="http://schemas.microsoft.com/office/drawing/2014/main" id="{4ED88D3A-9024-3BED-54AE-97E81B0813FC}"/>
              </a:ext>
            </a:extLst>
          </p:cNvPr>
          <p:cNvPicPr>
            <a:picLocks noChangeAspect="1"/>
          </p:cNvPicPr>
          <p:nvPr/>
        </p:nvPicPr>
        <p:blipFill>
          <a:blip r:embed="rId3"/>
          <a:stretch>
            <a:fillRect/>
          </a:stretch>
        </p:blipFill>
        <p:spPr>
          <a:xfrm>
            <a:off x="105299" y="1016609"/>
            <a:ext cx="6164997" cy="5043170"/>
          </a:xfrm>
          <a:prstGeom prst="rect">
            <a:avLst/>
          </a:prstGeom>
        </p:spPr>
      </p:pic>
      <p:pic>
        <p:nvPicPr>
          <p:cNvPr id="7" name="Picture 6">
            <a:extLst>
              <a:ext uri="{FF2B5EF4-FFF2-40B4-BE49-F238E27FC236}">
                <a16:creationId xmlns:a16="http://schemas.microsoft.com/office/drawing/2014/main" id="{C13C2457-0DD2-849B-5C2C-D9FFCC3B642A}"/>
              </a:ext>
            </a:extLst>
          </p:cNvPr>
          <p:cNvPicPr>
            <a:picLocks noChangeAspect="1"/>
          </p:cNvPicPr>
          <p:nvPr/>
        </p:nvPicPr>
        <p:blipFill>
          <a:blip r:embed="rId4"/>
          <a:stretch>
            <a:fillRect/>
          </a:stretch>
        </p:blipFill>
        <p:spPr>
          <a:xfrm>
            <a:off x="6241887" y="3001759"/>
            <a:ext cx="5791361" cy="3027302"/>
          </a:xfrm>
          <a:prstGeom prst="rect">
            <a:avLst/>
          </a:prstGeom>
        </p:spPr>
      </p:pic>
    </p:spTree>
    <p:extLst>
      <p:ext uri="{BB962C8B-B14F-4D97-AF65-F5344CB8AC3E}">
        <p14:creationId xmlns:p14="http://schemas.microsoft.com/office/powerpoint/2010/main" val="152144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56002-73D8-7C47-2569-D78D447F9EF4}"/>
              </a:ext>
            </a:extLst>
          </p:cNvPr>
          <p:cNvSpPr>
            <a:spLocks noGrp="1"/>
          </p:cNvSpPr>
          <p:nvPr>
            <p:ph type="title"/>
          </p:nvPr>
        </p:nvSpPr>
        <p:spPr/>
        <p:txBody>
          <a:bodyPr/>
          <a:lstStyle/>
          <a:p>
            <a:pPr algn="ctr"/>
            <a:r>
              <a:rPr lang="en-US" b="1" dirty="0"/>
              <a:t>Plan de bien-</a:t>
            </a:r>
            <a:r>
              <a:rPr lang="en-US" b="1" dirty="0" err="1"/>
              <a:t>être</a:t>
            </a:r>
            <a:endParaRPr lang="en-US" b="1" dirty="0"/>
          </a:p>
        </p:txBody>
      </p:sp>
      <p:graphicFrame>
        <p:nvGraphicFramePr>
          <p:cNvPr id="4" name="Content Placeholder 3">
            <a:extLst>
              <a:ext uri="{FF2B5EF4-FFF2-40B4-BE49-F238E27FC236}">
                <a16:creationId xmlns:a16="http://schemas.microsoft.com/office/drawing/2014/main" id="{1FE4F32F-E0B4-32B5-107F-C588EA2AC8B9}"/>
              </a:ext>
            </a:extLst>
          </p:cNvPr>
          <p:cNvGraphicFramePr>
            <a:graphicFrameLocks noGrp="1"/>
          </p:cNvGraphicFramePr>
          <p:nvPr>
            <p:ph idx="1"/>
            <p:extLst>
              <p:ext uri="{D42A27DB-BD31-4B8C-83A1-F6EECF244321}">
                <p14:modId xmlns:p14="http://schemas.microsoft.com/office/powerpoint/2010/main" val="31549571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4192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E5C2-BA16-9368-3E88-0B8AFD5C04F9}"/>
              </a:ext>
            </a:extLst>
          </p:cNvPr>
          <p:cNvSpPr>
            <a:spLocks noGrp="1"/>
          </p:cNvSpPr>
          <p:nvPr>
            <p:ph type="title"/>
          </p:nvPr>
        </p:nvSpPr>
        <p:spPr>
          <a:xfrm>
            <a:off x="838200" y="365125"/>
            <a:ext cx="10515600" cy="1325563"/>
          </a:xfrm>
        </p:spPr>
        <p:txBody>
          <a:bodyPr anchor="ctr">
            <a:normAutofit/>
          </a:bodyPr>
          <a:lstStyle/>
          <a:p>
            <a:r>
              <a:rPr lang="en-US" sz="4000" b="1" dirty="0" err="1"/>
              <a:t>Ressources</a:t>
            </a:r>
            <a:r>
              <a:rPr lang="en-US" sz="4000" b="1" dirty="0"/>
              <a:t> de </a:t>
            </a:r>
            <a:r>
              <a:rPr lang="en-US" sz="4000" b="1" dirty="0" err="1"/>
              <a:t>soutien</a:t>
            </a:r>
            <a:r>
              <a:rPr lang="en-US" sz="4000" b="1" dirty="0"/>
              <a:t> pour le plan de bien-</a:t>
            </a:r>
            <a:r>
              <a:rPr lang="en-US" sz="4000" b="1" dirty="0" err="1"/>
              <a:t>être</a:t>
            </a:r>
            <a:endParaRPr lang="en-US" sz="4000" b="1" dirty="0"/>
          </a:p>
        </p:txBody>
      </p:sp>
      <p:graphicFrame>
        <p:nvGraphicFramePr>
          <p:cNvPr id="5" name="Content Placeholder 2">
            <a:extLst>
              <a:ext uri="{FF2B5EF4-FFF2-40B4-BE49-F238E27FC236}">
                <a16:creationId xmlns:a16="http://schemas.microsoft.com/office/drawing/2014/main" id="{DB1F4480-9E73-4BF0-E43C-CF68DE84D73E}"/>
              </a:ext>
            </a:extLst>
          </p:cNvPr>
          <p:cNvGraphicFramePr>
            <a:graphicFrameLocks noGrp="1"/>
          </p:cNvGraphicFramePr>
          <p:nvPr>
            <p:ph idx="1"/>
            <p:extLst>
              <p:ext uri="{D42A27DB-BD31-4B8C-83A1-F6EECF244321}">
                <p14:modId xmlns:p14="http://schemas.microsoft.com/office/powerpoint/2010/main" val="8029727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Two telephones communicating">
            <a:extLst>
              <a:ext uri="{FF2B5EF4-FFF2-40B4-BE49-F238E27FC236}">
                <a16:creationId xmlns:a16="http://schemas.microsoft.com/office/drawing/2014/main" id="{D3AB43B3-B120-62CC-37D6-5D45FFDC42A4}"/>
              </a:ext>
            </a:extLst>
          </p:cNvPr>
          <p:cNvPicPr>
            <a:picLocks noChangeAspect="1"/>
          </p:cNvPicPr>
          <p:nvPr/>
        </p:nvPicPr>
        <p:blipFill rotWithShape="1">
          <a:blip r:embed="rId8"/>
          <a:srcRect l="12491" r="12704" b="31737"/>
          <a:stretch/>
        </p:blipFill>
        <p:spPr>
          <a:xfrm rot="16200000">
            <a:off x="411803" y="3678387"/>
            <a:ext cx="2702245" cy="1849451"/>
          </a:xfrm>
          <a:prstGeom prst="rect">
            <a:avLst/>
          </a:prstGeom>
        </p:spPr>
      </p:pic>
    </p:spTree>
    <p:extLst>
      <p:ext uri="{BB962C8B-B14F-4D97-AF65-F5344CB8AC3E}">
        <p14:creationId xmlns:p14="http://schemas.microsoft.com/office/powerpoint/2010/main" val="3430063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9942-2584-0D0C-93B0-DCCC4901A8D1}"/>
              </a:ext>
            </a:extLst>
          </p:cNvPr>
          <p:cNvSpPr>
            <a:spLocks noGrp="1"/>
          </p:cNvSpPr>
          <p:nvPr>
            <p:ph type="title"/>
          </p:nvPr>
        </p:nvSpPr>
        <p:spPr>
          <a:xfrm>
            <a:off x="838200" y="365126"/>
            <a:ext cx="10515600" cy="1032948"/>
          </a:xfrm>
        </p:spPr>
        <p:txBody>
          <a:bodyPr/>
          <a:lstStyle/>
          <a:p>
            <a:pPr algn="ctr"/>
            <a:r>
              <a:rPr lang="en-US" b="1" dirty="0"/>
              <a:t>Bien-</a:t>
            </a:r>
            <a:r>
              <a:rPr lang="en-US" b="1" dirty="0" err="1"/>
              <a:t>être</a:t>
            </a:r>
            <a:r>
              <a:rPr lang="en-US" b="1" dirty="0"/>
              <a:t> Mental vs. Trouble Mental</a:t>
            </a:r>
          </a:p>
        </p:txBody>
      </p:sp>
      <p:graphicFrame>
        <p:nvGraphicFramePr>
          <p:cNvPr id="36" name="Content Placeholder 35">
            <a:extLst>
              <a:ext uri="{FF2B5EF4-FFF2-40B4-BE49-F238E27FC236}">
                <a16:creationId xmlns:a16="http://schemas.microsoft.com/office/drawing/2014/main" id="{2A2CB14C-AB7F-9A2D-52DD-0DFEDB2CC2E9}"/>
              </a:ext>
            </a:extLst>
          </p:cNvPr>
          <p:cNvGraphicFramePr>
            <a:graphicFrameLocks noGrp="1"/>
          </p:cNvGraphicFramePr>
          <p:nvPr>
            <p:ph idx="1"/>
            <p:extLst>
              <p:ext uri="{D42A27DB-BD31-4B8C-83A1-F6EECF244321}">
                <p14:modId xmlns:p14="http://schemas.microsoft.com/office/powerpoint/2010/main" val="936971560"/>
              </p:ext>
            </p:extLst>
          </p:nvPr>
        </p:nvGraphicFramePr>
        <p:xfrm>
          <a:off x="1200720" y="4196823"/>
          <a:ext cx="9966590" cy="1940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C556A1AE-0ED1-52D7-64F3-EC2ACEABE9A1}"/>
              </a:ext>
            </a:extLst>
          </p:cNvPr>
          <p:cNvGrpSpPr/>
          <p:nvPr/>
        </p:nvGrpSpPr>
        <p:grpSpPr>
          <a:xfrm>
            <a:off x="1211179" y="1690688"/>
            <a:ext cx="9769642" cy="2008679"/>
            <a:chOff x="381000" y="2767252"/>
            <a:chExt cx="8458200" cy="1046163"/>
          </a:xfrm>
        </p:grpSpPr>
        <p:sp>
          <p:nvSpPr>
            <p:cNvPr id="21" name="Rectangle 3">
              <a:extLst>
                <a:ext uri="{FF2B5EF4-FFF2-40B4-BE49-F238E27FC236}">
                  <a16:creationId xmlns:a16="http://schemas.microsoft.com/office/drawing/2014/main" id="{611EED14-C444-73B0-52DD-BB52FF75066B}"/>
                </a:ext>
              </a:extLst>
            </p:cNvPr>
            <p:cNvSpPr>
              <a:spLocks noChangeArrowheads="1"/>
            </p:cNvSpPr>
            <p:nvPr/>
          </p:nvSpPr>
          <p:spPr bwMode="auto">
            <a:xfrm>
              <a:off x="533400" y="2767252"/>
              <a:ext cx="2170113" cy="533400"/>
            </a:xfrm>
            <a:prstGeom prst="rect">
              <a:avLst/>
            </a:prstGeom>
            <a:solidFill>
              <a:srgbClr val="02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22" name="Rectangle 4">
              <a:extLst>
                <a:ext uri="{FF2B5EF4-FFF2-40B4-BE49-F238E27FC236}">
                  <a16:creationId xmlns:a16="http://schemas.microsoft.com/office/drawing/2014/main" id="{0B3DC462-BFB7-8989-DABC-2F775D2A005B}"/>
                </a:ext>
              </a:extLst>
            </p:cNvPr>
            <p:cNvSpPr>
              <a:spLocks noChangeArrowheads="1"/>
            </p:cNvSpPr>
            <p:nvPr/>
          </p:nvSpPr>
          <p:spPr bwMode="auto">
            <a:xfrm>
              <a:off x="6705600" y="2767252"/>
              <a:ext cx="2130425" cy="533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23" name="Rectangle 5">
              <a:extLst>
                <a:ext uri="{FF2B5EF4-FFF2-40B4-BE49-F238E27FC236}">
                  <a16:creationId xmlns:a16="http://schemas.microsoft.com/office/drawing/2014/main" id="{BB08E77D-46EE-0AC5-965C-9E2F3B834C8D}"/>
                </a:ext>
              </a:extLst>
            </p:cNvPr>
            <p:cNvSpPr>
              <a:spLocks noChangeArrowheads="1"/>
            </p:cNvSpPr>
            <p:nvPr/>
          </p:nvSpPr>
          <p:spPr bwMode="auto">
            <a:xfrm>
              <a:off x="4648200" y="2767252"/>
              <a:ext cx="2146300" cy="5334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24" name="Rectangle 6">
              <a:extLst>
                <a:ext uri="{FF2B5EF4-FFF2-40B4-BE49-F238E27FC236}">
                  <a16:creationId xmlns:a16="http://schemas.microsoft.com/office/drawing/2014/main" id="{E8D7B154-8F17-DB29-B49E-940BFE886327}"/>
                </a:ext>
              </a:extLst>
            </p:cNvPr>
            <p:cNvSpPr>
              <a:spLocks noChangeArrowheads="1"/>
            </p:cNvSpPr>
            <p:nvPr/>
          </p:nvSpPr>
          <p:spPr bwMode="auto">
            <a:xfrm>
              <a:off x="2590800" y="2767252"/>
              <a:ext cx="2095500"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25" name="Text Box 7">
              <a:extLst>
                <a:ext uri="{FF2B5EF4-FFF2-40B4-BE49-F238E27FC236}">
                  <a16:creationId xmlns:a16="http://schemas.microsoft.com/office/drawing/2014/main" id="{7E0BEA8E-62F0-0A85-B94B-DCFE323539F4}"/>
                </a:ext>
              </a:extLst>
            </p:cNvPr>
            <p:cNvSpPr txBox="1">
              <a:spLocks noChangeArrowheads="1"/>
            </p:cNvSpPr>
            <p:nvPr/>
          </p:nvSpPr>
          <p:spPr bwMode="auto">
            <a:xfrm>
              <a:off x="6781800" y="2919652"/>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a:latin typeface="Arial Black" charset="0"/>
                </a:rPr>
                <a:t>ILL</a:t>
              </a:r>
              <a:endParaRPr lang="en-US" sz="1500">
                <a:solidFill>
                  <a:srgbClr val="FFFFFF"/>
                </a:solidFill>
                <a:latin typeface="HelveticaNeue BoldCond" charset="0"/>
              </a:endParaRPr>
            </a:p>
          </p:txBody>
        </p:sp>
        <p:sp>
          <p:nvSpPr>
            <p:cNvPr id="26" name="Text Box 8">
              <a:extLst>
                <a:ext uri="{FF2B5EF4-FFF2-40B4-BE49-F238E27FC236}">
                  <a16:creationId xmlns:a16="http://schemas.microsoft.com/office/drawing/2014/main" id="{DC657754-A2F7-E775-C1FA-9DE7F75A2479}"/>
                </a:ext>
              </a:extLst>
            </p:cNvPr>
            <p:cNvSpPr txBox="1">
              <a:spLocks noChangeArrowheads="1"/>
            </p:cNvSpPr>
            <p:nvPr/>
          </p:nvSpPr>
          <p:spPr bwMode="auto">
            <a:xfrm>
              <a:off x="533400" y="2919652"/>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dirty="0">
                  <a:latin typeface="Arial Black" charset="0"/>
                </a:rPr>
                <a:t>HEALTHY</a:t>
              </a:r>
              <a:endParaRPr lang="en-US" dirty="0">
                <a:latin typeface="HelveticaNeue BoldCond" charset="0"/>
              </a:endParaRPr>
            </a:p>
          </p:txBody>
        </p:sp>
        <p:sp>
          <p:nvSpPr>
            <p:cNvPr id="27" name="Text Box 9">
              <a:extLst>
                <a:ext uri="{FF2B5EF4-FFF2-40B4-BE49-F238E27FC236}">
                  <a16:creationId xmlns:a16="http://schemas.microsoft.com/office/drawing/2014/main" id="{C2476DEC-F25B-FE65-2658-6715F684309D}"/>
                </a:ext>
              </a:extLst>
            </p:cNvPr>
            <p:cNvSpPr txBox="1">
              <a:spLocks noChangeArrowheads="1"/>
            </p:cNvSpPr>
            <p:nvPr/>
          </p:nvSpPr>
          <p:spPr bwMode="auto">
            <a:xfrm>
              <a:off x="2590800" y="2919652"/>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dirty="0">
                  <a:solidFill>
                    <a:srgbClr val="000000"/>
                  </a:solidFill>
                  <a:latin typeface="Arial Black" charset="0"/>
                </a:rPr>
                <a:t>REACTING</a:t>
              </a:r>
              <a:endParaRPr lang="en-US" sz="1500" dirty="0">
                <a:solidFill>
                  <a:srgbClr val="000000"/>
                </a:solidFill>
                <a:latin typeface="HelveticaNeue BoldCond" charset="0"/>
              </a:endParaRPr>
            </a:p>
          </p:txBody>
        </p:sp>
        <p:sp>
          <p:nvSpPr>
            <p:cNvPr id="28" name="Text Box 10">
              <a:extLst>
                <a:ext uri="{FF2B5EF4-FFF2-40B4-BE49-F238E27FC236}">
                  <a16:creationId xmlns:a16="http://schemas.microsoft.com/office/drawing/2014/main" id="{A453ED1E-0621-AB4D-7EA2-B8A9D8D344EF}"/>
                </a:ext>
              </a:extLst>
            </p:cNvPr>
            <p:cNvSpPr txBox="1">
              <a:spLocks noChangeArrowheads="1"/>
            </p:cNvSpPr>
            <p:nvPr/>
          </p:nvSpPr>
          <p:spPr bwMode="auto">
            <a:xfrm>
              <a:off x="4724400" y="2919652"/>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dirty="0">
                  <a:latin typeface="Arial Black" charset="0"/>
                </a:rPr>
                <a:t>INJURED</a:t>
              </a:r>
              <a:endParaRPr lang="en-US" sz="1500" dirty="0">
                <a:solidFill>
                  <a:srgbClr val="FFFFFF"/>
                </a:solidFill>
                <a:latin typeface="HelveticaNeue BoldCond" charset="0"/>
              </a:endParaRPr>
            </a:p>
          </p:txBody>
        </p:sp>
        <p:sp>
          <p:nvSpPr>
            <p:cNvPr id="29" name="Rectangle 33">
              <a:extLst>
                <a:ext uri="{FF2B5EF4-FFF2-40B4-BE49-F238E27FC236}">
                  <a16:creationId xmlns:a16="http://schemas.microsoft.com/office/drawing/2014/main" id="{6F224ADA-C162-4D89-87E3-E467D4FD7136}"/>
                </a:ext>
              </a:extLst>
            </p:cNvPr>
            <p:cNvSpPr>
              <a:spLocks noChangeArrowheads="1"/>
            </p:cNvSpPr>
            <p:nvPr/>
          </p:nvSpPr>
          <p:spPr bwMode="auto">
            <a:xfrm>
              <a:off x="3505200" y="3529252"/>
              <a:ext cx="2133600" cy="228600"/>
            </a:xfrm>
            <a:prstGeom prst="rect">
              <a:avLst/>
            </a:prstGeom>
            <a:gradFill rotWithShape="0">
              <a:gsLst>
                <a:gs pos="0">
                  <a:srgbClr val="FFF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30" name="Rectangle 34">
              <a:extLst>
                <a:ext uri="{FF2B5EF4-FFF2-40B4-BE49-F238E27FC236}">
                  <a16:creationId xmlns:a16="http://schemas.microsoft.com/office/drawing/2014/main" id="{E2CFD6FF-4256-0D1D-C825-DF35DEF0A642}"/>
                </a:ext>
              </a:extLst>
            </p:cNvPr>
            <p:cNvSpPr>
              <a:spLocks noChangeArrowheads="1"/>
            </p:cNvSpPr>
            <p:nvPr/>
          </p:nvSpPr>
          <p:spPr bwMode="auto">
            <a:xfrm>
              <a:off x="5562600" y="3529252"/>
              <a:ext cx="2133600" cy="228600"/>
            </a:xfrm>
            <a:prstGeom prst="rect">
              <a:avLst/>
            </a:prstGeom>
            <a:gradFill rotWithShape="0">
              <a:gsLst>
                <a:gs pos="0">
                  <a:srgbClr val="FF6600"/>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31" name="Rectangle 35">
              <a:extLst>
                <a:ext uri="{FF2B5EF4-FFF2-40B4-BE49-F238E27FC236}">
                  <a16:creationId xmlns:a16="http://schemas.microsoft.com/office/drawing/2014/main" id="{68F495FC-B549-8884-4F07-B2E75141F826}"/>
                </a:ext>
              </a:extLst>
            </p:cNvPr>
            <p:cNvSpPr>
              <a:spLocks noChangeArrowheads="1"/>
            </p:cNvSpPr>
            <p:nvPr/>
          </p:nvSpPr>
          <p:spPr bwMode="auto">
            <a:xfrm>
              <a:off x="1447800" y="3529252"/>
              <a:ext cx="2133600" cy="228600"/>
            </a:xfrm>
            <a:prstGeom prst="rect">
              <a:avLst/>
            </a:prstGeom>
            <a:gradFill rotWithShape="0">
              <a:gsLst>
                <a:gs pos="0">
                  <a:srgbClr val="00FF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32" name="Rectangle 36">
              <a:extLst>
                <a:ext uri="{FF2B5EF4-FFF2-40B4-BE49-F238E27FC236}">
                  <a16:creationId xmlns:a16="http://schemas.microsoft.com/office/drawing/2014/main" id="{713D27C4-7800-5C48-8191-C7261B4E66E8}"/>
                </a:ext>
              </a:extLst>
            </p:cNvPr>
            <p:cNvSpPr>
              <a:spLocks noChangeArrowheads="1"/>
            </p:cNvSpPr>
            <p:nvPr/>
          </p:nvSpPr>
          <p:spPr bwMode="auto">
            <a:xfrm>
              <a:off x="7620000" y="3529252"/>
              <a:ext cx="6858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33" name="Rectangle 37">
              <a:extLst>
                <a:ext uri="{FF2B5EF4-FFF2-40B4-BE49-F238E27FC236}">
                  <a16:creationId xmlns:a16="http://schemas.microsoft.com/office/drawing/2014/main" id="{F1D25C93-2DE6-C954-1F78-2BC1A2E23FAB}"/>
                </a:ext>
              </a:extLst>
            </p:cNvPr>
            <p:cNvSpPr>
              <a:spLocks noChangeArrowheads="1"/>
            </p:cNvSpPr>
            <p:nvPr/>
          </p:nvSpPr>
          <p:spPr bwMode="auto">
            <a:xfrm>
              <a:off x="950913" y="3529252"/>
              <a:ext cx="666750" cy="228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sp>
          <p:nvSpPr>
            <p:cNvPr id="34" name="AutoShape 38">
              <a:extLst>
                <a:ext uri="{FF2B5EF4-FFF2-40B4-BE49-F238E27FC236}">
                  <a16:creationId xmlns:a16="http://schemas.microsoft.com/office/drawing/2014/main" id="{E3413722-936F-405B-D306-F08A4259E33E}"/>
                </a:ext>
              </a:extLst>
            </p:cNvPr>
            <p:cNvSpPr>
              <a:spLocks noChangeArrowheads="1"/>
            </p:cNvSpPr>
            <p:nvPr/>
          </p:nvSpPr>
          <p:spPr bwMode="auto">
            <a:xfrm rot="16200000">
              <a:off x="505618" y="3328434"/>
              <a:ext cx="360363" cy="609600"/>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lgn="ctr"/>
              <a:endParaRPr lang="en-CA" sz="2400">
                <a:latin typeface="Arial" charset="0"/>
              </a:endParaRPr>
            </a:p>
          </p:txBody>
        </p:sp>
        <p:sp>
          <p:nvSpPr>
            <p:cNvPr id="35" name="AutoShape 39">
              <a:extLst>
                <a:ext uri="{FF2B5EF4-FFF2-40B4-BE49-F238E27FC236}">
                  <a16:creationId xmlns:a16="http://schemas.microsoft.com/office/drawing/2014/main" id="{A6339F77-C97C-6A9D-F7E0-9146BE51FCB5}"/>
                </a:ext>
              </a:extLst>
            </p:cNvPr>
            <p:cNvSpPr>
              <a:spLocks noChangeArrowheads="1"/>
            </p:cNvSpPr>
            <p:nvPr/>
          </p:nvSpPr>
          <p:spPr bwMode="auto">
            <a:xfrm rot="5400000">
              <a:off x="8354218" y="3328434"/>
              <a:ext cx="360363" cy="60960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CA" sz="2400">
                <a:latin typeface="Arial" charset="0"/>
              </a:endParaRPr>
            </a:p>
          </p:txBody>
        </p:sp>
      </p:grpSp>
      <p:sp>
        <p:nvSpPr>
          <p:cNvPr id="3" name="Rectangle 2">
            <a:extLst>
              <a:ext uri="{FF2B5EF4-FFF2-40B4-BE49-F238E27FC236}">
                <a16:creationId xmlns:a16="http://schemas.microsoft.com/office/drawing/2014/main" id="{C066F651-0EE8-9908-AF11-57427D7F3BD6}"/>
              </a:ext>
            </a:extLst>
          </p:cNvPr>
          <p:cNvSpPr/>
          <p:nvPr/>
        </p:nvSpPr>
        <p:spPr>
          <a:xfrm>
            <a:off x="1869457" y="1983303"/>
            <a:ext cx="1509847" cy="362332"/>
          </a:xfrm>
          <a:prstGeom prst="rect">
            <a:avLst/>
          </a:prstGeom>
          <a:solidFill>
            <a:srgbClr val="73F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7EDDD65-97FA-423A-D65C-DE32D7251F85}"/>
              </a:ext>
            </a:extLst>
          </p:cNvPr>
          <p:cNvSpPr/>
          <p:nvPr/>
        </p:nvSpPr>
        <p:spPr>
          <a:xfrm>
            <a:off x="4187716" y="1936389"/>
            <a:ext cx="1509847" cy="362332"/>
          </a:xfrm>
          <a:prstGeom prst="rect">
            <a:avLst/>
          </a:prstGeom>
          <a:solidFill>
            <a:srgbClr val="FEF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39EB63-512C-06F0-1774-72C05B91E373}"/>
              </a:ext>
            </a:extLst>
          </p:cNvPr>
          <p:cNvSpPr/>
          <p:nvPr/>
        </p:nvSpPr>
        <p:spPr>
          <a:xfrm>
            <a:off x="6571765" y="1895529"/>
            <a:ext cx="1509847" cy="362332"/>
          </a:xfrm>
          <a:prstGeom prst="rect">
            <a:avLst/>
          </a:prstGeom>
          <a:solidFill>
            <a:srgbClr val="EF6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C1F02C-ADE2-37ED-0C5C-4D55693176C3}"/>
              </a:ext>
            </a:extLst>
          </p:cNvPr>
          <p:cNvSpPr/>
          <p:nvPr/>
        </p:nvSpPr>
        <p:spPr>
          <a:xfrm>
            <a:off x="9117024" y="1907147"/>
            <a:ext cx="1509847" cy="362332"/>
          </a:xfrm>
          <a:prstGeom prst="rect">
            <a:avLst/>
          </a:prstGeom>
          <a:solidFill>
            <a:srgbClr val="ED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C91CFB-2E18-194A-B2E4-0B7ADCC6C21E}"/>
              </a:ext>
            </a:extLst>
          </p:cNvPr>
          <p:cNvSpPr txBox="1"/>
          <p:nvPr/>
        </p:nvSpPr>
        <p:spPr>
          <a:xfrm>
            <a:off x="1709530" y="1936389"/>
            <a:ext cx="1966063" cy="461665"/>
          </a:xfrm>
          <a:prstGeom prst="rect">
            <a:avLst/>
          </a:prstGeom>
          <a:noFill/>
        </p:spPr>
        <p:txBody>
          <a:bodyPr wrap="square" rtlCol="0">
            <a:spAutoFit/>
          </a:bodyPr>
          <a:lstStyle/>
          <a:p>
            <a:r>
              <a:rPr lang="en-US" sz="2400" b="1" dirty="0"/>
              <a:t>EN SANTÉ </a:t>
            </a:r>
          </a:p>
        </p:txBody>
      </p:sp>
      <p:sp>
        <p:nvSpPr>
          <p:cNvPr id="8" name="TextBox 7">
            <a:extLst>
              <a:ext uri="{FF2B5EF4-FFF2-40B4-BE49-F238E27FC236}">
                <a16:creationId xmlns:a16="http://schemas.microsoft.com/office/drawing/2014/main" id="{6E51DD2D-0541-4093-FC6D-94371250F070}"/>
              </a:ext>
            </a:extLst>
          </p:cNvPr>
          <p:cNvSpPr txBox="1"/>
          <p:nvPr/>
        </p:nvSpPr>
        <p:spPr>
          <a:xfrm>
            <a:off x="4012783" y="1932215"/>
            <a:ext cx="1966063" cy="461665"/>
          </a:xfrm>
          <a:prstGeom prst="rect">
            <a:avLst/>
          </a:prstGeom>
          <a:noFill/>
        </p:spPr>
        <p:txBody>
          <a:bodyPr wrap="square" rtlCol="0">
            <a:spAutoFit/>
          </a:bodyPr>
          <a:lstStyle/>
          <a:p>
            <a:r>
              <a:rPr lang="en-US" sz="2400" b="1" dirty="0"/>
              <a:t>EN RÉACTION</a:t>
            </a:r>
          </a:p>
        </p:txBody>
      </p:sp>
      <p:sp>
        <p:nvSpPr>
          <p:cNvPr id="9" name="TextBox 8">
            <a:extLst>
              <a:ext uri="{FF2B5EF4-FFF2-40B4-BE49-F238E27FC236}">
                <a16:creationId xmlns:a16="http://schemas.microsoft.com/office/drawing/2014/main" id="{7C7FE8AC-2E07-4F12-C723-3C97CBF15D61}"/>
              </a:ext>
            </a:extLst>
          </p:cNvPr>
          <p:cNvSpPr txBox="1"/>
          <p:nvPr/>
        </p:nvSpPr>
        <p:spPr>
          <a:xfrm>
            <a:off x="6550343" y="1932214"/>
            <a:ext cx="1966063" cy="461665"/>
          </a:xfrm>
          <a:prstGeom prst="rect">
            <a:avLst/>
          </a:prstGeom>
          <a:noFill/>
        </p:spPr>
        <p:txBody>
          <a:bodyPr wrap="square" rtlCol="0">
            <a:spAutoFit/>
          </a:bodyPr>
          <a:lstStyle/>
          <a:p>
            <a:r>
              <a:rPr lang="en-US" sz="2400" b="1" dirty="0"/>
              <a:t>BLESSÉ</a:t>
            </a:r>
          </a:p>
        </p:txBody>
      </p:sp>
      <p:sp>
        <p:nvSpPr>
          <p:cNvPr id="10" name="TextBox 9">
            <a:extLst>
              <a:ext uri="{FF2B5EF4-FFF2-40B4-BE49-F238E27FC236}">
                <a16:creationId xmlns:a16="http://schemas.microsoft.com/office/drawing/2014/main" id="{38EB1152-DE35-5EB2-EFA4-AA0EF937FCF5}"/>
              </a:ext>
            </a:extLst>
          </p:cNvPr>
          <p:cNvSpPr txBox="1"/>
          <p:nvPr/>
        </p:nvSpPr>
        <p:spPr>
          <a:xfrm>
            <a:off x="8985418" y="1932213"/>
            <a:ext cx="1966063" cy="461665"/>
          </a:xfrm>
          <a:prstGeom prst="rect">
            <a:avLst/>
          </a:prstGeom>
          <a:noFill/>
        </p:spPr>
        <p:txBody>
          <a:bodyPr wrap="square" rtlCol="0">
            <a:spAutoFit/>
          </a:bodyPr>
          <a:lstStyle/>
          <a:p>
            <a:r>
              <a:rPr lang="en-US" sz="2400" b="1" dirty="0"/>
              <a:t>MALADE</a:t>
            </a:r>
          </a:p>
        </p:txBody>
      </p:sp>
    </p:spTree>
    <p:extLst>
      <p:ext uri="{BB962C8B-B14F-4D97-AF65-F5344CB8AC3E}">
        <p14:creationId xmlns:p14="http://schemas.microsoft.com/office/powerpoint/2010/main" val="1808669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0887-EE8C-D567-77FD-6C5D88FF2359}"/>
              </a:ext>
            </a:extLst>
          </p:cNvPr>
          <p:cNvSpPr>
            <a:spLocks noGrp="1"/>
          </p:cNvSpPr>
          <p:nvPr>
            <p:ph type="title"/>
          </p:nvPr>
        </p:nvSpPr>
        <p:spPr>
          <a:xfrm>
            <a:off x="838200" y="365125"/>
            <a:ext cx="10515600" cy="594995"/>
          </a:xfrm>
        </p:spPr>
        <p:txBody>
          <a:bodyPr>
            <a:normAutofit fontScale="90000"/>
          </a:bodyPr>
          <a:lstStyle/>
          <a:p>
            <a:r>
              <a:rPr lang="en-US" sz="4900" b="1" dirty="0"/>
              <a:t>Mise </a:t>
            </a:r>
            <a:r>
              <a:rPr lang="en-US" sz="4900" b="1" dirty="0" err="1"/>
              <a:t>en</a:t>
            </a:r>
            <a:r>
              <a:rPr lang="en-US" sz="4900" b="1" dirty="0"/>
              <a:t> application des techniques</a:t>
            </a:r>
            <a:endParaRPr lang="en-US" b="1" dirty="0"/>
          </a:p>
        </p:txBody>
      </p:sp>
      <p:graphicFrame>
        <p:nvGraphicFramePr>
          <p:cNvPr id="6" name="TextBox 4">
            <a:extLst>
              <a:ext uri="{FF2B5EF4-FFF2-40B4-BE49-F238E27FC236}">
                <a16:creationId xmlns:a16="http://schemas.microsoft.com/office/drawing/2014/main" id="{74C201EF-74FB-6966-9F46-87D945D18E84}"/>
              </a:ext>
            </a:extLst>
          </p:cNvPr>
          <p:cNvGraphicFramePr/>
          <p:nvPr>
            <p:extLst>
              <p:ext uri="{D42A27DB-BD31-4B8C-83A1-F6EECF244321}">
                <p14:modId xmlns:p14="http://schemas.microsoft.com/office/powerpoint/2010/main" val="279880613"/>
              </p:ext>
            </p:extLst>
          </p:nvPr>
        </p:nvGraphicFramePr>
        <p:xfrm>
          <a:off x="838200" y="1037006"/>
          <a:ext cx="10515600" cy="5158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215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extBox 5">
            <a:extLst>
              <a:ext uri="{FF2B5EF4-FFF2-40B4-BE49-F238E27FC236}">
                <a16:creationId xmlns:a16="http://schemas.microsoft.com/office/drawing/2014/main" id="{72BFF68D-4FFB-5885-1CB1-D4AD20DE8FED}"/>
              </a:ext>
            </a:extLst>
          </p:cNvPr>
          <p:cNvGraphicFramePr/>
          <p:nvPr/>
        </p:nvGraphicFramePr>
        <p:xfrm>
          <a:off x="861315" y="2286000"/>
          <a:ext cx="5028497" cy="2267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B00FC16-7C6C-004C-8F90-60A6649C8212}"/>
              </a:ext>
            </a:extLst>
          </p:cNvPr>
          <p:cNvSpPr txBox="1"/>
          <p:nvPr/>
        </p:nvSpPr>
        <p:spPr>
          <a:xfrm>
            <a:off x="1" y="545445"/>
            <a:ext cx="12192000" cy="707886"/>
          </a:xfrm>
          <a:prstGeom prst="rect">
            <a:avLst/>
          </a:prstGeom>
          <a:noFill/>
        </p:spPr>
        <p:txBody>
          <a:bodyPr wrap="square">
            <a:spAutoFit/>
          </a:bodyPr>
          <a:lstStyle/>
          <a:p>
            <a:pPr lvl="0" algn="ctr"/>
            <a:r>
              <a:rPr lang="en-US" sz="4000" b="1" dirty="0" err="1">
                <a:latin typeface="+mj-lt"/>
              </a:rPr>
              <a:t>Évaluation</a:t>
            </a:r>
            <a:r>
              <a:rPr lang="en-US" sz="4000" b="1" dirty="0">
                <a:latin typeface="+mj-lt"/>
              </a:rPr>
              <a:t> de </a:t>
            </a:r>
            <a:r>
              <a:rPr lang="en-US" sz="4000" b="1" dirty="0" err="1">
                <a:latin typeface="+mj-lt"/>
              </a:rPr>
              <a:t>classe</a:t>
            </a:r>
            <a:endParaRPr lang="en-US" sz="4000" dirty="0">
              <a:latin typeface="+mj-lt"/>
            </a:endParaRPr>
          </a:p>
        </p:txBody>
      </p:sp>
      <p:pic>
        <p:nvPicPr>
          <p:cNvPr id="2" name="Picture 2" descr="Enquête mobilité | Moby">
            <a:extLst>
              <a:ext uri="{FF2B5EF4-FFF2-40B4-BE49-F238E27FC236}">
                <a16:creationId xmlns:a16="http://schemas.microsoft.com/office/drawing/2014/main" id="{88D082D2-716D-5F25-05E9-D627E7CD80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80" y="1511071"/>
            <a:ext cx="5746220" cy="480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4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063"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err="1">
                <a:latin typeface="+mj-lt"/>
                <a:ea typeface="+mj-ea"/>
                <a:cs typeface="+mj-cs"/>
              </a:rPr>
              <a:t>Exercice</a:t>
            </a:r>
            <a:r>
              <a:rPr lang="en-US" sz="4400" b="1" dirty="0">
                <a:latin typeface="+mj-lt"/>
                <a:ea typeface="+mj-ea"/>
                <a:cs typeface="+mj-cs"/>
              </a:rPr>
              <a:t> </a:t>
            </a:r>
            <a:r>
              <a:rPr lang="en-US" sz="4400" b="1" dirty="0" err="1">
                <a:latin typeface="+mj-lt"/>
                <a:ea typeface="+mj-ea"/>
                <a:cs typeface="+mj-cs"/>
              </a:rPr>
              <a:t>d’ancrage</a:t>
            </a:r>
            <a:endParaRPr lang="en-US" sz="4400" b="1" kern="1200" dirty="0">
              <a:latin typeface="+mj-lt"/>
              <a:ea typeface="+mj-ea"/>
              <a:cs typeface="+mj-cs"/>
            </a:endParaRPr>
          </a:p>
        </p:txBody>
      </p:sp>
      <p:graphicFrame>
        <p:nvGraphicFramePr>
          <p:cNvPr id="9" name="TextBox 4">
            <a:extLst>
              <a:ext uri="{FF2B5EF4-FFF2-40B4-BE49-F238E27FC236}">
                <a16:creationId xmlns:a16="http://schemas.microsoft.com/office/drawing/2014/main" id="{8A8E8436-D5E2-C41E-742D-4F147B7D26E3}"/>
              </a:ext>
            </a:extLst>
          </p:cNvPr>
          <p:cNvGraphicFramePr/>
          <p:nvPr>
            <p:extLst>
              <p:ext uri="{D42A27DB-BD31-4B8C-83A1-F6EECF244321}">
                <p14:modId xmlns:p14="http://schemas.microsoft.com/office/powerpoint/2010/main" val="3413037023"/>
              </p:ext>
            </p:extLst>
          </p:nvPr>
        </p:nvGraphicFramePr>
        <p:xfrm>
          <a:off x="405063" y="1051560"/>
          <a:ext cx="11786936" cy="518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42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9617" y="1423441"/>
            <a:ext cx="7326261" cy="930170"/>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4" name="TextBox 7">
            <a:extLst>
              <a:ext uri="{FF2B5EF4-FFF2-40B4-BE49-F238E27FC236}">
                <a16:creationId xmlns:a16="http://schemas.microsoft.com/office/drawing/2014/main" id="{A7E64A5D-31BD-2EC5-2C49-555C678EDD62}"/>
              </a:ext>
            </a:extLst>
          </p:cNvPr>
          <p:cNvGraphicFramePr/>
          <p:nvPr>
            <p:extLst>
              <p:ext uri="{D42A27DB-BD31-4B8C-83A1-F6EECF244321}">
                <p14:modId xmlns:p14="http://schemas.microsoft.com/office/powerpoint/2010/main" val="729799784"/>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73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32994"/>
            <a:ext cx="10515600" cy="10096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Examen de la mise </a:t>
            </a:r>
            <a:r>
              <a:rPr lang="en-US" sz="4000" b="1" dirty="0" err="1">
                <a:latin typeface="+mj-lt"/>
                <a:ea typeface="+mj-ea"/>
                <a:cs typeface="+mj-cs"/>
              </a:rPr>
              <a:t>en</a:t>
            </a:r>
            <a:r>
              <a:rPr lang="en-US" sz="4000" b="1" dirty="0">
                <a:latin typeface="+mj-lt"/>
                <a:ea typeface="+mj-ea"/>
                <a:cs typeface="+mj-cs"/>
              </a:rPr>
              <a:t> application des techniques</a:t>
            </a:r>
            <a:endParaRPr lang="en-US" sz="4000" b="1" kern="1200" dirty="0">
              <a:latin typeface="+mj-lt"/>
              <a:ea typeface="+mj-ea"/>
              <a:cs typeface="+mj-cs"/>
            </a:endParaRPr>
          </a:p>
        </p:txBody>
      </p:sp>
      <p:graphicFrame>
        <p:nvGraphicFramePr>
          <p:cNvPr id="3" name="TextBox 4">
            <a:extLst>
              <a:ext uri="{FF2B5EF4-FFF2-40B4-BE49-F238E27FC236}">
                <a16:creationId xmlns:a16="http://schemas.microsoft.com/office/drawing/2014/main" id="{5CBDC92A-97CE-2840-28EB-90F2856A7A6C}"/>
              </a:ext>
            </a:extLst>
          </p:cNvPr>
          <p:cNvGraphicFramePr/>
          <p:nvPr>
            <p:extLst>
              <p:ext uri="{D42A27DB-BD31-4B8C-83A1-F6EECF244321}">
                <p14:modId xmlns:p14="http://schemas.microsoft.com/office/powerpoint/2010/main" val="3556359906"/>
              </p:ext>
            </p:extLst>
          </p:nvPr>
        </p:nvGraphicFramePr>
        <p:xfrm>
          <a:off x="1157654" y="1242645"/>
          <a:ext cx="9876692" cy="495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100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1DF3E3-B922-AF1E-F0D7-2132D2C38F72}"/>
              </a:ext>
            </a:extLst>
          </p:cNvPr>
          <p:cNvSpPr>
            <a:spLocks noGrp="1"/>
          </p:cNvSpPr>
          <p:nvPr>
            <p:ph type="title"/>
          </p:nvPr>
        </p:nvSpPr>
        <p:spPr>
          <a:xfrm>
            <a:off x="838200" y="365125"/>
            <a:ext cx="10515600" cy="1325563"/>
          </a:xfrm>
        </p:spPr>
        <p:txBody>
          <a:bodyPr anchor="ctr">
            <a:normAutofit/>
          </a:bodyPr>
          <a:lstStyle/>
          <a:p>
            <a:r>
              <a:rPr lang="en-US" b="1" dirty="0"/>
              <a:t>Le </a:t>
            </a:r>
            <a:r>
              <a:rPr lang="en-US" b="1" dirty="0" err="1"/>
              <a:t>modèle</a:t>
            </a:r>
            <a:r>
              <a:rPr lang="en-US" b="1" dirty="0"/>
              <a:t> de la TCC</a:t>
            </a:r>
            <a:br>
              <a:rPr lang="en-US" b="1" dirty="0"/>
            </a:br>
            <a:endParaRPr lang="en-US" dirty="0"/>
          </a:p>
        </p:txBody>
      </p:sp>
      <p:pic>
        <p:nvPicPr>
          <p:cNvPr id="6" name="Picture 5">
            <a:extLst>
              <a:ext uri="{FF2B5EF4-FFF2-40B4-BE49-F238E27FC236}">
                <a16:creationId xmlns:a16="http://schemas.microsoft.com/office/drawing/2014/main" id="{860DA47A-9761-F48D-B743-084D82AC1545}"/>
              </a:ext>
            </a:extLst>
          </p:cNvPr>
          <p:cNvPicPr>
            <a:picLocks noChangeAspect="1"/>
          </p:cNvPicPr>
          <p:nvPr/>
        </p:nvPicPr>
        <p:blipFill>
          <a:blip r:embed="rId3"/>
          <a:stretch>
            <a:fillRect/>
          </a:stretch>
        </p:blipFill>
        <p:spPr>
          <a:xfrm>
            <a:off x="3091294" y="1027906"/>
            <a:ext cx="6009411" cy="5244900"/>
          </a:xfrm>
          <a:prstGeom prst="rect">
            <a:avLst/>
          </a:prstGeom>
        </p:spPr>
      </p:pic>
    </p:spTree>
    <p:extLst>
      <p:ext uri="{BB962C8B-B14F-4D97-AF65-F5344CB8AC3E}">
        <p14:creationId xmlns:p14="http://schemas.microsoft.com/office/powerpoint/2010/main" val="1981844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4413" y="2373340"/>
            <a:ext cx="7326261" cy="930170"/>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2" name="TextBox 7">
            <a:extLst>
              <a:ext uri="{FF2B5EF4-FFF2-40B4-BE49-F238E27FC236}">
                <a16:creationId xmlns:a16="http://schemas.microsoft.com/office/drawing/2014/main" id="{03BF4B1F-BF19-E765-392D-170BBE5CDC8B}"/>
              </a:ext>
            </a:extLst>
          </p:cNvPr>
          <p:cNvGraphicFramePr/>
          <p:nvPr>
            <p:extLst>
              <p:ext uri="{D42A27DB-BD31-4B8C-83A1-F6EECF244321}">
                <p14:modId xmlns:p14="http://schemas.microsoft.com/office/powerpoint/2010/main" val="2781779254"/>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850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40AD-807C-E29A-67DE-07A24CF6794A}"/>
              </a:ext>
            </a:extLst>
          </p:cNvPr>
          <p:cNvSpPr>
            <a:spLocks noGrp="1"/>
          </p:cNvSpPr>
          <p:nvPr>
            <p:ph type="title"/>
          </p:nvPr>
        </p:nvSpPr>
        <p:spPr>
          <a:xfrm>
            <a:off x="838200" y="365125"/>
            <a:ext cx="10515600" cy="779339"/>
          </a:xfrm>
        </p:spPr>
        <p:txBody>
          <a:bodyPr/>
          <a:lstStyle/>
          <a:p>
            <a:r>
              <a:rPr lang="en-US" b="1" dirty="0"/>
              <a:t>Stress</a:t>
            </a:r>
          </a:p>
        </p:txBody>
      </p:sp>
      <p:graphicFrame>
        <p:nvGraphicFramePr>
          <p:cNvPr id="18" name="Content Placeholder 17">
            <a:extLst>
              <a:ext uri="{FF2B5EF4-FFF2-40B4-BE49-F238E27FC236}">
                <a16:creationId xmlns:a16="http://schemas.microsoft.com/office/drawing/2014/main" id="{8E887BF6-399B-AD2A-DD67-AADE2FA09C15}"/>
              </a:ext>
            </a:extLst>
          </p:cNvPr>
          <p:cNvGraphicFramePr>
            <a:graphicFrameLocks noGrp="1"/>
          </p:cNvGraphicFramePr>
          <p:nvPr>
            <p:ph idx="1"/>
            <p:extLst>
              <p:ext uri="{D42A27DB-BD31-4B8C-83A1-F6EECF244321}">
                <p14:modId xmlns:p14="http://schemas.microsoft.com/office/powerpoint/2010/main" val="3263164605"/>
              </p:ext>
            </p:extLst>
          </p:nvPr>
        </p:nvGraphicFramePr>
        <p:xfrm>
          <a:off x="8273237" y="1144464"/>
          <a:ext cx="3241110" cy="2030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C7BD4C20-5907-D8C7-1F18-059191CAC5D6}"/>
              </a:ext>
            </a:extLst>
          </p:cNvPr>
          <p:cNvGrpSpPr/>
          <p:nvPr/>
        </p:nvGrpSpPr>
        <p:grpSpPr>
          <a:xfrm>
            <a:off x="320945" y="1254891"/>
            <a:ext cx="8793557" cy="5019039"/>
            <a:chOff x="517526" y="3200298"/>
            <a:chExt cx="5973762" cy="3250606"/>
          </a:xfrm>
        </p:grpSpPr>
        <p:cxnSp>
          <p:nvCxnSpPr>
            <p:cNvPr id="5" name="Straight Connector 4">
              <a:extLst>
                <a:ext uri="{FF2B5EF4-FFF2-40B4-BE49-F238E27FC236}">
                  <a16:creationId xmlns:a16="http://schemas.microsoft.com/office/drawing/2014/main" id="{7300621A-47FC-DDC3-92AE-5B018FBEA995}"/>
                </a:ext>
              </a:extLst>
            </p:cNvPr>
            <p:cNvCxnSpPr/>
            <p:nvPr/>
          </p:nvCxnSpPr>
          <p:spPr>
            <a:xfrm>
              <a:off x="2239963" y="3666942"/>
              <a:ext cx="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5DE786B-6D0E-01FE-D08B-91F6B8F23887}"/>
                </a:ext>
              </a:extLst>
            </p:cNvPr>
            <p:cNvCxnSpPr/>
            <p:nvPr/>
          </p:nvCxnSpPr>
          <p:spPr>
            <a:xfrm>
              <a:off x="2239963" y="5998979"/>
              <a:ext cx="4251325" cy="17463"/>
            </a:xfrm>
            <a:prstGeom prst="line">
              <a:avLst/>
            </a:prstGeom>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8C6863C9-86D8-E81F-2384-478EFB9CD201}"/>
                </a:ext>
              </a:extLst>
            </p:cNvPr>
            <p:cNvSpPr/>
            <p:nvPr/>
          </p:nvSpPr>
          <p:spPr>
            <a:xfrm>
              <a:off x="2255838" y="3913004"/>
              <a:ext cx="4235450" cy="2103438"/>
            </a:xfrm>
            <a:custGeom>
              <a:avLst/>
              <a:gdLst>
                <a:gd name="connsiteX0" fmla="*/ 0 w 3977640"/>
                <a:gd name="connsiteY0" fmla="*/ 2103161 h 2103161"/>
                <a:gd name="connsiteX1" fmla="*/ 1889760 w 3977640"/>
                <a:gd name="connsiteY1" fmla="*/ 41 h 2103161"/>
                <a:gd name="connsiteX2" fmla="*/ 3977640 w 3977640"/>
                <a:gd name="connsiteY2" fmla="*/ 2057441 h 2103161"/>
              </a:gdLst>
              <a:ahLst/>
              <a:cxnLst>
                <a:cxn ang="0">
                  <a:pos x="connsiteX0" y="connsiteY0"/>
                </a:cxn>
                <a:cxn ang="0">
                  <a:pos x="connsiteX1" y="connsiteY1"/>
                </a:cxn>
                <a:cxn ang="0">
                  <a:pos x="connsiteX2" y="connsiteY2"/>
                </a:cxn>
              </a:cxnLst>
              <a:rect l="l" t="t" r="r" b="b"/>
              <a:pathLst>
                <a:path w="3977640" h="2103161">
                  <a:moveTo>
                    <a:pt x="0" y="2103161"/>
                  </a:moveTo>
                  <a:cubicBezTo>
                    <a:pt x="613410" y="1055411"/>
                    <a:pt x="1226820" y="7661"/>
                    <a:pt x="1889760" y="41"/>
                  </a:cubicBezTo>
                  <a:cubicBezTo>
                    <a:pt x="2552700" y="-7579"/>
                    <a:pt x="3265170" y="1024931"/>
                    <a:pt x="3977640" y="20574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11">
              <a:extLst>
                <a:ext uri="{FF2B5EF4-FFF2-40B4-BE49-F238E27FC236}">
                  <a16:creationId xmlns:a16="http://schemas.microsoft.com/office/drawing/2014/main" id="{2E6F6084-C90A-2C7C-7EAB-4F88CB573964}"/>
                </a:ext>
              </a:extLst>
            </p:cNvPr>
            <p:cNvSpPr txBox="1">
              <a:spLocks noChangeArrowheads="1"/>
            </p:cNvSpPr>
            <p:nvPr/>
          </p:nvSpPr>
          <p:spPr bwMode="auto">
            <a:xfrm>
              <a:off x="2795588" y="6211704"/>
              <a:ext cx="3124200" cy="2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800" dirty="0"/>
                <a:t>        </a:t>
              </a:r>
              <a:r>
                <a:rPr lang="en-US" sz="1800" dirty="0" err="1"/>
                <a:t>Anxiété</a:t>
              </a:r>
              <a:r>
                <a:rPr lang="en-US" sz="1800" dirty="0"/>
                <a:t>/</a:t>
              </a:r>
              <a:r>
                <a:rPr lang="en-US" sz="1800" dirty="0" err="1"/>
                <a:t>éveil</a:t>
              </a:r>
              <a:endParaRPr lang="en-US" sz="1800" dirty="0"/>
            </a:p>
          </p:txBody>
        </p:sp>
        <p:sp>
          <p:nvSpPr>
            <p:cNvPr id="9" name="TextBox 12">
              <a:extLst>
                <a:ext uri="{FF2B5EF4-FFF2-40B4-BE49-F238E27FC236}">
                  <a16:creationId xmlns:a16="http://schemas.microsoft.com/office/drawing/2014/main" id="{071568BA-7DF7-10EB-BFC9-DC097862CD7E}"/>
                </a:ext>
              </a:extLst>
            </p:cNvPr>
            <p:cNvSpPr txBox="1">
              <a:spLocks noChangeArrowheads="1"/>
            </p:cNvSpPr>
            <p:nvPr/>
          </p:nvSpPr>
          <p:spPr bwMode="auto">
            <a:xfrm>
              <a:off x="517526" y="4586909"/>
              <a:ext cx="1630362" cy="2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1800" dirty="0" err="1"/>
                <a:t>Rendement</a:t>
              </a:r>
              <a:endParaRPr lang="en-US" sz="1800" dirty="0"/>
            </a:p>
          </p:txBody>
        </p:sp>
        <p:sp>
          <p:nvSpPr>
            <p:cNvPr id="10" name="TextBox 13">
              <a:extLst>
                <a:ext uri="{FF2B5EF4-FFF2-40B4-BE49-F238E27FC236}">
                  <a16:creationId xmlns:a16="http://schemas.microsoft.com/office/drawing/2014/main" id="{AD592F61-B8F7-D5EC-63DD-CA0696E605E2}"/>
                </a:ext>
              </a:extLst>
            </p:cNvPr>
            <p:cNvSpPr txBox="1">
              <a:spLocks noChangeArrowheads="1"/>
            </p:cNvSpPr>
            <p:nvPr/>
          </p:nvSpPr>
          <p:spPr bwMode="auto">
            <a:xfrm>
              <a:off x="2795588" y="3200298"/>
              <a:ext cx="3124200" cy="25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Sans Unicode" charset="0"/>
                  <a:ea typeface="ＭＳ Ｐゴシック" charset="0"/>
                  <a:cs typeface="ＭＳ Ｐゴシック" charset="0"/>
                </a:defRPr>
              </a:lvl1pPr>
              <a:lvl2pPr marL="742950" indent="-285750" eaLnBrk="0" hangingPunct="0">
                <a:defRPr sz="2400">
                  <a:solidFill>
                    <a:schemeClr val="tx1"/>
                  </a:solidFill>
                  <a:latin typeface="Lucida Sans Unicode" charset="0"/>
                  <a:ea typeface="ＭＳ Ｐゴシック" charset="0"/>
                </a:defRPr>
              </a:lvl2pPr>
              <a:lvl3pPr marL="1143000" indent="-228600" eaLnBrk="0" hangingPunct="0">
                <a:defRPr sz="2400">
                  <a:solidFill>
                    <a:schemeClr val="tx1"/>
                  </a:solidFill>
                  <a:latin typeface="Lucida Sans Unicode" charset="0"/>
                  <a:ea typeface="ＭＳ Ｐゴシック" charset="0"/>
                </a:defRPr>
              </a:lvl3pPr>
              <a:lvl4pPr marL="1600200" indent="-228600" eaLnBrk="0" hangingPunct="0">
                <a:defRPr sz="2400">
                  <a:solidFill>
                    <a:schemeClr val="tx1"/>
                  </a:solidFill>
                  <a:latin typeface="Lucida Sans Unicode" charset="0"/>
                  <a:ea typeface="ＭＳ Ｐゴシック" charset="0"/>
                </a:defRPr>
              </a:lvl4pPr>
              <a:lvl5pPr marL="2057400" indent="-228600" eaLnBrk="0" hangingPunct="0">
                <a:defRPr sz="2400">
                  <a:solidFill>
                    <a:schemeClr val="tx1"/>
                  </a:solidFill>
                  <a:latin typeface="Lucida Sans Unicode"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Unicode"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Unicode"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Unicode"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Unicode" charset="0"/>
                  <a:ea typeface="ＭＳ Ｐゴシック" charset="0"/>
                </a:defRPr>
              </a:lvl9pPr>
            </a:lstStyle>
            <a:p>
              <a:pPr eaLnBrk="1" hangingPunct="1"/>
              <a:r>
                <a:rPr lang="en-US" sz="2000" u="sng" dirty="0" err="1"/>
                <a:t>Courbe</a:t>
              </a:r>
              <a:r>
                <a:rPr lang="en-US" sz="2000" u="sng" dirty="0"/>
                <a:t> de Yerkes-Dodson</a:t>
              </a:r>
            </a:p>
          </p:txBody>
        </p:sp>
      </p:grpSp>
    </p:spTree>
    <p:extLst>
      <p:ext uri="{BB962C8B-B14F-4D97-AF65-F5344CB8AC3E}">
        <p14:creationId xmlns:p14="http://schemas.microsoft.com/office/powerpoint/2010/main" val="2620849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Tm revised presentation slides - class 1" id="{F4939149-0639-E344-A5EA-BC484D40E070}" vid="{0AF0BFE4-FDBE-2949-BFCB-18892F34B4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20598</TotalTime>
  <Words>7085</Words>
  <Application>Microsoft Macintosh PowerPoint</Application>
  <PresentationFormat>Widescreen</PresentationFormat>
  <Paragraphs>463</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Black</vt:lpstr>
      <vt:lpstr>Calibri</vt:lpstr>
      <vt:lpstr>Calibri Light</vt:lpstr>
      <vt:lpstr>Cambria Math</vt:lpstr>
      <vt:lpstr>HelveticaNeue BoldCond</vt:lpstr>
      <vt:lpstr>Lucida Sans Unicode</vt:lpstr>
      <vt:lpstr>Times New Roman</vt:lpstr>
      <vt:lpstr>Office Theme</vt:lpstr>
      <vt:lpstr>PowerPoint Presentation</vt:lpstr>
      <vt:lpstr>Règles de base</vt:lpstr>
      <vt:lpstr>PowerPoint Presentation</vt:lpstr>
      <vt:lpstr>PowerPoint Presentation</vt:lpstr>
      <vt:lpstr>PowerPoint Presentation</vt:lpstr>
      <vt:lpstr>PowerPoint Presentation</vt:lpstr>
      <vt:lpstr>Le modèle de la TCC </vt:lpstr>
      <vt:lpstr>PowerPoint Presentation</vt:lpstr>
      <vt:lpstr>Stress</vt:lpstr>
      <vt:lpstr>Réaction de lutte, de fuite ou d’inhibition de l’action</vt:lpstr>
      <vt:lpstr>Réaction de lutte, de fuite ou d’inhibition de l’action</vt:lpstr>
      <vt:lpstr>Réaction de lutte, de fuite ou d’inhibition de l’action</vt:lpstr>
      <vt:lpstr>PowerPoint Presentation</vt:lpstr>
      <vt:lpstr>Faire face aux expériences stressantes</vt:lpstr>
      <vt:lpstr>Pièges de la pensée concernant les expériences stressantes</vt:lpstr>
      <vt:lpstr>PowerPoint Presentation</vt:lpstr>
      <vt:lpstr>Registre des pensées concernant une expérience très stressante</vt:lpstr>
      <vt:lpstr>Mettre vos pensées à l’épreuve</vt:lpstr>
      <vt:lpstr>Mettre vos pensées à l’épreuve</vt:lpstr>
      <vt:lpstr>Mettre vos pensées à l’épreuve</vt:lpstr>
      <vt:lpstr>Mettre vos pensées à l’épreuve</vt:lpstr>
      <vt:lpstr>Mettre vos pensées à l’épreuve</vt:lpstr>
      <vt:lpstr>Mettre vos pensées à l’épreuve</vt:lpstr>
      <vt:lpstr>Comportements courants</vt:lpstr>
      <vt:lpstr>Évitement</vt:lpstr>
      <vt:lpstr>Évitez l’évitement!</vt:lpstr>
      <vt:lpstr>PowerPoint Presentation</vt:lpstr>
      <vt:lpstr>Exposition</vt:lpstr>
      <vt:lpstr>Bâtir une échelle d’approche</vt:lpstr>
      <vt:lpstr>Objectifs SMART</vt:lpstr>
      <vt:lpstr>Objectifs SMART</vt:lpstr>
      <vt:lpstr>PowerPoint Presentation</vt:lpstr>
      <vt:lpstr>Établir un plan de bien-être</vt:lpstr>
      <vt:lpstr>Plan de bien-être</vt:lpstr>
      <vt:lpstr>Ressources de soutien pour le plan de bien-être</vt:lpstr>
      <vt:lpstr>Bien-être Mental vs. Trouble Mental</vt:lpstr>
      <vt:lpstr>Mise en application des techniques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Papineau</dc:creator>
  <cp:lastModifiedBy>Kelsey Papineau</cp:lastModifiedBy>
  <cp:revision>37</cp:revision>
  <cp:lastPrinted>2023-02-27T20:36:04Z</cp:lastPrinted>
  <dcterms:created xsi:type="dcterms:W3CDTF">2022-04-06T19:14:49Z</dcterms:created>
  <dcterms:modified xsi:type="dcterms:W3CDTF">2023-02-27T20:55:53Z</dcterms:modified>
</cp:coreProperties>
</file>