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 id="2147483660" r:id="rId5"/>
    <p:sldMasterId id="2147483697" r:id="rId6"/>
    <p:sldMasterId id="2147483648" r:id="rId7"/>
    <p:sldMasterId id="2147483738" r:id="rId8"/>
  </p:sldMasterIdLst>
  <p:notesMasterIdLst>
    <p:notesMasterId r:id="rId73"/>
  </p:notesMasterIdLst>
  <p:handoutMasterIdLst>
    <p:handoutMasterId r:id="rId74"/>
  </p:handoutMasterIdLst>
  <p:sldIdLst>
    <p:sldId id="256" r:id="rId9"/>
    <p:sldId id="348" r:id="rId10"/>
    <p:sldId id="349" r:id="rId11"/>
    <p:sldId id="351" r:id="rId12"/>
    <p:sldId id="358" r:id="rId13"/>
    <p:sldId id="357" r:id="rId14"/>
    <p:sldId id="601" r:id="rId15"/>
    <p:sldId id="350" r:id="rId16"/>
    <p:sldId id="265" r:id="rId17"/>
    <p:sldId id="266" r:id="rId18"/>
    <p:sldId id="268" r:id="rId19"/>
    <p:sldId id="271" r:id="rId20"/>
    <p:sldId id="335" r:id="rId21"/>
    <p:sldId id="334" r:id="rId22"/>
    <p:sldId id="336" r:id="rId23"/>
    <p:sldId id="259" r:id="rId24"/>
    <p:sldId id="329" r:id="rId25"/>
    <p:sldId id="330" r:id="rId26"/>
    <p:sldId id="267" r:id="rId27"/>
    <p:sldId id="274" r:id="rId28"/>
    <p:sldId id="352" r:id="rId29"/>
    <p:sldId id="598" r:id="rId30"/>
    <p:sldId id="322" r:id="rId31"/>
    <p:sldId id="318" r:id="rId32"/>
    <p:sldId id="337" r:id="rId33"/>
    <p:sldId id="339" r:id="rId34"/>
    <p:sldId id="340" r:id="rId35"/>
    <p:sldId id="338" r:id="rId36"/>
    <p:sldId id="341" r:id="rId37"/>
    <p:sldId id="347" r:id="rId38"/>
    <p:sldId id="346" r:id="rId39"/>
    <p:sldId id="342" r:id="rId40"/>
    <p:sldId id="344" r:id="rId41"/>
    <p:sldId id="343" r:id="rId42"/>
    <p:sldId id="345" r:id="rId43"/>
    <p:sldId id="573" r:id="rId44"/>
    <p:sldId id="599" r:id="rId45"/>
    <p:sldId id="333" r:id="rId46"/>
    <p:sldId id="260" r:id="rId47"/>
    <p:sldId id="261" r:id="rId48"/>
    <p:sldId id="257" r:id="rId49"/>
    <p:sldId id="262" r:id="rId50"/>
    <p:sldId id="263" r:id="rId51"/>
    <p:sldId id="355" r:id="rId52"/>
    <p:sldId id="574" r:id="rId53"/>
    <p:sldId id="576" r:id="rId54"/>
    <p:sldId id="577" r:id="rId55"/>
    <p:sldId id="579" r:id="rId56"/>
    <p:sldId id="580" r:id="rId57"/>
    <p:sldId id="581" r:id="rId58"/>
    <p:sldId id="582" r:id="rId59"/>
    <p:sldId id="593" r:id="rId60"/>
    <p:sldId id="596" r:id="rId61"/>
    <p:sldId id="595" r:id="rId62"/>
    <p:sldId id="591" r:id="rId63"/>
    <p:sldId id="590" r:id="rId64"/>
    <p:sldId id="482" r:id="rId65"/>
    <p:sldId id="416" r:id="rId66"/>
    <p:sldId id="572" r:id="rId67"/>
    <p:sldId id="402" r:id="rId68"/>
    <p:sldId id="400" r:id="rId69"/>
    <p:sldId id="597" r:id="rId70"/>
    <p:sldId id="600" r:id="rId71"/>
    <p:sldId id="354"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8BF"/>
    <a:srgbClr val="5869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71" autoAdjust="0"/>
    <p:restoredTop sz="94948" autoAdjust="0"/>
  </p:normalViewPr>
  <p:slideViewPr>
    <p:cSldViewPr snapToGrid="0">
      <p:cViewPr varScale="1">
        <p:scale>
          <a:sx n="109" d="100"/>
          <a:sy n="109" d="100"/>
        </p:scale>
        <p:origin x="216" y="216"/>
      </p:cViewPr>
      <p:guideLst/>
    </p:cSldViewPr>
  </p:slideViewPr>
  <p:outlineViewPr>
    <p:cViewPr>
      <p:scale>
        <a:sx n="33" d="100"/>
        <a:sy n="33" d="100"/>
      </p:scale>
      <p:origin x="0" y="-7776"/>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handoutMaster" Target="handoutMasters/handoutMaster1.xml"/><Relationship Id="rId79"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s>
</file>

<file path=ppt/diagrams/_rels/data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23.png"/><Relationship Id="rId4" Type="http://schemas.openxmlformats.org/officeDocument/2006/relationships/image" Target="../media/image45.svg"/></Relationships>
</file>

<file path=ppt/diagrams/_rels/data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ata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ata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23.png"/><Relationship Id="rId4" Type="http://schemas.openxmlformats.org/officeDocument/2006/relationships/image" Target="../media/image45.svg"/></Relationships>
</file>

<file path=ppt/diagrams/_rels/data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23.png"/><Relationship Id="rId4" Type="http://schemas.openxmlformats.org/officeDocument/2006/relationships/image" Target="../media/image45.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23.png"/><Relationship Id="rId4" Type="http://schemas.openxmlformats.org/officeDocument/2006/relationships/image" Target="../media/image4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23.png"/><Relationship Id="rId4" Type="http://schemas.openxmlformats.org/officeDocument/2006/relationships/image" Target="../media/image45.svg"/></Relationships>
</file>

<file path=ppt/diagrams/_rels/drawing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23.png"/><Relationship Id="rId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2B3BC7-B2EA-44E1-AFF7-30E0325F92D3}" type="doc">
      <dgm:prSet loTypeId="urn:microsoft.com/office/officeart/2005/8/layout/matrix3" loCatId="matrix" qsTypeId="urn:microsoft.com/office/officeart/2005/8/quickstyle/simple1" qsCatId="simple" csTypeId="urn:microsoft.com/office/officeart/2005/8/colors/colorful2" csCatId="colorful"/>
      <dgm:spPr/>
      <dgm:t>
        <a:bodyPr/>
        <a:lstStyle/>
        <a:p>
          <a:endParaRPr lang="en-US"/>
        </a:p>
      </dgm:t>
    </dgm:pt>
    <dgm:pt modelId="{0134232B-0032-4C9D-A881-55B6802A6ED7}">
      <dgm:prSet/>
      <dgm:spPr/>
      <dgm:t>
        <a:bodyPr/>
        <a:lstStyle/>
        <a:p>
          <a:r>
            <a:rPr lang="en-US"/>
            <a:t>Manitoba Hindu Seniors</a:t>
          </a:r>
        </a:p>
      </dgm:t>
    </dgm:pt>
    <dgm:pt modelId="{2CE5FFD3-406D-4685-AE66-B9E5769AEC2C}" type="parTrans" cxnId="{7CE4C370-B8B7-4521-8688-319B541EC173}">
      <dgm:prSet/>
      <dgm:spPr/>
      <dgm:t>
        <a:bodyPr/>
        <a:lstStyle/>
        <a:p>
          <a:endParaRPr lang="en-US"/>
        </a:p>
      </dgm:t>
    </dgm:pt>
    <dgm:pt modelId="{62FC55C5-CA68-41A2-8151-288B1BBEBAB2}" type="sibTrans" cxnId="{7CE4C370-B8B7-4521-8688-319B541EC173}">
      <dgm:prSet/>
      <dgm:spPr/>
      <dgm:t>
        <a:bodyPr/>
        <a:lstStyle/>
        <a:p>
          <a:endParaRPr lang="en-US"/>
        </a:p>
      </dgm:t>
    </dgm:pt>
    <dgm:pt modelId="{B7543AAA-DD9C-43CA-ABD6-19027566D334}">
      <dgm:prSet/>
      <dgm:spPr/>
      <dgm:t>
        <a:bodyPr/>
        <a:lstStyle/>
        <a:p>
          <a:r>
            <a:rPr lang="en-US"/>
            <a:t>Families</a:t>
          </a:r>
        </a:p>
      </dgm:t>
    </dgm:pt>
    <dgm:pt modelId="{85C418D4-5238-42A3-B972-1A8663F7D14C}" type="parTrans" cxnId="{5F930A72-C156-49CE-97A7-DA03221B8DFD}">
      <dgm:prSet/>
      <dgm:spPr/>
      <dgm:t>
        <a:bodyPr/>
        <a:lstStyle/>
        <a:p>
          <a:endParaRPr lang="en-US"/>
        </a:p>
      </dgm:t>
    </dgm:pt>
    <dgm:pt modelId="{7F0F9ABF-D450-4EB5-824C-616EDA4B8989}" type="sibTrans" cxnId="{5F930A72-C156-49CE-97A7-DA03221B8DFD}">
      <dgm:prSet/>
      <dgm:spPr/>
      <dgm:t>
        <a:bodyPr/>
        <a:lstStyle/>
        <a:p>
          <a:endParaRPr lang="en-US"/>
        </a:p>
      </dgm:t>
    </dgm:pt>
    <dgm:pt modelId="{8B00C9DE-166C-443C-8BFB-AC4146CCA161}">
      <dgm:prSet/>
      <dgm:spPr/>
      <dgm:t>
        <a:bodyPr/>
        <a:lstStyle/>
        <a:p>
          <a:r>
            <a:rPr lang="en-US"/>
            <a:t>University of Manitoba</a:t>
          </a:r>
        </a:p>
      </dgm:t>
    </dgm:pt>
    <dgm:pt modelId="{182003D7-B00A-4FF8-B270-4B1438C98D44}" type="parTrans" cxnId="{47D97E97-687F-474A-A51A-4C484795CC68}">
      <dgm:prSet/>
      <dgm:spPr/>
      <dgm:t>
        <a:bodyPr/>
        <a:lstStyle/>
        <a:p>
          <a:endParaRPr lang="en-US"/>
        </a:p>
      </dgm:t>
    </dgm:pt>
    <dgm:pt modelId="{0F618CAE-B9F4-4164-8298-FA4E09DEB1DD}" type="sibTrans" cxnId="{47D97E97-687F-474A-A51A-4C484795CC68}">
      <dgm:prSet/>
      <dgm:spPr/>
      <dgm:t>
        <a:bodyPr/>
        <a:lstStyle/>
        <a:p>
          <a:endParaRPr lang="en-US"/>
        </a:p>
      </dgm:t>
    </dgm:pt>
    <dgm:pt modelId="{004A16F9-D620-49B5-8474-EB42034657C3}">
      <dgm:prSet/>
      <dgm:spPr/>
      <dgm:t>
        <a:bodyPr/>
        <a:lstStyle/>
        <a:p>
          <a:r>
            <a:rPr lang="en-US"/>
            <a:t>CBTm Hub</a:t>
          </a:r>
        </a:p>
      </dgm:t>
    </dgm:pt>
    <dgm:pt modelId="{84C0C170-AD3F-455F-B2E8-866C63AA99F9}" type="parTrans" cxnId="{0555DBCE-DB4D-462D-A1C3-91E4FBEFE317}">
      <dgm:prSet/>
      <dgm:spPr/>
      <dgm:t>
        <a:bodyPr/>
        <a:lstStyle/>
        <a:p>
          <a:endParaRPr lang="en-US"/>
        </a:p>
      </dgm:t>
    </dgm:pt>
    <dgm:pt modelId="{3671C522-15B0-44E0-903D-783A6C882E9E}" type="sibTrans" cxnId="{0555DBCE-DB4D-462D-A1C3-91E4FBEFE317}">
      <dgm:prSet/>
      <dgm:spPr/>
      <dgm:t>
        <a:bodyPr/>
        <a:lstStyle/>
        <a:p>
          <a:endParaRPr lang="en-US"/>
        </a:p>
      </dgm:t>
    </dgm:pt>
    <dgm:pt modelId="{8930335A-B33E-0443-B380-E1B6EB71D80A}" type="pres">
      <dgm:prSet presAssocID="{342B3BC7-B2EA-44E1-AFF7-30E0325F92D3}" presName="matrix" presStyleCnt="0">
        <dgm:presLayoutVars>
          <dgm:chMax val="1"/>
          <dgm:dir/>
          <dgm:resizeHandles val="exact"/>
        </dgm:presLayoutVars>
      </dgm:prSet>
      <dgm:spPr/>
    </dgm:pt>
    <dgm:pt modelId="{B64748FA-DF9B-BE42-87D1-70F0BF6CA453}" type="pres">
      <dgm:prSet presAssocID="{342B3BC7-B2EA-44E1-AFF7-30E0325F92D3}" presName="diamond" presStyleLbl="bgShp" presStyleIdx="0" presStyleCnt="1"/>
      <dgm:spPr/>
    </dgm:pt>
    <dgm:pt modelId="{8F3FCD63-E502-964D-A3B3-2C8F21A837E6}" type="pres">
      <dgm:prSet presAssocID="{342B3BC7-B2EA-44E1-AFF7-30E0325F92D3}" presName="quad1" presStyleLbl="node1" presStyleIdx="0" presStyleCnt="4">
        <dgm:presLayoutVars>
          <dgm:chMax val="0"/>
          <dgm:chPref val="0"/>
          <dgm:bulletEnabled val="1"/>
        </dgm:presLayoutVars>
      </dgm:prSet>
      <dgm:spPr/>
    </dgm:pt>
    <dgm:pt modelId="{87DFC24E-EA74-BB4E-AC3B-5C5D6F92012F}" type="pres">
      <dgm:prSet presAssocID="{342B3BC7-B2EA-44E1-AFF7-30E0325F92D3}" presName="quad2" presStyleLbl="node1" presStyleIdx="1" presStyleCnt="4">
        <dgm:presLayoutVars>
          <dgm:chMax val="0"/>
          <dgm:chPref val="0"/>
          <dgm:bulletEnabled val="1"/>
        </dgm:presLayoutVars>
      </dgm:prSet>
      <dgm:spPr/>
    </dgm:pt>
    <dgm:pt modelId="{63B7C192-2398-8D4A-A91D-1F5653D86E33}" type="pres">
      <dgm:prSet presAssocID="{342B3BC7-B2EA-44E1-AFF7-30E0325F92D3}" presName="quad3" presStyleLbl="node1" presStyleIdx="2" presStyleCnt="4">
        <dgm:presLayoutVars>
          <dgm:chMax val="0"/>
          <dgm:chPref val="0"/>
          <dgm:bulletEnabled val="1"/>
        </dgm:presLayoutVars>
      </dgm:prSet>
      <dgm:spPr/>
    </dgm:pt>
    <dgm:pt modelId="{F394C9E7-569F-504D-ABCF-0346C9AFC802}" type="pres">
      <dgm:prSet presAssocID="{342B3BC7-B2EA-44E1-AFF7-30E0325F92D3}" presName="quad4" presStyleLbl="node1" presStyleIdx="3" presStyleCnt="4">
        <dgm:presLayoutVars>
          <dgm:chMax val="0"/>
          <dgm:chPref val="0"/>
          <dgm:bulletEnabled val="1"/>
        </dgm:presLayoutVars>
      </dgm:prSet>
      <dgm:spPr/>
    </dgm:pt>
  </dgm:ptLst>
  <dgm:cxnLst>
    <dgm:cxn modelId="{D0FAB733-A8E5-724C-ACF7-4B630C081112}" type="presOf" srcId="{B7543AAA-DD9C-43CA-ABD6-19027566D334}" destId="{87DFC24E-EA74-BB4E-AC3B-5C5D6F92012F}" srcOrd="0" destOrd="0" presId="urn:microsoft.com/office/officeart/2005/8/layout/matrix3"/>
    <dgm:cxn modelId="{FCBE2758-4B4B-674C-AE4D-DA3113B4020F}" type="presOf" srcId="{004A16F9-D620-49B5-8474-EB42034657C3}" destId="{F394C9E7-569F-504D-ABCF-0346C9AFC802}" srcOrd="0" destOrd="0" presId="urn:microsoft.com/office/officeart/2005/8/layout/matrix3"/>
    <dgm:cxn modelId="{7CE4C370-B8B7-4521-8688-319B541EC173}" srcId="{342B3BC7-B2EA-44E1-AFF7-30E0325F92D3}" destId="{0134232B-0032-4C9D-A881-55B6802A6ED7}" srcOrd="0" destOrd="0" parTransId="{2CE5FFD3-406D-4685-AE66-B9E5769AEC2C}" sibTransId="{62FC55C5-CA68-41A2-8151-288B1BBEBAB2}"/>
    <dgm:cxn modelId="{5F930A72-C156-49CE-97A7-DA03221B8DFD}" srcId="{342B3BC7-B2EA-44E1-AFF7-30E0325F92D3}" destId="{B7543AAA-DD9C-43CA-ABD6-19027566D334}" srcOrd="1" destOrd="0" parTransId="{85C418D4-5238-42A3-B972-1A8663F7D14C}" sibTransId="{7F0F9ABF-D450-4EB5-824C-616EDA4B8989}"/>
    <dgm:cxn modelId="{47D97E97-687F-474A-A51A-4C484795CC68}" srcId="{342B3BC7-B2EA-44E1-AFF7-30E0325F92D3}" destId="{8B00C9DE-166C-443C-8BFB-AC4146CCA161}" srcOrd="2" destOrd="0" parTransId="{182003D7-B00A-4FF8-B270-4B1438C98D44}" sibTransId="{0F618CAE-B9F4-4164-8298-FA4E09DEB1DD}"/>
    <dgm:cxn modelId="{61DF76BE-F5DA-FE46-ADF9-17DE8F32C772}" type="presOf" srcId="{0134232B-0032-4C9D-A881-55B6802A6ED7}" destId="{8F3FCD63-E502-964D-A3B3-2C8F21A837E6}" srcOrd="0" destOrd="0" presId="urn:microsoft.com/office/officeart/2005/8/layout/matrix3"/>
    <dgm:cxn modelId="{0555DBCE-DB4D-462D-A1C3-91E4FBEFE317}" srcId="{342B3BC7-B2EA-44E1-AFF7-30E0325F92D3}" destId="{004A16F9-D620-49B5-8474-EB42034657C3}" srcOrd="3" destOrd="0" parTransId="{84C0C170-AD3F-455F-B2E8-866C63AA99F9}" sibTransId="{3671C522-15B0-44E0-903D-783A6C882E9E}"/>
    <dgm:cxn modelId="{FE2D90E6-45AB-4A45-8CCF-CC3539BAC301}" type="presOf" srcId="{342B3BC7-B2EA-44E1-AFF7-30E0325F92D3}" destId="{8930335A-B33E-0443-B380-E1B6EB71D80A}" srcOrd="0" destOrd="0" presId="urn:microsoft.com/office/officeart/2005/8/layout/matrix3"/>
    <dgm:cxn modelId="{7F785AEC-7DB9-604E-9240-A9296FEFE8C3}" type="presOf" srcId="{8B00C9DE-166C-443C-8BFB-AC4146CCA161}" destId="{63B7C192-2398-8D4A-A91D-1F5653D86E33}" srcOrd="0" destOrd="0" presId="urn:microsoft.com/office/officeart/2005/8/layout/matrix3"/>
    <dgm:cxn modelId="{215BF5AC-F116-AA4E-A8B7-1DE90D1ECB5E}" type="presParOf" srcId="{8930335A-B33E-0443-B380-E1B6EB71D80A}" destId="{B64748FA-DF9B-BE42-87D1-70F0BF6CA453}" srcOrd="0" destOrd="0" presId="urn:microsoft.com/office/officeart/2005/8/layout/matrix3"/>
    <dgm:cxn modelId="{2C9D487F-47E7-0444-AFD1-177AE9D6BEAC}" type="presParOf" srcId="{8930335A-B33E-0443-B380-E1B6EB71D80A}" destId="{8F3FCD63-E502-964D-A3B3-2C8F21A837E6}" srcOrd="1" destOrd="0" presId="urn:microsoft.com/office/officeart/2005/8/layout/matrix3"/>
    <dgm:cxn modelId="{F9C56664-4A3A-6642-B29F-CB991C6DB621}" type="presParOf" srcId="{8930335A-B33E-0443-B380-E1B6EB71D80A}" destId="{87DFC24E-EA74-BB4E-AC3B-5C5D6F92012F}" srcOrd="2" destOrd="0" presId="urn:microsoft.com/office/officeart/2005/8/layout/matrix3"/>
    <dgm:cxn modelId="{AB6CE317-B186-B945-A3CE-74CE9D845D42}" type="presParOf" srcId="{8930335A-B33E-0443-B380-E1B6EB71D80A}" destId="{63B7C192-2398-8D4A-A91D-1F5653D86E33}" srcOrd="3" destOrd="0" presId="urn:microsoft.com/office/officeart/2005/8/layout/matrix3"/>
    <dgm:cxn modelId="{6E44AB97-2A53-6F44-B977-ECF92725256C}" type="presParOf" srcId="{8930335A-B33E-0443-B380-E1B6EB71D80A}" destId="{F394C9E7-569F-504D-ABCF-0346C9AFC802}"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D2F526D-BF26-4017-A6C2-E7048DE4CE5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B7BC7FA-776B-4A7C-823F-D46B4B75551A}">
      <dgm:prSet/>
      <dgm:spPr/>
      <dgm:t>
        <a:bodyPr/>
        <a:lstStyle/>
        <a:p>
          <a:pPr>
            <a:lnSpc>
              <a:spcPct val="100000"/>
            </a:lnSpc>
          </a:pPr>
          <a:r>
            <a:rPr lang="en-US" dirty="0"/>
            <a:t>Alcohol use</a:t>
          </a:r>
        </a:p>
      </dgm:t>
    </dgm:pt>
    <dgm:pt modelId="{991A0E6B-CC0B-431D-98AB-F00A501AFDA3}" type="parTrans" cxnId="{40DDB28F-0982-4D11-A2D6-6CFD0CA8E289}">
      <dgm:prSet/>
      <dgm:spPr/>
      <dgm:t>
        <a:bodyPr/>
        <a:lstStyle/>
        <a:p>
          <a:endParaRPr lang="en-US"/>
        </a:p>
      </dgm:t>
    </dgm:pt>
    <dgm:pt modelId="{07E592A0-70BB-465C-9E9C-A7218D57AEBE}" type="sibTrans" cxnId="{40DDB28F-0982-4D11-A2D6-6CFD0CA8E289}">
      <dgm:prSet/>
      <dgm:spPr/>
      <dgm:t>
        <a:bodyPr/>
        <a:lstStyle/>
        <a:p>
          <a:endParaRPr lang="en-US"/>
        </a:p>
      </dgm:t>
    </dgm:pt>
    <dgm:pt modelId="{251DCAD2-F307-884C-AB64-0A76733FC6C6}">
      <dgm:prSet/>
      <dgm:spPr/>
      <dgm:t>
        <a:bodyPr/>
        <a:lstStyle/>
        <a:p>
          <a:pPr>
            <a:lnSpc>
              <a:spcPct val="100000"/>
            </a:lnSpc>
          </a:pPr>
          <a:r>
            <a:rPr lang="en-US" dirty="0"/>
            <a:t>AUDIT-C</a:t>
          </a:r>
        </a:p>
      </dgm:t>
    </dgm:pt>
    <dgm:pt modelId="{CDAD756F-935C-C345-8519-CDEE827C34AD}" type="parTrans" cxnId="{367541B4-57F3-5B42-B6EF-59A1DF154912}">
      <dgm:prSet/>
      <dgm:spPr/>
      <dgm:t>
        <a:bodyPr/>
        <a:lstStyle/>
        <a:p>
          <a:endParaRPr lang="en-US"/>
        </a:p>
      </dgm:t>
    </dgm:pt>
    <dgm:pt modelId="{3BA7C599-F49C-E548-915E-2E8184D835A4}" type="sibTrans" cxnId="{367541B4-57F3-5B42-B6EF-59A1DF154912}">
      <dgm:prSet/>
      <dgm:spPr/>
      <dgm:t>
        <a:bodyPr/>
        <a:lstStyle/>
        <a:p>
          <a:endParaRPr lang="en-US"/>
        </a:p>
      </dgm:t>
    </dgm:pt>
    <dgm:pt modelId="{E5D6E939-29D9-49F0-87C3-A8A3AF55D9A6}" type="pres">
      <dgm:prSet presAssocID="{1D2F526D-BF26-4017-A6C2-E7048DE4CE58}" presName="root" presStyleCnt="0">
        <dgm:presLayoutVars>
          <dgm:dir/>
          <dgm:resizeHandles val="exact"/>
        </dgm:presLayoutVars>
      </dgm:prSet>
      <dgm:spPr/>
    </dgm:pt>
    <dgm:pt modelId="{61639E83-D8D3-46DF-BA2B-8D94E68523C9}" type="pres">
      <dgm:prSet presAssocID="{BB7BC7FA-776B-4A7C-823F-D46B4B75551A}" presName="compNode" presStyleCnt="0"/>
      <dgm:spPr/>
    </dgm:pt>
    <dgm:pt modelId="{2518394B-57FB-4DB5-AF77-8C28118FDD11}" type="pres">
      <dgm:prSet presAssocID="{BB7BC7FA-776B-4A7C-823F-D46B4B75551A}" presName="bgRect" presStyleLbl="bgShp" presStyleIdx="0" presStyleCnt="2"/>
      <dgm:spPr/>
    </dgm:pt>
    <dgm:pt modelId="{1CA03197-B6B4-4F8D-BCA2-109FDAD540A6}" type="pres">
      <dgm:prSet presAssocID="{BB7BC7FA-776B-4A7C-823F-D46B4B75551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rain in head"/>
        </a:ext>
      </dgm:extLst>
    </dgm:pt>
    <dgm:pt modelId="{C8659437-C125-4597-BF47-2A54B8CB0474}" type="pres">
      <dgm:prSet presAssocID="{BB7BC7FA-776B-4A7C-823F-D46B4B75551A}" presName="spaceRect" presStyleCnt="0"/>
      <dgm:spPr/>
    </dgm:pt>
    <dgm:pt modelId="{8CC74F51-BB20-4868-ACCD-5666BD643431}" type="pres">
      <dgm:prSet presAssocID="{BB7BC7FA-776B-4A7C-823F-D46B4B75551A}" presName="parTx" presStyleLbl="revTx" presStyleIdx="0" presStyleCnt="2">
        <dgm:presLayoutVars>
          <dgm:chMax val="0"/>
          <dgm:chPref val="0"/>
        </dgm:presLayoutVars>
      </dgm:prSet>
      <dgm:spPr/>
    </dgm:pt>
    <dgm:pt modelId="{E76B78D5-7DF2-F645-9AAC-3AB9ACD7A1EB}" type="pres">
      <dgm:prSet presAssocID="{07E592A0-70BB-465C-9E9C-A7218D57AEBE}" presName="sibTrans" presStyleCnt="0"/>
      <dgm:spPr/>
    </dgm:pt>
    <dgm:pt modelId="{2C8AB94B-6C20-0441-A7BF-11807757DC88}" type="pres">
      <dgm:prSet presAssocID="{251DCAD2-F307-884C-AB64-0A76733FC6C6}" presName="compNode" presStyleCnt="0"/>
      <dgm:spPr/>
    </dgm:pt>
    <dgm:pt modelId="{6E8573B9-CAA5-8C4E-919D-86AFE02A82A3}" type="pres">
      <dgm:prSet presAssocID="{251DCAD2-F307-884C-AB64-0A76733FC6C6}" presName="bgRect" presStyleLbl="bgShp" presStyleIdx="1" presStyleCnt="2"/>
      <dgm:spPr/>
    </dgm:pt>
    <dgm:pt modelId="{4B21E0F0-D86D-1143-ABB0-70D23E598CDA}" type="pres">
      <dgm:prSet presAssocID="{251DCAD2-F307-884C-AB64-0A76733FC6C6}" presName="iconRect" presStyleLbl="node1" presStyleIdx="1" presStyleCnt="2"/>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pt>
    <dgm:pt modelId="{02571772-5E11-7D46-90F3-76FD4B3E0441}" type="pres">
      <dgm:prSet presAssocID="{251DCAD2-F307-884C-AB64-0A76733FC6C6}" presName="spaceRect" presStyleCnt="0"/>
      <dgm:spPr/>
    </dgm:pt>
    <dgm:pt modelId="{03DBB438-7981-1A43-85C3-600C7BC764B3}" type="pres">
      <dgm:prSet presAssocID="{251DCAD2-F307-884C-AB64-0A76733FC6C6}" presName="parTx" presStyleLbl="revTx" presStyleIdx="1" presStyleCnt="2">
        <dgm:presLayoutVars>
          <dgm:chMax val="0"/>
          <dgm:chPref val="0"/>
        </dgm:presLayoutVars>
      </dgm:prSet>
      <dgm:spPr/>
    </dgm:pt>
  </dgm:ptLst>
  <dgm:cxnLst>
    <dgm:cxn modelId="{756A5B69-5FF8-48D7-B80A-97CD12527CF5}" type="presOf" srcId="{BB7BC7FA-776B-4A7C-823F-D46B4B75551A}" destId="{8CC74F51-BB20-4868-ACCD-5666BD643431}" srcOrd="0" destOrd="0" presId="urn:microsoft.com/office/officeart/2018/2/layout/IconVerticalSolidList"/>
    <dgm:cxn modelId="{61262386-FEF7-B942-83C5-9994BB53048B}" type="presOf" srcId="{251DCAD2-F307-884C-AB64-0A76733FC6C6}" destId="{03DBB438-7981-1A43-85C3-600C7BC764B3}" srcOrd="0" destOrd="0" presId="urn:microsoft.com/office/officeart/2018/2/layout/IconVerticalSolidList"/>
    <dgm:cxn modelId="{E786CE86-356E-49D9-89E6-9E49863959D5}" type="presOf" srcId="{1D2F526D-BF26-4017-A6C2-E7048DE4CE58}" destId="{E5D6E939-29D9-49F0-87C3-A8A3AF55D9A6}" srcOrd="0" destOrd="0" presId="urn:microsoft.com/office/officeart/2018/2/layout/IconVerticalSolidList"/>
    <dgm:cxn modelId="{40DDB28F-0982-4D11-A2D6-6CFD0CA8E289}" srcId="{1D2F526D-BF26-4017-A6C2-E7048DE4CE58}" destId="{BB7BC7FA-776B-4A7C-823F-D46B4B75551A}" srcOrd="0" destOrd="0" parTransId="{991A0E6B-CC0B-431D-98AB-F00A501AFDA3}" sibTransId="{07E592A0-70BB-465C-9E9C-A7218D57AEBE}"/>
    <dgm:cxn modelId="{367541B4-57F3-5B42-B6EF-59A1DF154912}" srcId="{1D2F526D-BF26-4017-A6C2-E7048DE4CE58}" destId="{251DCAD2-F307-884C-AB64-0A76733FC6C6}" srcOrd="1" destOrd="0" parTransId="{CDAD756F-935C-C345-8519-CDEE827C34AD}" sibTransId="{3BA7C599-F49C-E548-915E-2E8184D835A4}"/>
    <dgm:cxn modelId="{E2936CA4-EC8C-4EF1-97BF-A1CE68F12721}" type="presParOf" srcId="{E5D6E939-29D9-49F0-87C3-A8A3AF55D9A6}" destId="{61639E83-D8D3-46DF-BA2B-8D94E68523C9}" srcOrd="0" destOrd="0" presId="urn:microsoft.com/office/officeart/2018/2/layout/IconVerticalSolidList"/>
    <dgm:cxn modelId="{A7E6F663-0C91-43BE-A175-0F536E7C5478}" type="presParOf" srcId="{61639E83-D8D3-46DF-BA2B-8D94E68523C9}" destId="{2518394B-57FB-4DB5-AF77-8C28118FDD11}" srcOrd="0" destOrd="0" presId="urn:microsoft.com/office/officeart/2018/2/layout/IconVerticalSolidList"/>
    <dgm:cxn modelId="{9A38E992-1EBD-4626-9927-3380EEB52ED5}" type="presParOf" srcId="{61639E83-D8D3-46DF-BA2B-8D94E68523C9}" destId="{1CA03197-B6B4-4F8D-BCA2-109FDAD540A6}" srcOrd="1" destOrd="0" presId="urn:microsoft.com/office/officeart/2018/2/layout/IconVerticalSolidList"/>
    <dgm:cxn modelId="{B7FA837A-614D-482B-91F8-238C36EFB0BB}" type="presParOf" srcId="{61639E83-D8D3-46DF-BA2B-8D94E68523C9}" destId="{C8659437-C125-4597-BF47-2A54B8CB0474}" srcOrd="2" destOrd="0" presId="urn:microsoft.com/office/officeart/2018/2/layout/IconVerticalSolidList"/>
    <dgm:cxn modelId="{0E721E7A-641E-405A-A222-752B03B48CE5}" type="presParOf" srcId="{61639E83-D8D3-46DF-BA2B-8D94E68523C9}" destId="{8CC74F51-BB20-4868-ACCD-5666BD643431}" srcOrd="3" destOrd="0" presId="urn:microsoft.com/office/officeart/2018/2/layout/IconVerticalSolidList"/>
    <dgm:cxn modelId="{754D0C90-8FD8-A842-B7CA-41F65567B0CC}" type="presParOf" srcId="{E5D6E939-29D9-49F0-87C3-A8A3AF55D9A6}" destId="{E76B78D5-7DF2-F645-9AAC-3AB9ACD7A1EB}" srcOrd="1" destOrd="0" presId="urn:microsoft.com/office/officeart/2018/2/layout/IconVerticalSolidList"/>
    <dgm:cxn modelId="{0AEBDB30-3635-4C47-ADE7-34911A1CC944}" type="presParOf" srcId="{E5D6E939-29D9-49F0-87C3-A8A3AF55D9A6}" destId="{2C8AB94B-6C20-0441-A7BF-11807757DC88}" srcOrd="2" destOrd="0" presId="urn:microsoft.com/office/officeart/2018/2/layout/IconVerticalSolidList"/>
    <dgm:cxn modelId="{D4341F93-1F47-DC40-B2FB-FBC7FE9F95C5}" type="presParOf" srcId="{2C8AB94B-6C20-0441-A7BF-11807757DC88}" destId="{6E8573B9-CAA5-8C4E-919D-86AFE02A82A3}" srcOrd="0" destOrd="0" presId="urn:microsoft.com/office/officeart/2018/2/layout/IconVerticalSolidList"/>
    <dgm:cxn modelId="{43A9C509-6401-9848-BB4A-75B8850CC74F}" type="presParOf" srcId="{2C8AB94B-6C20-0441-A7BF-11807757DC88}" destId="{4B21E0F0-D86D-1143-ABB0-70D23E598CDA}" srcOrd="1" destOrd="0" presId="urn:microsoft.com/office/officeart/2018/2/layout/IconVerticalSolidList"/>
    <dgm:cxn modelId="{7522E5B7-4A2F-F64C-9E1B-9FF5FF3F3AE2}" type="presParOf" srcId="{2C8AB94B-6C20-0441-A7BF-11807757DC88}" destId="{02571772-5E11-7D46-90F3-76FD4B3E0441}" srcOrd="2" destOrd="0" presId="urn:microsoft.com/office/officeart/2018/2/layout/IconVerticalSolidList"/>
    <dgm:cxn modelId="{C6DDA011-078C-7E49-A1E9-06533971D823}" type="presParOf" srcId="{2C8AB94B-6C20-0441-A7BF-11807757DC88}" destId="{03DBB438-7981-1A43-85C3-600C7BC764B3}" srcOrd="3" destOrd="0" presId="urn:microsoft.com/office/officeart/2018/2/layout/IconVerticalSolid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076478A-0389-41C7-9F7E-AE56DEA5D58D}" type="doc">
      <dgm:prSet loTypeId="urn:microsoft.com/office/officeart/2005/8/layout/process4" loCatId="process" qsTypeId="urn:microsoft.com/office/officeart/2005/8/quickstyle/simple1" qsCatId="simple" csTypeId="urn:microsoft.com/office/officeart/2005/8/colors/accent1_1" csCatId="accent1" phldr="1"/>
      <dgm:spPr/>
      <dgm:t>
        <a:bodyPr/>
        <a:lstStyle/>
        <a:p>
          <a:endParaRPr lang="en-US"/>
        </a:p>
      </dgm:t>
    </dgm:pt>
    <dgm:pt modelId="{562CBFCC-1A72-4B07-8A2D-14629E182F3B}">
      <dgm:prSet/>
      <dgm:spPr/>
      <dgm:t>
        <a:bodyPr/>
        <a:lstStyle/>
        <a:p>
          <a:r>
            <a:rPr lang="en-US" b="1" i="0" dirty="0"/>
            <a:t>How do I know when to help?</a:t>
          </a:r>
          <a:endParaRPr lang="en-US" dirty="0"/>
        </a:p>
      </dgm:t>
    </dgm:pt>
    <dgm:pt modelId="{F59EF89F-6242-4410-A55D-6B00F7F8528E}" type="parTrans" cxnId="{2F0FFF05-B027-4066-8E1C-40F65735E03F}">
      <dgm:prSet/>
      <dgm:spPr/>
      <dgm:t>
        <a:bodyPr/>
        <a:lstStyle/>
        <a:p>
          <a:endParaRPr lang="en-US"/>
        </a:p>
      </dgm:t>
    </dgm:pt>
    <dgm:pt modelId="{6DB927DA-72E0-4B81-8CA6-A41D05C392A7}" type="sibTrans" cxnId="{2F0FFF05-B027-4066-8E1C-40F65735E03F}">
      <dgm:prSet/>
      <dgm:spPr/>
      <dgm:t>
        <a:bodyPr/>
        <a:lstStyle/>
        <a:p>
          <a:endParaRPr lang="en-US"/>
        </a:p>
      </dgm:t>
    </dgm:pt>
    <dgm:pt modelId="{7F3FE4EF-F73E-4277-92E3-29F73530C9F9}">
      <dgm:prSet/>
      <dgm:spPr>
        <a:solidFill>
          <a:srgbClr val="137B93">
            <a:alpha val="43922"/>
          </a:srgbClr>
        </a:solidFill>
      </dgm:spPr>
      <dgm:t>
        <a:bodyPr/>
        <a:lstStyle/>
        <a:p>
          <a:r>
            <a:rPr lang="en-US" b="0" i="0" dirty="0"/>
            <a:t>Some signs that a friend or family member may have a mental illness and could need help are:</a:t>
          </a:r>
          <a:endParaRPr lang="en-US" dirty="0"/>
        </a:p>
      </dgm:t>
    </dgm:pt>
    <dgm:pt modelId="{394F081B-E424-4420-8C02-51CC2E41FB79}" type="parTrans" cxnId="{352128D0-D639-4A2F-B126-DCABA173F86D}">
      <dgm:prSet/>
      <dgm:spPr/>
      <dgm:t>
        <a:bodyPr/>
        <a:lstStyle/>
        <a:p>
          <a:endParaRPr lang="en-US"/>
        </a:p>
      </dgm:t>
    </dgm:pt>
    <dgm:pt modelId="{1B086B19-7F2D-4550-A5B8-E8A02D8154B0}" type="sibTrans" cxnId="{352128D0-D639-4A2F-B126-DCABA173F86D}">
      <dgm:prSet/>
      <dgm:spPr/>
      <dgm:t>
        <a:bodyPr/>
        <a:lstStyle/>
        <a:p>
          <a:endParaRPr lang="en-US"/>
        </a:p>
      </dgm:t>
    </dgm:pt>
    <dgm:pt modelId="{C7E65D8F-E210-4261-AA1C-8D0BBC081013}">
      <dgm:prSet/>
      <dgm:spPr/>
      <dgm:t>
        <a:bodyPr/>
        <a:lstStyle/>
        <a:p>
          <a:r>
            <a:rPr lang="en-US" b="0" i="0"/>
            <a:t>They suddenly no longer have interest in hobbies and other interests they used to enjoy</a:t>
          </a:r>
          <a:endParaRPr lang="en-US"/>
        </a:p>
      </dgm:t>
    </dgm:pt>
    <dgm:pt modelId="{7F530BD4-D055-4FB0-8E0E-12516811107A}" type="parTrans" cxnId="{0844FA8A-F786-4770-8DDD-7E414699DAF6}">
      <dgm:prSet/>
      <dgm:spPr/>
      <dgm:t>
        <a:bodyPr/>
        <a:lstStyle/>
        <a:p>
          <a:endParaRPr lang="en-US"/>
        </a:p>
      </dgm:t>
    </dgm:pt>
    <dgm:pt modelId="{7B38E622-6E65-4A16-A31F-1E91B59246D1}" type="sibTrans" cxnId="{0844FA8A-F786-4770-8DDD-7E414699DAF6}">
      <dgm:prSet/>
      <dgm:spPr/>
      <dgm:t>
        <a:bodyPr/>
        <a:lstStyle/>
        <a:p>
          <a:endParaRPr lang="en-US"/>
        </a:p>
      </dgm:t>
    </dgm:pt>
    <dgm:pt modelId="{A2290A4E-4B64-4DD7-A047-22C2253C1C3C}">
      <dgm:prSet/>
      <dgm:spPr/>
      <dgm:t>
        <a:bodyPr/>
        <a:lstStyle/>
        <a:p>
          <a:r>
            <a:rPr lang="en-US" b="0" i="0"/>
            <a:t>They seem to feel angry or sad for little or no reason</a:t>
          </a:r>
          <a:endParaRPr lang="en-US"/>
        </a:p>
      </dgm:t>
    </dgm:pt>
    <dgm:pt modelId="{74B7C185-CEBD-43A9-85B1-1DEE08222111}" type="parTrans" cxnId="{B873A333-0196-4D61-BFA4-467AD47DBA1C}">
      <dgm:prSet/>
      <dgm:spPr/>
      <dgm:t>
        <a:bodyPr/>
        <a:lstStyle/>
        <a:p>
          <a:endParaRPr lang="en-US"/>
        </a:p>
      </dgm:t>
    </dgm:pt>
    <dgm:pt modelId="{785BFDF2-760B-4E4E-9E10-533069CEF4F7}" type="sibTrans" cxnId="{B873A333-0196-4D61-BFA4-467AD47DBA1C}">
      <dgm:prSet/>
      <dgm:spPr/>
      <dgm:t>
        <a:bodyPr/>
        <a:lstStyle/>
        <a:p>
          <a:endParaRPr lang="en-US"/>
        </a:p>
      </dgm:t>
    </dgm:pt>
    <dgm:pt modelId="{0CEE9BA3-2200-48E8-9B8B-A56481427623}">
      <dgm:prSet/>
      <dgm:spPr/>
      <dgm:t>
        <a:bodyPr/>
        <a:lstStyle/>
        <a:p>
          <a:r>
            <a:rPr lang="en-US" b="0" i="0"/>
            <a:t>Their sleep patterns have changed</a:t>
          </a:r>
          <a:endParaRPr lang="en-US"/>
        </a:p>
      </dgm:t>
    </dgm:pt>
    <dgm:pt modelId="{814DE226-98D8-4E48-8A73-6EF3D8DAF570}" type="parTrans" cxnId="{3220EB59-A708-4195-A504-E3B2D59D7B58}">
      <dgm:prSet/>
      <dgm:spPr/>
      <dgm:t>
        <a:bodyPr/>
        <a:lstStyle/>
        <a:p>
          <a:endParaRPr lang="en-US"/>
        </a:p>
      </dgm:t>
    </dgm:pt>
    <dgm:pt modelId="{4ADD2F43-8DBB-4933-B60C-7DEFA5A29E89}" type="sibTrans" cxnId="{3220EB59-A708-4195-A504-E3B2D59D7B58}">
      <dgm:prSet/>
      <dgm:spPr/>
      <dgm:t>
        <a:bodyPr/>
        <a:lstStyle/>
        <a:p>
          <a:endParaRPr lang="en-US"/>
        </a:p>
      </dgm:t>
    </dgm:pt>
    <dgm:pt modelId="{D086A71C-17D3-AA4B-BF94-C24D410AF98B}" type="pres">
      <dgm:prSet presAssocID="{5076478A-0389-41C7-9F7E-AE56DEA5D58D}" presName="Name0" presStyleCnt="0">
        <dgm:presLayoutVars>
          <dgm:dir/>
          <dgm:animLvl val="lvl"/>
          <dgm:resizeHandles val="exact"/>
        </dgm:presLayoutVars>
      </dgm:prSet>
      <dgm:spPr/>
    </dgm:pt>
    <dgm:pt modelId="{C86AABEC-3BA1-0546-823A-A4CEB9A71B6D}" type="pres">
      <dgm:prSet presAssocID="{7F3FE4EF-F73E-4277-92E3-29F73530C9F9}" presName="boxAndChildren" presStyleCnt="0"/>
      <dgm:spPr/>
    </dgm:pt>
    <dgm:pt modelId="{3F233AAB-150F-E741-A07C-2D51103D3225}" type="pres">
      <dgm:prSet presAssocID="{7F3FE4EF-F73E-4277-92E3-29F73530C9F9}" presName="parentTextBox" presStyleLbl="node1" presStyleIdx="0" presStyleCnt="2"/>
      <dgm:spPr/>
    </dgm:pt>
    <dgm:pt modelId="{212315FA-0BB6-8444-BCC4-1315F099288E}" type="pres">
      <dgm:prSet presAssocID="{7F3FE4EF-F73E-4277-92E3-29F73530C9F9}" presName="entireBox" presStyleLbl="node1" presStyleIdx="0" presStyleCnt="2"/>
      <dgm:spPr/>
    </dgm:pt>
    <dgm:pt modelId="{E6224F7F-D493-6049-9374-AD32D5D92E72}" type="pres">
      <dgm:prSet presAssocID="{7F3FE4EF-F73E-4277-92E3-29F73530C9F9}" presName="descendantBox" presStyleCnt="0"/>
      <dgm:spPr/>
    </dgm:pt>
    <dgm:pt modelId="{B1FB4C49-36D5-6B47-B0B7-AC47D45BE484}" type="pres">
      <dgm:prSet presAssocID="{C7E65D8F-E210-4261-AA1C-8D0BBC081013}" presName="childTextBox" presStyleLbl="fgAccFollowNode1" presStyleIdx="0" presStyleCnt="3">
        <dgm:presLayoutVars>
          <dgm:bulletEnabled val="1"/>
        </dgm:presLayoutVars>
      </dgm:prSet>
      <dgm:spPr/>
    </dgm:pt>
    <dgm:pt modelId="{7A2B48C9-EE98-1D49-97DE-26FF91A0B0D8}" type="pres">
      <dgm:prSet presAssocID="{A2290A4E-4B64-4DD7-A047-22C2253C1C3C}" presName="childTextBox" presStyleLbl="fgAccFollowNode1" presStyleIdx="1" presStyleCnt="3">
        <dgm:presLayoutVars>
          <dgm:bulletEnabled val="1"/>
        </dgm:presLayoutVars>
      </dgm:prSet>
      <dgm:spPr/>
    </dgm:pt>
    <dgm:pt modelId="{6C479A3C-C2AE-4840-B2C3-404610B297B2}" type="pres">
      <dgm:prSet presAssocID="{0CEE9BA3-2200-48E8-9B8B-A56481427623}" presName="childTextBox" presStyleLbl="fgAccFollowNode1" presStyleIdx="2" presStyleCnt="3">
        <dgm:presLayoutVars>
          <dgm:bulletEnabled val="1"/>
        </dgm:presLayoutVars>
      </dgm:prSet>
      <dgm:spPr/>
    </dgm:pt>
    <dgm:pt modelId="{6EE27D3E-AB65-9145-BD63-7B733EF7543B}" type="pres">
      <dgm:prSet presAssocID="{6DB927DA-72E0-4B81-8CA6-A41D05C392A7}" presName="sp" presStyleCnt="0"/>
      <dgm:spPr/>
    </dgm:pt>
    <dgm:pt modelId="{01862BCC-EF3A-E949-91E2-95791BAAC69E}" type="pres">
      <dgm:prSet presAssocID="{562CBFCC-1A72-4B07-8A2D-14629E182F3B}" presName="arrowAndChildren" presStyleCnt="0"/>
      <dgm:spPr/>
    </dgm:pt>
    <dgm:pt modelId="{CA9EB2E7-6B31-764E-B0B7-DF5F05ECB334}" type="pres">
      <dgm:prSet presAssocID="{562CBFCC-1A72-4B07-8A2D-14629E182F3B}" presName="parentTextArrow" presStyleLbl="node1" presStyleIdx="1" presStyleCnt="2"/>
      <dgm:spPr/>
    </dgm:pt>
  </dgm:ptLst>
  <dgm:cxnLst>
    <dgm:cxn modelId="{2F0FFF05-B027-4066-8E1C-40F65735E03F}" srcId="{5076478A-0389-41C7-9F7E-AE56DEA5D58D}" destId="{562CBFCC-1A72-4B07-8A2D-14629E182F3B}" srcOrd="0" destOrd="0" parTransId="{F59EF89F-6242-4410-A55D-6B00F7F8528E}" sibTransId="{6DB927DA-72E0-4B81-8CA6-A41D05C392A7}"/>
    <dgm:cxn modelId="{525F6906-9C6E-1D45-8971-F64D8B04F414}" type="presOf" srcId="{5076478A-0389-41C7-9F7E-AE56DEA5D58D}" destId="{D086A71C-17D3-AA4B-BF94-C24D410AF98B}" srcOrd="0" destOrd="0" presId="urn:microsoft.com/office/officeart/2005/8/layout/process4"/>
    <dgm:cxn modelId="{B969B716-D683-A541-98FB-3904C8A5EF95}" type="presOf" srcId="{7F3FE4EF-F73E-4277-92E3-29F73530C9F9}" destId="{212315FA-0BB6-8444-BCC4-1315F099288E}" srcOrd="1" destOrd="0" presId="urn:microsoft.com/office/officeart/2005/8/layout/process4"/>
    <dgm:cxn modelId="{B873A333-0196-4D61-BFA4-467AD47DBA1C}" srcId="{7F3FE4EF-F73E-4277-92E3-29F73530C9F9}" destId="{A2290A4E-4B64-4DD7-A047-22C2253C1C3C}" srcOrd="1" destOrd="0" parTransId="{74B7C185-CEBD-43A9-85B1-1DEE08222111}" sibTransId="{785BFDF2-760B-4E4E-9E10-533069CEF4F7}"/>
    <dgm:cxn modelId="{39E42139-7B3D-324F-A2A5-C53142EF75C6}" type="presOf" srcId="{7F3FE4EF-F73E-4277-92E3-29F73530C9F9}" destId="{3F233AAB-150F-E741-A07C-2D51103D3225}" srcOrd="0" destOrd="0" presId="urn:microsoft.com/office/officeart/2005/8/layout/process4"/>
    <dgm:cxn modelId="{3220EB59-A708-4195-A504-E3B2D59D7B58}" srcId="{7F3FE4EF-F73E-4277-92E3-29F73530C9F9}" destId="{0CEE9BA3-2200-48E8-9B8B-A56481427623}" srcOrd="2" destOrd="0" parTransId="{814DE226-98D8-4E48-8A73-6EF3D8DAF570}" sibTransId="{4ADD2F43-8DBB-4933-B60C-7DEFA5A29E89}"/>
    <dgm:cxn modelId="{42903166-7497-2B4A-9F62-AFC0A0BE9978}" type="presOf" srcId="{0CEE9BA3-2200-48E8-9B8B-A56481427623}" destId="{6C479A3C-C2AE-4840-B2C3-404610B297B2}" srcOrd="0" destOrd="0" presId="urn:microsoft.com/office/officeart/2005/8/layout/process4"/>
    <dgm:cxn modelId="{0844FA8A-F786-4770-8DDD-7E414699DAF6}" srcId="{7F3FE4EF-F73E-4277-92E3-29F73530C9F9}" destId="{C7E65D8F-E210-4261-AA1C-8D0BBC081013}" srcOrd="0" destOrd="0" parTransId="{7F530BD4-D055-4FB0-8E0E-12516811107A}" sibTransId="{7B38E622-6E65-4A16-A31F-1E91B59246D1}"/>
    <dgm:cxn modelId="{352128D0-D639-4A2F-B126-DCABA173F86D}" srcId="{5076478A-0389-41C7-9F7E-AE56DEA5D58D}" destId="{7F3FE4EF-F73E-4277-92E3-29F73530C9F9}" srcOrd="1" destOrd="0" parTransId="{394F081B-E424-4420-8C02-51CC2E41FB79}" sibTransId="{1B086B19-7F2D-4550-A5B8-E8A02D8154B0}"/>
    <dgm:cxn modelId="{4B7A39E4-6E3A-3F4D-AEEC-ECE2A0D24530}" type="presOf" srcId="{A2290A4E-4B64-4DD7-A047-22C2253C1C3C}" destId="{7A2B48C9-EE98-1D49-97DE-26FF91A0B0D8}" srcOrd="0" destOrd="0" presId="urn:microsoft.com/office/officeart/2005/8/layout/process4"/>
    <dgm:cxn modelId="{B883A3F0-4D8F-D24C-B5AD-6F73567AD4EE}" type="presOf" srcId="{C7E65D8F-E210-4261-AA1C-8D0BBC081013}" destId="{B1FB4C49-36D5-6B47-B0B7-AC47D45BE484}" srcOrd="0" destOrd="0" presId="urn:microsoft.com/office/officeart/2005/8/layout/process4"/>
    <dgm:cxn modelId="{323D5DF9-5A34-EE42-9B9D-7B8BD39F794E}" type="presOf" srcId="{562CBFCC-1A72-4B07-8A2D-14629E182F3B}" destId="{CA9EB2E7-6B31-764E-B0B7-DF5F05ECB334}" srcOrd="0" destOrd="0" presId="urn:microsoft.com/office/officeart/2005/8/layout/process4"/>
    <dgm:cxn modelId="{E86A4410-6EFE-8847-8813-BE89D5BD605C}" type="presParOf" srcId="{D086A71C-17D3-AA4B-BF94-C24D410AF98B}" destId="{C86AABEC-3BA1-0546-823A-A4CEB9A71B6D}" srcOrd="0" destOrd="0" presId="urn:microsoft.com/office/officeart/2005/8/layout/process4"/>
    <dgm:cxn modelId="{B5F27E66-121E-2F49-AC20-A4A4F538AAB4}" type="presParOf" srcId="{C86AABEC-3BA1-0546-823A-A4CEB9A71B6D}" destId="{3F233AAB-150F-E741-A07C-2D51103D3225}" srcOrd="0" destOrd="0" presId="urn:microsoft.com/office/officeart/2005/8/layout/process4"/>
    <dgm:cxn modelId="{BF8C0D67-91D1-E043-9614-BCE894E36765}" type="presParOf" srcId="{C86AABEC-3BA1-0546-823A-A4CEB9A71B6D}" destId="{212315FA-0BB6-8444-BCC4-1315F099288E}" srcOrd="1" destOrd="0" presId="urn:microsoft.com/office/officeart/2005/8/layout/process4"/>
    <dgm:cxn modelId="{037DC3CE-8EFA-A748-85AF-8E741A6993CF}" type="presParOf" srcId="{C86AABEC-3BA1-0546-823A-A4CEB9A71B6D}" destId="{E6224F7F-D493-6049-9374-AD32D5D92E72}" srcOrd="2" destOrd="0" presId="urn:microsoft.com/office/officeart/2005/8/layout/process4"/>
    <dgm:cxn modelId="{9FDF2CD0-42F1-504A-8087-D41FD95D4309}" type="presParOf" srcId="{E6224F7F-D493-6049-9374-AD32D5D92E72}" destId="{B1FB4C49-36D5-6B47-B0B7-AC47D45BE484}" srcOrd="0" destOrd="0" presId="urn:microsoft.com/office/officeart/2005/8/layout/process4"/>
    <dgm:cxn modelId="{19F005FC-19D4-8D4A-92CB-85FD90958485}" type="presParOf" srcId="{E6224F7F-D493-6049-9374-AD32D5D92E72}" destId="{7A2B48C9-EE98-1D49-97DE-26FF91A0B0D8}" srcOrd="1" destOrd="0" presId="urn:microsoft.com/office/officeart/2005/8/layout/process4"/>
    <dgm:cxn modelId="{E0068995-6ADE-4E4D-8F65-E096C46A4FBA}" type="presParOf" srcId="{E6224F7F-D493-6049-9374-AD32D5D92E72}" destId="{6C479A3C-C2AE-4840-B2C3-404610B297B2}" srcOrd="2" destOrd="0" presId="urn:microsoft.com/office/officeart/2005/8/layout/process4"/>
    <dgm:cxn modelId="{B71C712F-64F3-724B-89C7-4A3FD5F2855D}" type="presParOf" srcId="{D086A71C-17D3-AA4B-BF94-C24D410AF98B}" destId="{6EE27D3E-AB65-9145-BD63-7B733EF7543B}" srcOrd="1" destOrd="0" presId="urn:microsoft.com/office/officeart/2005/8/layout/process4"/>
    <dgm:cxn modelId="{71F9F911-6257-6B4E-8E3A-FBD7BE11D17D}" type="presParOf" srcId="{D086A71C-17D3-AA4B-BF94-C24D410AF98B}" destId="{01862BCC-EF3A-E949-91E2-95791BAAC69E}" srcOrd="2" destOrd="0" presId="urn:microsoft.com/office/officeart/2005/8/layout/process4"/>
    <dgm:cxn modelId="{F5068D57-CFB9-2847-BEE8-C0EFA34E0347}" type="presParOf" srcId="{01862BCC-EF3A-E949-91E2-95791BAAC69E}" destId="{CA9EB2E7-6B31-764E-B0B7-DF5F05ECB334}" srcOrd="0" destOrd="0" presId="urn:microsoft.com/office/officeart/2005/8/layout/process4"/>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DEFBD448-5341-498A-9CD2-D3D40C0FBA67}" type="doc">
      <dgm:prSet loTypeId="urn:microsoft.com/office/officeart/2005/8/layout/radial1" loCatId="relationship" qsTypeId="urn:microsoft.com/office/officeart/2005/8/quickstyle/3d3" qsCatId="3D" csTypeId="urn:microsoft.com/office/officeart/2005/8/colors/accent1_4" csCatId="accent1" phldr="1"/>
      <dgm:spPr/>
      <dgm:t>
        <a:bodyPr/>
        <a:lstStyle/>
        <a:p>
          <a:endParaRPr lang="en-US"/>
        </a:p>
      </dgm:t>
    </dgm:pt>
    <dgm:pt modelId="{39385E9B-93CA-4904-BF81-E2D0B09BB54F}">
      <dgm:prSet phldrT="[Text]"/>
      <dgm:spPr/>
      <dgm:t>
        <a:bodyPr/>
        <a:lstStyle/>
        <a:p>
          <a:r>
            <a:rPr lang="en-US" b="1" dirty="0"/>
            <a:t>Managing stress</a:t>
          </a:r>
        </a:p>
      </dgm:t>
    </dgm:pt>
    <dgm:pt modelId="{B26BBC06-1C0A-4062-99C1-758BE5F25D5E}" type="parTrans" cxnId="{C196BF17-BB0C-4171-9445-EC054B385193}">
      <dgm:prSet/>
      <dgm:spPr/>
      <dgm:t>
        <a:bodyPr/>
        <a:lstStyle/>
        <a:p>
          <a:endParaRPr lang="en-US"/>
        </a:p>
      </dgm:t>
    </dgm:pt>
    <dgm:pt modelId="{7DCEDBB8-BB08-4264-97F4-5D5738795C54}" type="sibTrans" cxnId="{C196BF17-BB0C-4171-9445-EC054B385193}">
      <dgm:prSet/>
      <dgm:spPr/>
      <dgm:t>
        <a:bodyPr/>
        <a:lstStyle/>
        <a:p>
          <a:endParaRPr lang="en-US"/>
        </a:p>
      </dgm:t>
    </dgm:pt>
    <dgm:pt modelId="{E834E3B2-25DD-48B9-BEF3-33B28636FBB2}">
      <dgm:prSet phldrT="[Text]"/>
      <dgm:spPr/>
      <dgm:t>
        <a:bodyPr/>
        <a:lstStyle/>
        <a:p>
          <a:r>
            <a:rPr lang="en-US" b="1" dirty="0"/>
            <a:t>Talk</a:t>
          </a:r>
        </a:p>
      </dgm:t>
    </dgm:pt>
    <dgm:pt modelId="{4B50C128-D801-46B3-8443-305E5069D862}" type="parTrans" cxnId="{5DEB0291-5376-4CF6-8B66-387496732074}">
      <dgm:prSet/>
      <dgm:spPr/>
      <dgm:t>
        <a:bodyPr/>
        <a:lstStyle/>
        <a:p>
          <a:endParaRPr lang="en-US" b="1"/>
        </a:p>
      </dgm:t>
    </dgm:pt>
    <dgm:pt modelId="{7AB318BF-B5E3-456B-9DDE-6907276996B8}" type="sibTrans" cxnId="{5DEB0291-5376-4CF6-8B66-387496732074}">
      <dgm:prSet/>
      <dgm:spPr/>
      <dgm:t>
        <a:bodyPr/>
        <a:lstStyle/>
        <a:p>
          <a:endParaRPr lang="en-US"/>
        </a:p>
      </dgm:t>
    </dgm:pt>
    <dgm:pt modelId="{B04497FC-6E65-4A80-A428-FAED48F8B13F}">
      <dgm:prSet phldrT="[Text]"/>
      <dgm:spPr/>
      <dgm:t>
        <a:bodyPr/>
        <a:lstStyle/>
        <a:p>
          <a:r>
            <a:rPr lang="en-US" b="1" dirty="0"/>
            <a:t>Good nutrition</a:t>
          </a:r>
        </a:p>
      </dgm:t>
    </dgm:pt>
    <dgm:pt modelId="{9B2781F4-EEEA-43A9-9406-A60ECFFC0C55}" type="parTrans" cxnId="{68735FB2-08D2-4767-81DC-4B57FE53E1D7}">
      <dgm:prSet/>
      <dgm:spPr/>
      <dgm:t>
        <a:bodyPr/>
        <a:lstStyle/>
        <a:p>
          <a:endParaRPr lang="en-US" b="1"/>
        </a:p>
      </dgm:t>
    </dgm:pt>
    <dgm:pt modelId="{E6745211-BBC7-4F58-9F3F-510256512D5E}" type="sibTrans" cxnId="{68735FB2-08D2-4767-81DC-4B57FE53E1D7}">
      <dgm:prSet/>
      <dgm:spPr/>
      <dgm:t>
        <a:bodyPr/>
        <a:lstStyle/>
        <a:p>
          <a:endParaRPr lang="en-US"/>
        </a:p>
      </dgm:t>
    </dgm:pt>
    <dgm:pt modelId="{01A4BB19-12C1-4F5A-9BB4-937611CE6BA4}">
      <dgm:prSet phldrT="[Text]"/>
      <dgm:spPr/>
      <dgm:t>
        <a:bodyPr/>
        <a:lstStyle/>
        <a:p>
          <a:r>
            <a:rPr lang="en-US" b="1" baseline="0" dirty="0">
              <a:solidFill>
                <a:schemeClr val="tx1"/>
              </a:solidFill>
            </a:rPr>
            <a:t>Sleep hygiene</a:t>
          </a:r>
        </a:p>
      </dgm:t>
    </dgm:pt>
    <dgm:pt modelId="{DCA779D8-DC76-43DB-97E0-E49B2960C67E}" type="parTrans" cxnId="{2067E6A4-D1DE-467B-B8B6-BA461C9E82E0}">
      <dgm:prSet/>
      <dgm:spPr/>
      <dgm:t>
        <a:bodyPr/>
        <a:lstStyle/>
        <a:p>
          <a:endParaRPr lang="en-US" b="1"/>
        </a:p>
      </dgm:t>
    </dgm:pt>
    <dgm:pt modelId="{6D457AA9-2681-4FF7-9A26-C2ADFD7BF47F}" type="sibTrans" cxnId="{2067E6A4-D1DE-467B-B8B6-BA461C9E82E0}">
      <dgm:prSet/>
      <dgm:spPr/>
      <dgm:t>
        <a:bodyPr/>
        <a:lstStyle/>
        <a:p>
          <a:endParaRPr lang="en-US"/>
        </a:p>
      </dgm:t>
    </dgm:pt>
    <dgm:pt modelId="{BF49BC57-B704-4591-86D2-7204B55F7756}">
      <dgm:prSet phldrT="[Text]"/>
      <dgm:spPr/>
      <dgm:t>
        <a:bodyPr/>
        <a:lstStyle/>
        <a:p>
          <a:r>
            <a:rPr lang="en-US" b="1" baseline="0" dirty="0">
              <a:solidFill>
                <a:schemeClr val="tx1"/>
              </a:solidFill>
            </a:rPr>
            <a:t>Socialize</a:t>
          </a:r>
        </a:p>
      </dgm:t>
    </dgm:pt>
    <dgm:pt modelId="{B19D5D72-A9CF-494D-9B2D-FCF66C3D18EA}" type="parTrans" cxnId="{0366A888-E32E-4653-A816-9F8EC0627B63}">
      <dgm:prSet/>
      <dgm:spPr/>
      <dgm:t>
        <a:bodyPr/>
        <a:lstStyle/>
        <a:p>
          <a:endParaRPr lang="en-US" b="1"/>
        </a:p>
      </dgm:t>
    </dgm:pt>
    <dgm:pt modelId="{D8B4D6E7-87EF-41DC-AAC7-CBAEBA9E46EC}" type="sibTrans" cxnId="{0366A888-E32E-4653-A816-9F8EC0627B63}">
      <dgm:prSet/>
      <dgm:spPr/>
      <dgm:t>
        <a:bodyPr/>
        <a:lstStyle/>
        <a:p>
          <a:endParaRPr lang="en-US"/>
        </a:p>
      </dgm:t>
    </dgm:pt>
    <dgm:pt modelId="{ABB3606B-B2AE-44F6-BC8E-630CCEA72921}">
      <dgm:prSet phldrT="[Text]"/>
      <dgm:spPr/>
      <dgm:t>
        <a:bodyPr/>
        <a:lstStyle/>
        <a:p>
          <a:r>
            <a:rPr lang="en-US" b="1" baseline="0" dirty="0">
              <a:solidFill>
                <a:schemeClr val="tx1"/>
              </a:solidFill>
            </a:rPr>
            <a:t>Exercise</a:t>
          </a:r>
        </a:p>
      </dgm:t>
    </dgm:pt>
    <dgm:pt modelId="{27D612B4-A57A-401A-9517-71538F9D2480}" type="parTrans" cxnId="{FAEDA1AB-8360-480B-8BBB-9E7E377AEA83}">
      <dgm:prSet/>
      <dgm:spPr/>
      <dgm:t>
        <a:bodyPr/>
        <a:lstStyle/>
        <a:p>
          <a:endParaRPr lang="en-US" b="1"/>
        </a:p>
      </dgm:t>
    </dgm:pt>
    <dgm:pt modelId="{1CA32DA1-9B6B-4479-AD36-95138D838231}" type="sibTrans" cxnId="{FAEDA1AB-8360-480B-8BBB-9E7E377AEA83}">
      <dgm:prSet/>
      <dgm:spPr/>
      <dgm:t>
        <a:bodyPr/>
        <a:lstStyle/>
        <a:p>
          <a:endParaRPr lang="en-US"/>
        </a:p>
      </dgm:t>
    </dgm:pt>
    <dgm:pt modelId="{50E8E3C9-4499-48B7-91C1-9933AA911F75}">
      <dgm:prSet phldrT="[Text]"/>
      <dgm:spPr/>
      <dgm:t>
        <a:bodyPr/>
        <a:lstStyle/>
        <a:p>
          <a:r>
            <a:rPr lang="en-US" b="1" baseline="0" dirty="0">
              <a:solidFill>
                <a:schemeClr val="tx1"/>
              </a:solidFill>
            </a:rPr>
            <a:t>Ask for help</a:t>
          </a:r>
        </a:p>
      </dgm:t>
    </dgm:pt>
    <dgm:pt modelId="{E5E0B0AA-CE0A-4771-9984-FD6D28A7CCF3}" type="parTrans" cxnId="{B973C2E0-7B6C-4C6F-A160-F7309F12C3DE}">
      <dgm:prSet/>
      <dgm:spPr/>
      <dgm:t>
        <a:bodyPr/>
        <a:lstStyle/>
        <a:p>
          <a:endParaRPr lang="en-US" b="1"/>
        </a:p>
      </dgm:t>
    </dgm:pt>
    <dgm:pt modelId="{0687F3C9-14C2-4A8C-953E-CB7E5917D72C}" type="sibTrans" cxnId="{B973C2E0-7B6C-4C6F-A160-F7309F12C3DE}">
      <dgm:prSet/>
      <dgm:spPr/>
      <dgm:t>
        <a:bodyPr/>
        <a:lstStyle/>
        <a:p>
          <a:endParaRPr lang="en-US"/>
        </a:p>
      </dgm:t>
    </dgm:pt>
    <dgm:pt modelId="{A0F02EDC-BC04-496D-B366-77ABBB5FF690}">
      <dgm:prSet phldrT="[Text]"/>
      <dgm:spPr/>
      <dgm:t>
        <a:bodyPr/>
        <a:lstStyle/>
        <a:p>
          <a:r>
            <a:rPr lang="en-US" b="1" dirty="0"/>
            <a:t>Do something you are good at</a:t>
          </a:r>
        </a:p>
      </dgm:t>
    </dgm:pt>
    <dgm:pt modelId="{CF2403B9-64ED-4FEA-BBE4-DA76C00C2473}" type="parTrans" cxnId="{69C5BF1F-CC12-415E-A13D-94ED16A8D874}">
      <dgm:prSet/>
      <dgm:spPr/>
      <dgm:t>
        <a:bodyPr/>
        <a:lstStyle/>
        <a:p>
          <a:endParaRPr lang="en-US" b="1"/>
        </a:p>
      </dgm:t>
    </dgm:pt>
    <dgm:pt modelId="{12ED2094-1F72-4E97-80DE-EAAA89DBCF4D}" type="sibTrans" cxnId="{69C5BF1F-CC12-415E-A13D-94ED16A8D874}">
      <dgm:prSet/>
      <dgm:spPr/>
      <dgm:t>
        <a:bodyPr/>
        <a:lstStyle/>
        <a:p>
          <a:endParaRPr lang="en-US"/>
        </a:p>
      </dgm:t>
    </dgm:pt>
    <dgm:pt modelId="{47BD198E-F700-4F95-8C54-28DC967EB85F}">
      <dgm:prSet phldrT="[Text]"/>
      <dgm:spPr/>
      <dgm:t>
        <a:bodyPr/>
        <a:lstStyle/>
        <a:p>
          <a:r>
            <a:rPr lang="en-US" b="1" dirty="0"/>
            <a:t>Develop coping strategies</a:t>
          </a:r>
        </a:p>
      </dgm:t>
    </dgm:pt>
    <dgm:pt modelId="{5AACEE08-1D9F-4596-A026-F8CDDFBF4184}" type="parTrans" cxnId="{A5E4384D-04A0-43A1-84BD-42248B629662}">
      <dgm:prSet/>
      <dgm:spPr/>
      <dgm:t>
        <a:bodyPr/>
        <a:lstStyle/>
        <a:p>
          <a:endParaRPr lang="en-US" b="1"/>
        </a:p>
      </dgm:t>
    </dgm:pt>
    <dgm:pt modelId="{6A80A200-D77D-4D7A-BC7A-5A814F370403}" type="sibTrans" cxnId="{A5E4384D-04A0-43A1-84BD-42248B629662}">
      <dgm:prSet/>
      <dgm:spPr/>
      <dgm:t>
        <a:bodyPr/>
        <a:lstStyle/>
        <a:p>
          <a:endParaRPr lang="en-US"/>
        </a:p>
      </dgm:t>
    </dgm:pt>
    <dgm:pt modelId="{5E39845E-DD30-42C8-B138-B71785D96AD5}" type="pres">
      <dgm:prSet presAssocID="{DEFBD448-5341-498A-9CD2-D3D40C0FBA67}" presName="cycle" presStyleCnt="0">
        <dgm:presLayoutVars>
          <dgm:chMax val="1"/>
          <dgm:dir/>
          <dgm:animLvl val="ctr"/>
          <dgm:resizeHandles val="exact"/>
        </dgm:presLayoutVars>
      </dgm:prSet>
      <dgm:spPr/>
    </dgm:pt>
    <dgm:pt modelId="{AB0B367F-AE4B-4823-8A1C-CBB8990BA3E7}" type="pres">
      <dgm:prSet presAssocID="{39385E9B-93CA-4904-BF81-E2D0B09BB54F}" presName="centerShape" presStyleLbl="node0" presStyleIdx="0" presStyleCnt="1"/>
      <dgm:spPr/>
    </dgm:pt>
    <dgm:pt modelId="{216DA663-A7AF-4C9C-BC67-86977F9EFE43}" type="pres">
      <dgm:prSet presAssocID="{4B50C128-D801-46B3-8443-305E5069D862}" presName="Name9" presStyleLbl="parChTrans1D2" presStyleIdx="0" presStyleCnt="8"/>
      <dgm:spPr/>
    </dgm:pt>
    <dgm:pt modelId="{59C5417A-19A4-4DF8-BD3B-3C7171AD8AE8}" type="pres">
      <dgm:prSet presAssocID="{4B50C128-D801-46B3-8443-305E5069D862}" presName="connTx" presStyleLbl="parChTrans1D2" presStyleIdx="0" presStyleCnt="8"/>
      <dgm:spPr/>
    </dgm:pt>
    <dgm:pt modelId="{AE215ACD-E649-4D90-B57F-42359BC5E180}" type="pres">
      <dgm:prSet presAssocID="{E834E3B2-25DD-48B9-BEF3-33B28636FBB2}" presName="node" presStyleLbl="node1" presStyleIdx="0" presStyleCnt="8">
        <dgm:presLayoutVars>
          <dgm:bulletEnabled val="1"/>
        </dgm:presLayoutVars>
      </dgm:prSet>
      <dgm:spPr/>
    </dgm:pt>
    <dgm:pt modelId="{F1C62FD2-42E9-43D2-8111-F9A528210AA6}" type="pres">
      <dgm:prSet presAssocID="{9B2781F4-EEEA-43A9-9406-A60ECFFC0C55}" presName="Name9" presStyleLbl="parChTrans1D2" presStyleIdx="1" presStyleCnt="8"/>
      <dgm:spPr/>
    </dgm:pt>
    <dgm:pt modelId="{05A565AB-C6C1-4A37-B273-B9BD5109A078}" type="pres">
      <dgm:prSet presAssocID="{9B2781F4-EEEA-43A9-9406-A60ECFFC0C55}" presName="connTx" presStyleLbl="parChTrans1D2" presStyleIdx="1" presStyleCnt="8"/>
      <dgm:spPr/>
    </dgm:pt>
    <dgm:pt modelId="{CF6CC547-E67D-42A9-9829-7AE599CBE7AD}" type="pres">
      <dgm:prSet presAssocID="{B04497FC-6E65-4A80-A428-FAED48F8B13F}" presName="node" presStyleLbl="node1" presStyleIdx="1" presStyleCnt="8">
        <dgm:presLayoutVars>
          <dgm:bulletEnabled val="1"/>
        </dgm:presLayoutVars>
      </dgm:prSet>
      <dgm:spPr/>
    </dgm:pt>
    <dgm:pt modelId="{398DBF8F-6E27-4FEF-B01D-FF06BE85EBA0}" type="pres">
      <dgm:prSet presAssocID="{DCA779D8-DC76-43DB-97E0-E49B2960C67E}" presName="Name9" presStyleLbl="parChTrans1D2" presStyleIdx="2" presStyleCnt="8"/>
      <dgm:spPr/>
    </dgm:pt>
    <dgm:pt modelId="{9796AC71-BD22-444C-9F99-5D9DA9E370D3}" type="pres">
      <dgm:prSet presAssocID="{DCA779D8-DC76-43DB-97E0-E49B2960C67E}" presName="connTx" presStyleLbl="parChTrans1D2" presStyleIdx="2" presStyleCnt="8"/>
      <dgm:spPr/>
    </dgm:pt>
    <dgm:pt modelId="{D353446E-5A92-4632-8BB5-C767AE9637A1}" type="pres">
      <dgm:prSet presAssocID="{01A4BB19-12C1-4F5A-9BB4-937611CE6BA4}" presName="node" presStyleLbl="node1" presStyleIdx="2" presStyleCnt="8">
        <dgm:presLayoutVars>
          <dgm:bulletEnabled val="1"/>
        </dgm:presLayoutVars>
      </dgm:prSet>
      <dgm:spPr/>
    </dgm:pt>
    <dgm:pt modelId="{D6E1D54F-5D99-4F48-8756-C9618DA793CC}" type="pres">
      <dgm:prSet presAssocID="{B19D5D72-A9CF-494D-9B2D-FCF66C3D18EA}" presName="Name9" presStyleLbl="parChTrans1D2" presStyleIdx="3" presStyleCnt="8"/>
      <dgm:spPr/>
    </dgm:pt>
    <dgm:pt modelId="{2D1DDD27-3856-45A6-909D-9445F3CC358C}" type="pres">
      <dgm:prSet presAssocID="{B19D5D72-A9CF-494D-9B2D-FCF66C3D18EA}" presName="connTx" presStyleLbl="parChTrans1D2" presStyleIdx="3" presStyleCnt="8"/>
      <dgm:spPr/>
    </dgm:pt>
    <dgm:pt modelId="{E26D1BF0-EE9E-4EA0-BBEF-E81F3514CF20}" type="pres">
      <dgm:prSet presAssocID="{BF49BC57-B704-4591-86D2-7204B55F7756}" presName="node" presStyleLbl="node1" presStyleIdx="3" presStyleCnt="8">
        <dgm:presLayoutVars>
          <dgm:bulletEnabled val="1"/>
        </dgm:presLayoutVars>
      </dgm:prSet>
      <dgm:spPr/>
    </dgm:pt>
    <dgm:pt modelId="{934CA833-059E-4598-92DF-52D41A8AA4C8}" type="pres">
      <dgm:prSet presAssocID="{27D612B4-A57A-401A-9517-71538F9D2480}" presName="Name9" presStyleLbl="parChTrans1D2" presStyleIdx="4" presStyleCnt="8"/>
      <dgm:spPr/>
    </dgm:pt>
    <dgm:pt modelId="{4DD22C83-BF06-4382-867B-2E5567067CEA}" type="pres">
      <dgm:prSet presAssocID="{27D612B4-A57A-401A-9517-71538F9D2480}" presName="connTx" presStyleLbl="parChTrans1D2" presStyleIdx="4" presStyleCnt="8"/>
      <dgm:spPr/>
    </dgm:pt>
    <dgm:pt modelId="{2AEB4EFF-225E-4699-8D0B-2A2E6B3398F5}" type="pres">
      <dgm:prSet presAssocID="{ABB3606B-B2AE-44F6-BC8E-630CCEA72921}" presName="node" presStyleLbl="node1" presStyleIdx="4" presStyleCnt="8">
        <dgm:presLayoutVars>
          <dgm:bulletEnabled val="1"/>
        </dgm:presLayoutVars>
      </dgm:prSet>
      <dgm:spPr/>
    </dgm:pt>
    <dgm:pt modelId="{EAD7AE10-4177-4FFA-992C-040EEA3779C0}" type="pres">
      <dgm:prSet presAssocID="{E5E0B0AA-CE0A-4771-9984-FD6D28A7CCF3}" presName="Name9" presStyleLbl="parChTrans1D2" presStyleIdx="5" presStyleCnt="8"/>
      <dgm:spPr/>
    </dgm:pt>
    <dgm:pt modelId="{922D2650-BE19-4BF0-9B2C-5FB0C0772914}" type="pres">
      <dgm:prSet presAssocID="{E5E0B0AA-CE0A-4771-9984-FD6D28A7CCF3}" presName="connTx" presStyleLbl="parChTrans1D2" presStyleIdx="5" presStyleCnt="8"/>
      <dgm:spPr/>
    </dgm:pt>
    <dgm:pt modelId="{E7638889-3B87-436C-99D2-542A1720C672}" type="pres">
      <dgm:prSet presAssocID="{50E8E3C9-4499-48B7-91C1-9933AA911F75}" presName="node" presStyleLbl="node1" presStyleIdx="5" presStyleCnt="8">
        <dgm:presLayoutVars>
          <dgm:bulletEnabled val="1"/>
        </dgm:presLayoutVars>
      </dgm:prSet>
      <dgm:spPr/>
    </dgm:pt>
    <dgm:pt modelId="{79CA8300-2328-4E18-80E8-2C13841CD1C3}" type="pres">
      <dgm:prSet presAssocID="{CF2403B9-64ED-4FEA-BBE4-DA76C00C2473}" presName="Name9" presStyleLbl="parChTrans1D2" presStyleIdx="6" presStyleCnt="8"/>
      <dgm:spPr/>
    </dgm:pt>
    <dgm:pt modelId="{15372D56-6ED0-4799-94FE-201209DD5558}" type="pres">
      <dgm:prSet presAssocID="{CF2403B9-64ED-4FEA-BBE4-DA76C00C2473}" presName="connTx" presStyleLbl="parChTrans1D2" presStyleIdx="6" presStyleCnt="8"/>
      <dgm:spPr/>
    </dgm:pt>
    <dgm:pt modelId="{2F501C12-4A71-40AC-8ADE-9DA0E7C45791}" type="pres">
      <dgm:prSet presAssocID="{A0F02EDC-BC04-496D-B366-77ABBB5FF690}" presName="node" presStyleLbl="node1" presStyleIdx="6" presStyleCnt="8">
        <dgm:presLayoutVars>
          <dgm:bulletEnabled val="1"/>
        </dgm:presLayoutVars>
      </dgm:prSet>
      <dgm:spPr/>
    </dgm:pt>
    <dgm:pt modelId="{A9BD28AE-2E95-48D8-9BC8-5496BB27376C}" type="pres">
      <dgm:prSet presAssocID="{5AACEE08-1D9F-4596-A026-F8CDDFBF4184}" presName="Name9" presStyleLbl="parChTrans1D2" presStyleIdx="7" presStyleCnt="8"/>
      <dgm:spPr/>
    </dgm:pt>
    <dgm:pt modelId="{875E388E-6552-43A0-A22C-021C0E417A19}" type="pres">
      <dgm:prSet presAssocID="{5AACEE08-1D9F-4596-A026-F8CDDFBF4184}" presName="connTx" presStyleLbl="parChTrans1D2" presStyleIdx="7" presStyleCnt="8"/>
      <dgm:spPr/>
    </dgm:pt>
    <dgm:pt modelId="{F0C4A1B6-6E8B-4D82-95F3-8EB64C4400B1}" type="pres">
      <dgm:prSet presAssocID="{47BD198E-F700-4F95-8C54-28DC967EB85F}" presName="node" presStyleLbl="node1" presStyleIdx="7" presStyleCnt="8">
        <dgm:presLayoutVars>
          <dgm:bulletEnabled val="1"/>
        </dgm:presLayoutVars>
      </dgm:prSet>
      <dgm:spPr/>
    </dgm:pt>
  </dgm:ptLst>
  <dgm:cxnLst>
    <dgm:cxn modelId="{EA9AAA0E-29C2-4BD2-8CBA-AB0645879F6C}" type="presOf" srcId="{E834E3B2-25DD-48B9-BEF3-33B28636FBB2}" destId="{AE215ACD-E649-4D90-B57F-42359BC5E180}" srcOrd="0" destOrd="0" presId="urn:microsoft.com/office/officeart/2005/8/layout/radial1"/>
    <dgm:cxn modelId="{DB060B12-9825-4086-A1D4-76897980F688}" type="presOf" srcId="{B19D5D72-A9CF-494D-9B2D-FCF66C3D18EA}" destId="{2D1DDD27-3856-45A6-909D-9445F3CC358C}" srcOrd="1" destOrd="0" presId="urn:microsoft.com/office/officeart/2005/8/layout/radial1"/>
    <dgm:cxn modelId="{C196BF17-BB0C-4171-9445-EC054B385193}" srcId="{DEFBD448-5341-498A-9CD2-D3D40C0FBA67}" destId="{39385E9B-93CA-4904-BF81-E2D0B09BB54F}" srcOrd="0" destOrd="0" parTransId="{B26BBC06-1C0A-4062-99C1-758BE5F25D5E}" sibTransId="{7DCEDBB8-BB08-4264-97F4-5D5738795C54}"/>
    <dgm:cxn modelId="{69C5BF1F-CC12-415E-A13D-94ED16A8D874}" srcId="{39385E9B-93CA-4904-BF81-E2D0B09BB54F}" destId="{A0F02EDC-BC04-496D-B366-77ABBB5FF690}" srcOrd="6" destOrd="0" parTransId="{CF2403B9-64ED-4FEA-BBE4-DA76C00C2473}" sibTransId="{12ED2094-1F72-4E97-80DE-EAAA89DBCF4D}"/>
    <dgm:cxn modelId="{21A8B445-1D25-4819-B910-BE72788427F9}" type="presOf" srcId="{DEFBD448-5341-498A-9CD2-D3D40C0FBA67}" destId="{5E39845E-DD30-42C8-B138-B71785D96AD5}" srcOrd="0" destOrd="0" presId="urn:microsoft.com/office/officeart/2005/8/layout/radial1"/>
    <dgm:cxn modelId="{A5B86E46-7BDF-4748-9B12-B17F8F7F621E}" type="presOf" srcId="{9B2781F4-EEEA-43A9-9406-A60ECFFC0C55}" destId="{05A565AB-C6C1-4A37-B273-B9BD5109A078}" srcOrd="1" destOrd="0" presId="urn:microsoft.com/office/officeart/2005/8/layout/radial1"/>
    <dgm:cxn modelId="{5F620E4B-D874-4A14-9B1B-766E3F76570F}" type="presOf" srcId="{E5E0B0AA-CE0A-4771-9984-FD6D28A7CCF3}" destId="{922D2650-BE19-4BF0-9B2C-5FB0C0772914}" srcOrd="1" destOrd="0" presId="urn:microsoft.com/office/officeart/2005/8/layout/radial1"/>
    <dgm:cxn modelId="{BA975F4C-6305-4C65-94F5-666BE24484D8}" type="presOf" srcId="{ABB3606B-B2AE-44F6-BC8E-630CCEA72921}" destId="{2AEB4EFF-225E-4699-8D0B-2A2E6B3398F5}" srcOrd="0" destOrd="0" presId="urn:microsoft.com/office/officeart/2005/8/layout/radial1"/>
    <dgm:cxn modelId="{A5E4384D-04A0-43A1-84BD-42248B629662}" srcId="{39385E9B-93CA-4904-BF81-E2D0B09BB54F}" destId="{47BD198E-F700-4F95-8C54-28DC967EB85F}" srcOrd="7" destOrd="0" parTransId="{5AACEE08-1D9F-4596-A026-F8CDDFBF4184}" sibTransId="{6A80A200-D77D-4D7A-BC7A-5A814F370403}"/>
    <dgm:cxn modelId="{4617D551-4B2B-4202-A66D-9E79785D6342}" type="presOf" srcId="{47BD198E-F700-4F95-8C54-28DC967EB85F}" destId="{F0C4A1B6-6E8B-4D82-95F3-8EB64C4400B1}" srcOrd="0" destOrd="0" presId="urn:microsoft.com/office/officeart/2005/8/layout/radial1"/>
    <dgm:cxn modelId="{C67CD058-390B-44EB-B1D3-867DD59EF290}" type="presOf" srcId="{B04497FC-6E65-4A80-A428-FAED48F8B13F}" destId="{CF6CC547-E67D-42A9-9829-7AE599CBE7AD}" srcOrd="0" destOrd="0" presId="urn:microsoft.com/office/officeart/2005/8/layout/radial1"/>
    <dgm:cxn modelId="{8068E061-9A04-4D3F-AF4B-21AFD91E3AD4}" type="presOf" srcId="{B19D5D72-A9CF-494D-9B2D-FCF66C3D18EA}" destId="{D6E1D54F-5D99-4F48-8756-C9618DA793CC}" srcOrd="0" destOrd="0" presId="urn:microsoft.com/office/officeart/2005/8/layout/radial1"/>
    <dgm:cxn modelId="{C59A1567-5767-492E-A17B-272CFA08E146}" type="presOf" srcId="{5AACEE08-1D9F-4596-A026-F8CDDFBF4184}" destId="{875E388E-6552-43A0-A22C-021C0E417A19}" srcOrd="1" destOrd="0" presId="urn:microsoft.com/office/officeart/2005/8/layout/radial1"/>
    <dgm:cxn modelId="{2750C16D-00CD-4141-BB93-12CE8664F9B9}" type="presOf" srcId="{BF49BC57-B704-4591-86D2-7204B55F7756}" destId="{E26D1BF0-EE9E-4EA0-BBEF-E81F3514CF20}" srcOrd="0" destOrd="0" presId="urn:microsoft.com/office/officeart/2005/8/layout/radial1"/>
    <dgm:cxn modelId="{3B08DD6E-45A3-4C5C-86B0-B282F3FD822E}" type="presOf" srcId="{50E8E3C9-4499-48B7-91C1-9933AA911F75}" destId="{E7638889-3B87-436C-99D2-542A1720C672}" srcOrd="0" destOrd="0" presId="urn:microsoft.com/office/officeart/2005/8/layout/radial1"/>
    <dgm:cxn modelId="{C3F7727B-363C-4829-B3B7-0E0432CE20C0}" type="presOf" srcId="{CF2403B9-64ED-4FEA-BBE4-DA76C00C2473}" destId="{15372D56-6ED0-4799-94FE-201209DD5558}" srcOrd="1" destOrd="0" presId="urn:microsoft.com/office/officeart/2005/8/layout/radial1"/>
    <dgm:cxn modelId="{1D713181-D135-4BB0-8F7D-3FA2312FAC51}" type="presOf" srcId="{DCA779D8-DC76-43DB-97E0-E49B2960C67E}" destId="{9796AC71-BD22-444C-9F99-5D9DA9E370D3}" srcOrd="1" destOrd="0" presId="urn:microsoft.com/office/officeart/2005/8/layout/radial1"/>
    <dgm:cxn modelId="{9B15F385-FFA5-4585-A4AF-F2C13DAA54FA}" type="presOf" srcId="{A0F02EDC-BC04-496D-B366-77ABBB5FF690}" destId="{2F501C12-4A71-40AC-8ADE-9DA0E7C45791}" srcOrd="0" destOrd="0" presId="urn:microsoft.com/office/officeart/2005/8/layout/radial1"/>
    <dgm:cxn modelId="{0366A888-E32E-4653-A816-9F8EC0627B63}" srcId="{39385E9B-93CA-4904-BF81-E2D0B09BB54F}" destId="{BF49BC57-B704-4591-86D2-7204B55F7756}" srcOrd="3" destOrd="0" parTransId="{B19D5D72-A9CF-494D-9B2D-FCF66C3D18EA}" sibTransId="{D8B4D6E7-87EF-41DC-AAC7-CBAEBA9E46EC}"/>
    <dgm:cxn modelId="{48FDAB90-0ED5-4E23-9626-F4B063BF40D6}" type="presOf" srcId="{27D612B4-A57A-401A-9517-71538F9D2480}" destId="{934CA833-059E-4598-92DF-52D41A8AA4C8}" srcOrd="0" destOrd="0" presId="urn:microsoft.com/office/officeart/2005/8/layout/radial1"/>
    <dgm:cxn modelId="{5DEB0291-5376-4CF6-8B66-387496732074}" srcId="{39385E9B-93CA-4904-BF81-E2D0B09BB54F}" destId="{E834E3B2-25DD-48B9-BEF3-33B28636FBB2}" srcOrd="0" destOrd="0" parTransId="{4B50C128-D801-46B3-8443-305E5069D862}" sibTransId="{7AB318BF-B5E3-456B-9DDE-6907276996B8}"/>
    <dgm:cxn modelId="{930F1598-6BB9-4FD9-86CC-128DF1A57FC1}" type="presOf" srcId="{5AACEE08-1D9F-4596-A026-F8CDDFBF4184}" destId="{A9BD28AE-2E95-48D8-9BC8-5496BB27376C}" srcOrd="0" destOrd="0" presId="urn:microsoft.com/office/officeart/2005/8/layout/radial1"/>
    <dgm:cxn modelId="{D34C98A3-3925-400D-BE5D-837C2389C634}" type="presOf" srcId="{CF2403B9-64ED-4FEA-BBE4-DA76C00C2473}" destId="{79CA8300-2328-4E18-80E8-2C13841CD1C3}" srcOrd="0" destOrd="0" presId="urn:microsoft.com/office/officeart/2005/8/layout/radial1"/>
    <dgm:cxn modelId="{2067E6A4-D1DE-467B-B8B6-BA461C9E82E0}" srcId="{39385E9B-93CA-4904-BF81-E2D0B09BB54F}" destId="{01A4BB19-12C1-4F5A-9BB4-937611CE6BA4}" srcOrd="2" destOrd="0" parTransId="{DCA779D8-DC76-43DB-97E0-E49B2960C67E}" sibTransId="{6D457AA9-2681-4FF7-9A26-C2ADFD7BF47F}"/>
    <dgm:cxn modelId="{FAEDA1AB-8360-480B-8BBB-9E7E377AEA83}" srcId="{39385E9B-93CA-4904-BF81-E2D0B09BB54F}" destId="{ABB3606B-B2AE-44F6-BC8E-630CCEA72921}" srcOrd="4" destOrd="0" parTransId="{27D612B4-A57A-401A-9517-71538F9D2480}" sibTransId="{1CA32DA1-9B6B-4479-AD36-95138D838231}"/>
    <dgm:cxn modelId="{F95F99B1-2B3B-4B72-ADE1-F04A8BD00F3A}" type="presOf" srcId="{4B50C128-D801-46B3-8443-305E5069D862}" destId="{216DA663-A7AF-4C9C-BC67-86977F9EFE43}" srcOrd="0" destOrd="0" presId="urn:microsoft.com/office/officeart/2005/8/layout/radial1"/>
    <dgm:cxn modelId="{68735FB2-08D2-4767-81DC-4B57FE53E1D7}" srcId="{39385E9B-93CA-4904-BF81-E2D0B09BB54F}" destId="{B04497FC-6E65-4A80-A428-FAED48F8B13F}" srcOrd="1" destOrd="0" parTransId="{9B2781F4-EEEA-43A9-9406-A60ECFFC0C55}" sibTransId="{E6745211-BBC7-4F58-9F3F-510256512D5E}"/>
    <dgm:cxn modelId="{B94643D7-95E5-4A34-8572-B75CC1E7F764}" type="presOf" srcId="{01A4BB19-12C1-4F5A-9BB4-937611CE6BA4}" destId="{D353446E-5A92-4632-8BB5-C767AE9637A1}" srcOrd="0" destOrd="0" presId="urn:microsoft.com/office/officeart/2005/8/layout/radial1"/>
    <dgm:cxn modelId="{B973C2E0-7B6C-4C6F-A160-F7309F12C3DE}" srcId="{39385E9B-93CA-4904-BF81-E2D0B09BB54F}" destId="{50E8E3C9-4499-48B7-91C1-9933AA911F75}" srcOrd="5" destOrd="0" parTransId="{E5E0B0AA-CE0A-4771-9984-FD6D28A7CCF3}" sibTransId="{0687F3C9-14C2-4A8C-953E-CB7E5917D72C}"/>
    <dgm:cxn modelId="{A2F018E7-F416-4A61-88A2-CFB03E0C3ECF}" type="presOf" srcId="{E5E0B0AA-CE0A-4771-9984-FD6D28A7CCF3}" destId="{EAD7AE10-4177-4FFA-992C-040EEA3779C0}" srcOrd="0" destOrd="0" presId="urn:microsoft.com/office/officeart/2005/8/layout/radial1"/>
    <dgm:cxn modelId="{AB24A2EB-A469-4A6E-A6B8-E16F03D0928F}" type="presOf" srcId="{9B2781F4-EEEA-43A9-9406-A60ECFFC0C55}" destId="{F1C62FD2-42E9-43D2-8111-F9A528210AA6}" srcOrd="0" destOrd="0" presId="urn:microsoft.com/office/officeart/2005/8/layout/radial1"/>
    <dgm:cxn modelId="{4B058BEC-2F23-4B34-8599-76B994F37FD5}" type="presOf" srcId="{39385E9B-93CA-4904-BF81-E2D0B09BB54F}" destId="{AB0B367F-AE4B-4823-8A1C-CBB8990BA3E7}" srcOrd="0" destOrd="0" presId="urn:microsoft.com/office/officeart/2005/8/layout/radial1"/>
    <dgm:cxn modelId="{BDD127F4-9136-40AD-A739-1E6DC85FD492}" type="presOf" srcId="{4B50C128-D801-46B3-8443-305E5069D862}" destId="{59C5417A-19A4-4DF8-BD3B-3C7171AD8AE8}" srcOrd="1" destOrd="0" presId="urn:microsoft.com/office/officeart/2005/8/layout/radial1"/>
    <dgm:cxn modelId="{196718F7-6345-47E7-BE6F-9FB7E08F3291}" type="presOf" srcId="{27D612B4-A57A-401A-9517-71538F9D2480}" destId="{4DD22C83-BF06-4382-867B-2E5567067CEA}" srcOrd="1" destOrd="0" presId="urn:microsoft.com/office/officeart/2005/8/layout/radial1"/>
    <dgm:cxn modelId="{17F719FA-FCBC-426F-ABD4-D93F5DD32912}" type="presOf" srcId="{DCA779D8-DC76-43DB-97E0-E49B2960C67E}" destId="{398DBF8F-6E27-4FEF-B01D-FF06BE85EBA0}" srcOrd="0" destOrd="0" presId="urn:microsoft.com/office/officeart/2005/8/layout/radial1"/>
    <dgm:cxn modelId="{B414D868-4283-4673-BF9D-D082391FCB2D}" type="presParOf" srcId="{5E39845E-DD30-42C8-B138-B71785D96AD5}" destId="{AB0B367F-AE4B-4823-8A1C-CBB8990BA3E7}" srcOrd="0" destOrd="0" presId="urn:microsoft.com/office/officeart/2005/8/layout/radial1"/>
    <dgm:cxn modelId="{866C642F-E534-4EC2-BA6C-BAB2BE7D3915}" type="presParOf" srcId="{5E39845E-DD30-42C8-B138-B71785D96AD5}" destId="{216DA663-A7AF-4C9C-BC67-86977F9EFE43}" srcOrd="1" destOrd="0" presId="urn:microsoft.com/office/officeart/2005/8/layout/radial1"/>
    <dgm:cxn modelId="{FB8EA867-416F-4BB3-8388-4D7F20C16652}" type="presParOf" srcId="{216DA663-A7AF-4C9C-BC67-86977F9EFE43}" destId="{59C5417A-19A4-4DF8-BD3B-3C7171AD8AE8}" srcOrd="0" destOrd="0" presId="urn:microsoft.com/office/officeart/2005/8/layout/radial1"/>
    <dgm:cxn modelId="{F2299819-3908-4911-8E5B-88BA442DFD71}" type="presParOf" srcId="{5E39845E-DD30-42C8-B138-B71785D96AD5}" destId="{AE215ACD-E649-4D90-B57F-42359BC5E180}" srcOrd="2" destOrd="0" presId="urn:microsoft.com/office/officeart/2005/8/layout/radial1"/>
    <dgm:cxn modelId="{9263300C-AE6E-4B77-AC39-EF85817635C3}" type="presParOf" srcId="{5E39845E-DD30-42C8-B138-B71785D96AD5}" destId="{F1C62FD2-42E9-43D2-8111-F9A528210AA6}" srcOrd="3" destOrd="0" presId="urn:microsoft.com/office/officeart/2005/8/layout/radial1"/>
    <dgm:cxn modelId="{9462CFDB-47D2-4981-8B50-F4177836014C}" type="presParOf" srcId="{F1C62FD2-42E9-43D2-8111-F9A528210AA6}" destId="{05A565AB-C6C1-4A37-B273-B9BD5109A078}" srcOrd="0" destOrd="0" presId="urn:microsoft.com/office/officeart/2005/8/layout/radial1"/>
    <dgm:cxn modelId="{287C9274-E59A-4CA2-AF64-4E2ED50735D4}" type="presParOf" srcId="{5E39845E-DD30-42C8-B138-B71785D96AD5}" destId="{CF6CC547-E67D-42A9-9829-7AE599CBE7AD}" srcOrd="4" destOrd="0" presId="urn:microsoft.com/office/officeart/2005/8/layout/radial1"/>
    <dgm:cxn modelId="{0FF8D40D-3A47-4828-80FD-6BCA5636B668}" type="presParOf" srcId="{5E39845E-DD30-42C8-B138-B71785D96AD5}" destId="{398DBF8F-6E27-4FEF-B01D-FF06BE85EBA0}" srcOrd="5" destOrd="0" presId="urn:microsoft.com/office/officeart/2005/8/layout/radial1"/>
    <dgm:cxn modelId="{99B16645-3F59-4484-BDD9-8C0B5D9D0690}" type="presParOf" srcId="{398DBF8F-6E27-4FEF-B01D-FF06BE85EBA0}" destId="{9796AC71-BD22-444C-9F99-5D9DA9E370D3}" srcOrd="0" destOrd="0" presId="urn:microsoft.com/office/officeart/2005/8/layout/radial1"/>
    <dgm:cxn modelId="{0C8E3080-8598-4C3F-A452-5B472DAB735A}" type="presParOf" srcId="{5E39845E-DD30-42C8-B138-B71785D96AD5}" destId="{D353446E-5A92-4632-8BB5-C767AE9637A1}" srcOrd="6" destOrd="0" presId="urn:microsoft.com/office/officeart/2005/8/layout/radial1"/>
    <dgm:cxn modelId="{F0A47E7C-A1E7-49CA-B559-0A710F3F855B}" type="presParOf" srcId="{5E39845E-DD30-42C8-B138-B71785D96AD5}" destId="{D6E1D54F-5D99-4F48-8756-C9618DA793CC}" srcOrd="7" destOrd="0" presId="urn:microsoft.com/office/officeart/2005/8/layout/radial1"/>
    <dgm:cxn modelId="{759C8D87-5E6F-4B31-8F2F-8BFEEF82EB30}" type="presParOf" srcId="{D6E1D54F-5D99-4F48-8756-C9618DA793CC}" destId="{2D1DDD27-3856-45A6-909D-9445F3CC358C}" srcOrd="0" destOrd="0" presId="urn:microsoft.com/office/officeart/2005/8/layout/radial1"/>
    <dgm:cxn modelId="{2ED3DA9C-E5D4-4D3A-A5F1-F4E461320C8D}" type="presParOf" srcId="{5E39845E-DD30-42C8-B138-B71785D96AD5}" destId="{E26D1BF0-EE9E-4EA0-BBEF-E81F3514CF20}" srcOrd="8" destOrd="0" presId="urn:microsoft.com/office/officeart/2005/8/layout/radial1"/>
    <dgm:cxn modelId="{55CEADFB-36FE-4156-AC3D-36A517561033}" type="presParOf" srcId="{5E39845E-DD30-42C8-B138-B71785D96AD5}" destId="{934CA833-059E-4598-92DF-52D41A8AA4C8}" srcOrd="9" destOrd="0" presId="urn:microsoft.com/office/officeart/2005/8/layout/radial1"/>
    <dgm:cxn modelId="{56CB1607-3D31-4009-998C-C55ABBE0B594}" type="presParOf" srcId="{934CA833-059E-4598-92DF-52D41A8AA4C8}" destId="{4DD22C83-BF06-4382-867B-2E5567067CEA}" srcOrd="0" destOrd="0" presId="urn:microsoft.com/office/officeart/2005/8/layout/radial1"/>
    <dgm:cxn modelId="{A20B4383-B91F-4DD7-AD06-7C6835C65069}" type="presParOf" srcId="{5E39845E-DD30-42C8-B138-B71785D96AD5}" destId="{2AEB4EFF-225E-4699-8D0B-2A2E6B3398F5}" srcOrd="10" destOrd="0" presId="urn:microsoft.com/office/officeart/2005/8/layout/radial1"/>
    <dgm:cxn modelId="{E359F6D9-A68D-42B3-A774-79539B0D5F41}" type="presParOf" srcId="{5E39845E-DD30-42C8-B138-B71785D96AD5}" destId="{EAD7AE10-4177-4FFA-992C-040EEA3779C0}" srcOrd="11" destOrd="0" presId="urn:microsoft.com/office/officeart/2005/8/layout/radial1"/>
    <dgm:cxn modelId="{A58672A4-1146-4AB1-8619-F03DA2489E54}" type="presParOf" srcId="{EAD7AE10-4177-4FFA-992C-040EEA3779C0}" destId="{922D2650-BE19-4BF0-9B2C-5FB0C0772914}" srcOrd="0" destOrd="0" presId="urn:microsoft.com/office/officeart/2005/8/layout/radial1"/>
    <dgm:cxn modelId="{BB60CA94-6C62-4478-A53C-6950BB32B7E0}" type="presParOf" srcId="{5E39845E-DD30-42C8-B138-B71785D96AD5}" destId="{E7638889-3B87-436C-99D2-542A1720C672}" srcOrd="12" destOrd="0" presId="urn:microsoft.com/office/officeart/2005/8/layout/radial1"/>
    <dgm:cxn modelId="{99FA972D-9ADE-4A84-A2CA-A4B6BEF07F28}" type="presParOf" srcId="{5E39845E-DD30-42C8-B138-B71785D96AD5}" destId="{79CA8300-2328-4E18-80E8-2C13841CD1C3}" srcOrd="13" destOrd="0" presId="urn:microsoft.com/office/officeart/2005/8/layout/radial1"/>
    <dgm:cxn modelId="{1DE74D5A-5D93-476F-8A7B-275A96B4A20C}" type="presParOf" srcId="{79CA8300-2328-4E18-80E8-2C13841CD1C3}" destId="{15372D56-6ED0-4799-94FE-201209DD5558}" srcOrd="0" destOrd="0" presId="urn:microsoft.com/office/officeart/2005/8/layout/radial1"/>
    <dgm:cxn modelId="{7AFE308C-7D5C-4C6C-9BE2-F979FD7E71CE}" type="presParOf" srcId="{5E39845E-DD30-42C8-B138-B71785D96AD5}" destId="{2F501C12-4A71-40AC-8ADE-9DA0E7C45791}" srcOrd="14" destOrd="0" presId="urn:microsoft.com/office/officeart/2005/8/layout/radial1"/>
    <dgm:cxn modelId="{F3CC45B3-EED9-40D8-9F3D-9BF0002AFD3A}" type="presParOf" srcId="{5E39845E-DD30-42C8-B138-B71785D96AD5}" destId="{A9BD28AE-2E95-48D8-9BC8-5496BB27376C}" srcOrd="15" destOrd="0" presId="urn:microsoft.com/office/officeart/2005/8/layout/radial1"/>
    <dgm:cxn modelId="{ECF6EF47-C86A-4A27-A3F0-55DDA03BB643}" type="presParOf" srcId="{A9BD28AE-2E95-48D8-9BC8-5496BB27376C}" destId="{875E388E-6552-43A0-A22C-021C0E417A19}" srcOrd="0" destOrd="0" presId="urn:microsoft.com/office/officeart/2005/8/layout/radial1"/>
    <dgm:cxn modelId="{51C338B8-D71E-43A7-8598-6D9D86B28199}" type="presParOf" srcId="{5E39845E-DD30-42C8-B138-B71785D96AD5}" destId="{F0C4A1B6-6E8B-4D82-95F3-8EB64C4400B1}" srcOrd="16"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711247-B7B2-4A3F-8FE3-1B650481F20C}" type="doc">
      <dgm:prSet loTypeId="urn:microsoft.com/office/officeart/2005/8/layout/process4" loCatId="list" qsTypeId="urn:microsoft.com/office/officeart/2005/8/quickstyle/simple5" qsCatId="simple" csTypeId="urn:microsoft.com/office/officeart/2005/8/colors/accent1_2" csCatId="accent1" phldr="1"/>
      <dgm:spPr/>
      <dgm:t>
        <a:bodyPr/>
        <a:lstStyle/>
        <a:p>
          <a:endParaRPr lang="en-US"/>
        </a:p>
      </dgm:t>
    </dgm:pt>
    <dgm:pt modelId="{EC3E05DC-556E-4C7B-9E24-80CC6040AE14}">
      <dgm:prSet custT="1"/>
      <dgm:spPr>
        <a:solidFill>
          <a:srgbClr val="4B53B2"/>
        </a:solidFill>
      </dgm:spPr>
      <dgm:t>
        <a:bodyPr/>
        <a:lstStyle/>
        <a:p>
          <a:pPr algn="l">
            <a:buFont typeface="Arial"/>
            <a:buChar char="•"/>
          </a:pPr>
          <a:r>
            <a:rPr lang="en-GB" sz="3600" u="none" dirty="0">
              <a:latin typeface="+mn-lt"/>
              <a:cs typeface="Arial"/>
            </a:rPr>
            <a:t>	</a:t>
          </a:r>
          <a:r>
            <a:rPr lang="en-GB" sz="3600" u="sng" dirty="0">
              <a:latin typeface="+mn-lt"/>
              <a:cs typeface="Arial"/>
            </a:rPr>
            <a:t>S</a:t>
          </a:r>
          <a:r>
            <a:rPr lang="en-GB" sz="3600" dirty="0">
              <a:latin typeface="+mn-lt"/>
              <a:cs typeface="Arial"/>
            </a:rPr>
            <a:t>pecific</a:t>
          </a:r>
          <a:endParaRPr lang="en-US" sz="3600" dirty="0">
            <a:latin typeface="+mn-lt"/>
          </a:endParaRPr>
        </a:p>
      </dgm:t>
    </dgm:pt>
    <dgm:pt modelId="{D6074A47-E3D0-459D-B998-B2A76B3D70DE}" type="parTrans" cxnId="{D66BD5C0-2111-495D-B7F8-D73DB42D2982}">
      <dgm:prSet/>
      <dgm:spPr/>
      <dgm:t>
        <a:bodyPr/>
        <a:lstStyle/>
        <a:p>
          <a:pPr algn="l"/>
          <a:endParaRPr lang="en-US" sz="3600">
            <a:latin typeface="+mn-lt"/>
          </a:endParaRPr>
        </a:p>
      </dgm:t>
    </dgm:pt>
    <dgm:pt modelId="{1BDF21A4-B2E8-41FB-9A8D-A338FBC76B14}" type="sibTrans" cxnId="{D66BD5C0-2111-495D-B7F8-D73DB42D2982}">
      <dgm:prSet/>
      <dgm:spPr/>
      <dgm:t>
        <a:bodyPr/>
        <a:lstStyle/>
        <a:p>
          <a:pPr algn="l"/>
          <a:endParaRPr lang="en-US" sz="3600">
            <a:latin typeface="+mn-lt"/>
          </a:endParaRPr>
        </a:p>
      </dgm:t>
    </dgm:pt>
    <dgm:pt modelId="{77B0B009-BEFF-442C-823A-A88DBF789B63}">
      <dgm:prSet custT="1"/>
      <dgm:spPr>
        <a:solidFill>
          <a:srgbClr val="4B53B2"/>
        </a:solidFill>
      </dgm:spPr>
      <dgm:t>
        <a:bodyPr/>
        <a:lstStyle/>
        <a:p>
          <a:pPr algn="l"/>
          <a:r>
            <a:rPr lang="en-US" sz="3600" u="none" dirty="0">
              <a:latin typeface="+mn-lt"/>
            </a:rPr>
            <a:t>	</a:t>
          </a:r>
          <a:r>
            <a:rPr lang="en-US" sz="3600" u="sng" dirty="0">
              <a:latin typeface="+mn-lt"/>
            </a:rPr>
            <a:t>M</a:t>
          </a:r>
          <a:r>
            <a:rPr lang="en-US" sz="3600" dirty="0">
              <a:latin typeface="+mn-lt"/>
            </a:rPr>
            <a:t>easurable</a:t>
          </a:r>
        </a:p>
      </dgm:t>
    </dgm:pt>
    <dgm:pt modelId="{D8B784D8-1BE7-4984-95F6-FE0BD2A71629}" type="parTrans" cxnId="{3DF27953-26E3-47B4-9E59-86404B33E083}">
      <dgm:prSet/>
      <dgm:spPr/>
      <dgm:t>
        <a:bodyPr/>
        <a:lstStyle/>
        <a:p>
          <a:pPr algn="l"/>
          <a:endParaRPr lang="en-US" sz="3600">
            <a:latin typeface="+mn-lt"/>
          </a:endParaRPr>
        </a:p>
      </dgm:t>
    </dgm:pt>
    <dgm:pt modelId="{D14B840E-F423-4D19-9B81-B82CA9ABDCA9}" type="sibTrans" cxnId="{3DF27953-26E3-47B4-9E59-86404B33E083}">
      <dgm:prSet/>
      <dgm:spPr/>
      <dgm:t>
        <a:bodyPr/>
        <a:lstStyle/>
        <a:p>
          <a:pPr algn="l"/>
          <a:endParaRPr lang="en-US" sz="3600">
            <a:latin typeface="+mn-lt"/>
          </a:endParaRPr>
        </a:p>
      </dgm:t>
    </dgm:pt>
    <dgm:pt modelId="{D7EB00DE-0B26-4EB8-B4F9-0DC03DC97893}">
      <dgm:prSet custT="1"/>
      <dgm:spPr>
        <a:solidFill>
          <a:srgbClr val="4B53B2"/>
        </a:solidFill>
      </dgm:spPr>
      <dgm:t>
        <a:bodyPr/>
        <a:lstStyle/>
        <a:p>
          <a:pPr algn="l"/>
          <a:r>
            <a:rPr lang="en-GB" sz="3600" u="none" dirty="0">
              <a:latin typeface="+mn-lt"/>
            </a:rPr>
            <a:t>	</a:t>
          </a:r>
          <a:r>
            <a:rPr lang="en-GB" sz="3600" u="sng" dirty="0">
              <a:latin typeface="+mn-lt"/>
            </a:rPr>
            <a:t>A</a:t>
          </a:r>
          <a:r>
            <a:rPr lang="en-GB" sz="3600" u="none" dirty="0">
              <a:latin typeface="+mn-lt"/>
            </a:rPr>
            <a:t>ttainable</a:t>
          </a:r>
          <a:endParaRPr lang="en-US" sz="3600" u="none" dirty="0">
            <a:latin typeface="+mn-lt"/>
          </a:endParaRPr>
        </a:p>
      </dgm:t>
    </dgm:pt>
    <dgm:pt modelId="{E6F4EDEB-667F-4CE7-A65D-ECD10D56D550}" type="parTrans" cxnId="{EE42BE6C-79C9-4862-AE4C-98FC7406114C}">
      <dgm:prSet/>
      <dgm:spPr/>
      <dgm:t>
        <a:bodyPr/>
        <a:lstStyle/>
        <a:p>
          <a:pPr algn="l"/>
          <a:endParaRPr lang="en-US" sz="3600">
            <a:latin typeface="+mn-lt"/>
          </a:endParaRPr>
        </a:p>
      </dgm:t>
    </dgm:pt>
    <dgm:pt modelId="{B23CEA85-B482-4C8B-A45C-63595443CC26}" type="sibTrans" cxnId="{EE42BE6C-79C9-4862-AE4C-98FC7406114C}">
      <dgm:prSet/>
      <dgm:spPr/>
      <dgm:t>
        <a:bodyPr/>
        <a:lstStyle/>
        <a:p>
          <a:pPr algn="l"/>
          <a:endParaRPr lang="en-US" sz="3600">
            <a:latin typeface="+mn-lt"/>
          </a:endParaRPr>
        </a:p>
      </dgm:t>
    </dgm:pt>
    <dgm:pt modelId="{6C6FF6EF-6661-4E44-8253-3DEC2CB89842}">
      <dgm:prSet custT="1"/>
      <dgm:spPr>
        <a:solidFill>
          <a:srgbClr val="4B53B2"/>
        </a:solidFill>
      </dgm:spPr>
      <dgm:t>
        <a:bodyPr/>
        <a:lstStyle/>
        <a:p>
          <a:pPr algn="l"/>
          <a:r>
            <a:rPr lang="en-GB" sz="3600" u="none" dirty="0">
              <a:latin typeface="+mn-lt"/>
            </a:rPr>
            <a:t>	</a:t>
          </a:r>
          <a:r>
            <a:rPr lang="en-GB" sz="3600" u="sng" dirty="0">
              <a:latin typeface="+mn-lt"/>
            </a:rPr>
            <a:t>T</a:t>
          </a:r>
          <a:r>
            <a:rPr lang="en-GB" sz="3600" dirty="0">
              <a:latin typeface="+mn-lt"/>
            </a:rPr>
            <a:t>imely</a:t>
          </a:r>
          <a:endParaRPr lang="en-US" sz="3600" dirty="0">
            <a:latin typeface="+mn-lt"/>
          </a:endParaRPr>
        </a:p>
      </dgm:t>
    </dgm:pt>
    <dgm:pt modelId="{00731C89-4C61-4F3D-AD85-77AB3B690B82}" type="parTrans" cxnId="{5AA30A91-9881-495A-85B0-F20CF8665124}">
      <dgm:prSet/>
      <dgm:spPr/>
      <dgm:t>
        <a:bodyPr/>
        <a:lstStyle/>
        <a:p>
          <a:pPr algn="l"/>
          <a:endParaRPr lang="en-US" sz="3600">
            <a:latin typeface="+mn-lt"/>
          </a:endParaRPr>
        </a:p>
      </dgm:t>
    </dgm:pt>
    <dgm:pt modelId="{DDB8B12B-5E24-4C27-9DAA-BE50A7E4C82B}" type="sibTrans" cxnId="{5AA30A91-9881-495A-85B0-F20CF8665124}">
      <dgm:prSet/>
      <dgm:spPr/>
      <dgm:t>
        <a:bodyPr/>
        <a:lstStyle/>
        <a:p>
          <a:pPr algn="l"/>
          <a:endParaRPr lang="en-US" sz="3600">
            <a:latin typeface="+mn-lt"/>
          </a:endParaRPr>
        </a:p>
      </dgm:t>
    </dgm:pt>
    <dgm:pt modelId="{F99017E6-A2D2-7845-B763-AFC08D31A5F7}">
      <dgm:prSet custT="1"/>
      <dgm:spPr>
        <a:solidFill>
          <a:srgbClr val="4B53B2"/>
        </a:solidFill>
      </dgm:spPr>
      <dgm:t>
        <a:bodyPr/>
        <a:lstStyle/>
        <a:p>
          <a:pPr algn="l"/>
          <a:r>
            <a:rPr lang="en-US" sz="3600" u="none" dirty="0">
              <a:latin typeface="+mn-lt"/>
            </a:rPr>
            <a:t>	</a:t>
          </a:r>
          <a:r>
            <a:rPr lang="en-US" sz="3600" u="sng" dirty="0">
              <a:latin typeface="+mn-lt"/>
            </a:rPr>
            <a:t>R</a:t>
          </a:r>
          <a:r>
            <a:rPr lang="en-US" sz="3600" dirty="0">
              <a:latin typeface="+mn-lt"/>
            </a:rPr>
            <a:t>elevant</a:t>
          </a:r>
        </a:p>
      </dgm:t>
    </dgm:pt>
    <dgm:pt modelId="{DE53D9EB-59C5-7541-8600-E64E556F0E88}" type="parTrans" cxnId="{29E245B0-550F-E848-8177-A5A763679A76}">
      <dgm:prSet/>
      <dgm:spPr/>
      <dgm:t>
        <a:bodyPr/>
        <a:lstStyle/>
        <a:p>
          <a:pPr algn="l"/>
          <a:endParaRPr lang="en-US" sz="3600">
            <a:latin typeface="+mn-lt"/>
          </a:endParaRPr>
        </a:p>
      </dgm:t>
    </dgm:pt>
    <dgm:pt modelId="{D29889AC-8855-5B42-A383-37C0BCAE3911}" type="sibTrans" cxnId="{29E245B0-550F-E848-8177-A5A763679A76}">
      <dgm:prSet/>
      <dgm:spPr/>
      <dgm:t>
        <a:bodyPr/>
        <a:lstStyle/>
        <a:p>
          <a:pPr algn="l"/>
          <a:endParaRPr lang="en-US" sz="3600">
            <a:latin typeface="+mn-lt"/>
          </a:endParaRPr>
        </a:p>
      </dgm:t>
    </dgm:pt>
    <dgm:pt modelId="{46FD39F7-C66C-DA44-A633-0091C16AE1A7}" type="pres">
      <dgm:prSet presAssocID="{71711247-B7B2-4A3F-8FE3-1B650481F20C}" presName="Name0" presStyleCnt="0">
        <dgm:presLayoutVars>
          <dgm:dir/>
          <dgm:animLvl val="lvl"/>
          <dgm:resizeHandles val="exact"/>
        </dgm:presLayoutVars>
      </dgm:prSet>
      <dgm:spPr/>
    </dgm:pt>
    <dgm:pt modelId="{394D93AD-52FB-3C48-A690-3A66F28F2B81}" type="pres">
      <dgm:prSet presAssocID="{6C6FF6EF-6661-4E44-8253-3DEC2CB89842}" presName="boxAndChildren" presStyleCnt="0"/>
      <dgm:spPr/>
    </dgm:pt>
    <dgm:pt modelId="{DAC7C8B4-BEE2-8141-80F5-8AA2DDD1680A}" type="pres">
      <dgm:prSet presAssocID="{6C6FF6EF-6661-4E44-8253-3DEC2CB89842}" presName="parentTextBox" presStyleLbl="node1" presStyleIdx="0" presStyleCnt="5"/>
      <dgm:spPr/>
    </dgm:pt>
    <dgm:pt modelId="{F6BC0840-F160-9643-89FE-A36DD574141C}" type="pres">
      <dgm:prSet presAssocID="{D29889AC-8855-5B42-A383-37C0BCAE3911}" presName="sp" presStyleCnt="0"/>
      <dgm:spPr/>
    </dgm:pt>
    <dgm:pt modelId="{88795AE0-B59E-F841-B35A-98BDD8112D8E}" type="pres">
      <dgm:prSet presAssocID="{F99017E6-A2D2-7845-B763-AFC08D31A5F7}" presName="arrowAndChildren" presStyleCnt="0"/>
      <dgm:spPr/>
    </dgm:pt>
    <dgm:pt modelId="{14DC49BF-35AD-A147-8AD1-A9E57A04B4EF}" type="pres">
      <dgm:prSet presAssocID="{F99017E6-A2D2-7845-B763-AFC08D31A5F7}" presName="parentTextArrow" presStyleLbl="node1" presStyleIdx="1" presStyleCnt="5"/>
      <dgm:spPr/>
    </dgm:pt>
    <dgm:pt modelId="{DCA1828E-9F26-A842-B250-6F9FD040CF00}" type="pres">
      <dgm:prSet presAssocID="{B23CEA85-B482-4C8B-A45C-63595443CC26}" presName="sp" presStyleCnt="0"/>
      <dgm:spPr/>
    </dgm:pt>
    <dgm:pt modelId="{5CC13E0B-FED0-2343-86F9-7C026B4D5E7A}" type="pres">
      <dgm:prSet presAssocID="{D7EB00DE-0B26-4EB8-B4F9-0DC03DC97893}" presName="arrowAndChildren" presStyleCnt="0"/>
      <dgm:spPr/>
    </dgm:pt>
    <dgm:pt modelId="{FC1DD4F6-ABC5-5E45-B199-BE75FEB10E4F}" type="pres">
      <dgm:prSet presAssocID="{D7EB00DE-0B26-4EB8-B4F9-0DC03DC97893}" presName="parentTextArrow" presStyleLbl="node1" presStyleIdx="2" presStyleCnt="5"/>
      <dgm:spPr/>
    </dgm:pt>
    <dgm:pt modelId="{558861D0-A070-DB47-8F33-842C89824199}" type="pres">
      <dgm:prSet presAssocID="{D14B840E-F423-4D19-9B81-B82CA9ABDCA9}" presName="sp" presStyleCnt="0"/>
      <dgm:spPr/>
    </dgm:pt>
    <dgm:pt modelId="{2274919A-F8BB-ED4F-9CA8-1B416770F8B4}" type="pres">
      <dgm:prSet presAssocID="{77B0B009-BEFF-442C-823A-A88DBF789B63}" presName="arrowAndChildren" presStyleCnt="0"/>
      <dgm:spPr/>
    </dgm:pt>
    <dgm:pt modelId="{F968B632-9D18-254B-B110-1A8E39BC8A67}" type="pres">
      <dgm:prSet presAssocID="{77B0B009-BEFF-442C-823A-A88DBF789B63}" presName="parentTextArrow" presStyleLbl="node1" presStyleIdx="3" presStyleCnt="5"/>
      <dgm:spPr/>
    </dgm:pt>
    <dgm:pt modelId="{4FDBE368-600A-CA4B-8D84-D1DB76D18F08}" type="pres">
      <dgm:prSet presAssocID="{1BDF21A4-B2E8-41FB-9A8D-A338FBC76B14}" presName="sp" presStyleCnt="0"/>
      <dgm:spPr/>
    </dgm:pt>
    <dgm:pt modelId="{7B1B5B60-316C-AC41-B4A4-BA6AD2080859}" type="pres">
      <dgm:prSet presAssocID="{EC3E05DC-556E-4C7B-9E24-80CC6040AE14}" presName="arrowAndChildren" presStyleCnt="0"/>
      <dgm:spPr/>
    </dgm:pt>
    <dgm:pt modelId="{DD58F06A-F3DD-0240-9C5F-BF718304D1FB}" type="pres">
      <dgm:prSet presAssocID="{EC3E05DC-556E-4C7B-9E24-80CC6040AE14}" presName="parentTextArrow" presStyleLbl="node1" presStyleIdx="4" presStyleCnt="5"/>
      <dgm:spPr/>
    </dgm:pt>
  </dgm:ptLst>
  <dgm:cxnLst>
    <dgm:cxn modelId="{8621DA3A-1664-F04A-B0CF-5F0269DC1FFA}" type="presOf" srcId="{EC3E05DC-556E-4C7B-9E24-80CC6040AE14}" destId="{DD58F06A-F3DD-0240-9C5F-BF718304D1FB}" srcOrd="0" destOrd="0" presId="urn:microsoft.com/office/officeart/2005/8/layout/process4"/>
    <dgm:cxn modelId="{3DF27953-26E3-47B4-9E59-86404B33E083}" srcId="{71711247-B7B2-4A3F-8FE3-1B650481F20C}" destId="{77B0B009-BEFF-442C-823A-A88DBF789B63}" srcOrd="1" destOrd="0" parTransId="{D8B784D8-1BE7-4984-95F6-FE0BD2A71629}" sibTransId="{D14B840E-F423-4D19-9B81-B82CA9ABDCA9}"/>
    <dgm:cxn modelId="{EE42BE6C-79C9-4862-AE4C-98FC7406114C}" srcId="{71711247-B7B2-4A3F-8FE3-1B650481F20C}" destId="{D7EB00DE-0B26-4EB8-B4F9-0DC03DC97893}" srcOrd="2" destOrd="0" parTransId="{E6F4EDEB-667F-4CE7-A65D-ECD10D56D550}" sibTransId="{B23CEA85-B482-4C8B-A45C-63595443CC26}"/>
    <dgm:cxn modelId="{9CF25A80-C7B8-F341-AEE0-6907CB2DCFE4}" type="presOf" srcId="{6C6FF6EF-6661-4E44-8253-3DEC2CB89842}" destId="{DAC7C8B4-BEE2-8141-80F5-8AA2DDD1680A}" srcOrd="0" destOrd="0" presId="urn:microsoft.com/office/officeart/2005/8/layout/process4"/>
    <dgm:cxn modelId="{5AA30A91-9881-495A-85B0-F20CF8665124}" srcId="{71711247-B7B2-4A3F-8FE3-1B650481F20C}" destId="{6C6FF6EF-6661-4E44-8253-3DEC2CB89842}" srcOrd="4" destOrd="0" parTransId="{00731C89-4C61-4F3D-AD85-77AB3B690B82}" sibTransId="{DDB8B12B-5E24-4C27-9DAA-BE50A7E4C82B}"/>
    <dgm:cxn modelId="{D0304191-7530-294C-93BF-F3F1EEB7C70C}" type="presOf" srcId="{71711247-B7B2-4A3F-8FE3-1B650481F20C}" destId="{46FD39F7-C66C-DA44-A633-0091C16AE1A7}" srcOrd="0" destOrd="0" presId="urn:microsoft.com/office/officeart/2005/8/layout/process4"/>
    <dgm:cxn modelId="{4C2FAD9B-2350-A34E-8CD3-B655A2753761}" type="presOf" srcId="{D7EB00DE-0B26-4EB8-B4F9-0DC03DC97893}" destId="{FC1DD4F6-ABC5-5E45-B199-BE75FEB10E4F}" srcOrd="0" destOrd="0" presId="urn:microsoft.com/office/officeart/2005/8/layout/process4"/>
    <dgm:cxn modelId="{29E245B0-550F-E848-8177-A5A763679A76}" srcId="{71711247-B7B2-4A3F-8FE3-1B650481F20C}" destId="{F99017E6-A2D2-7845-B763-AFC08D31A5F7}" srcOrd="3" destOrd="0" parTransId="{DE53D9EB-59C5-7541-8600-E64E556F0E88}" sibTransId="{D29889AC-8855-5B42-A383-37C0BCAE3911}"/>
    <dgm:cxn modelId="{91B7EEB0-D061-F34E-96CC-5257FD1F955F}" type="presOf" srcId="{F99017E6-A2D2-7845-B763-AFC08D31A5F7}" destId="{14DC49BF-35AD-A147-8AD1-A9E57A04B4EF}" srcOrd="0" destOrd="0" presId="urn:microsoft.com/office/officeart/2005/8/layout/process4"/>
    <dgm:cxn modelId="{D66BD5C0-2111-495D-B7F8-D73DB42D2982}" srcId="{71711247-B7B2-4A3F-8FE3-1B650481F20C}" destId="{EC3E05DC-556E-4C7B-9E24-80CC6040AE14}" srcOrd="0" destOrd="0" parTransId="{D6074A47-E3D0-459D-B998-B2A76B3D70DE}" sibTransId="{1BDF21A4-B2E8-41FB-9A8D-A338FBC76B14}"/>
    <dgm:cxn modelId="{EA4535F6-A079-B048-B3BE-E7B53EA70284}" type="presOf" srcId="{77B0B009-BEFF-442C-823A-A88DBF789B63}" destId="{F968B632-9D18-254B-B110-1A8E39BC8A67}" srcOrd="0" destOrd="0" presId="urn:microsoft.com/office/officeart/2005/8/layout/process4"/>
    <dgm:cxn modelId="{71082D1C-F104-E54C-BFA5-AF5BB8E8EC4A}" type="presParOf" srcId="{46FD39F7-C66C-DA44-A633-0091C16AE1A7}" destId="{394D93AD-52FB-3C48-A690-3A66F28F2B81}" srcOrd="0" destOrd="0" presId="urn:microsoft.com/office/officeart/2005/8/layout/process4"/>
    <dgm:cxn modelId="{047D18FD-BF5B-6949-9A8B-714B4B447406}" type="presParOf" srcId="{394D93AD-52FB-3C48-A690-3A66F28F2B81}" destId="{DAC7C8B4-BEE2-8141-80F5-8AA2DDD1680A}" srcOrd="0" destOrd="0" presId="urn:microsoft.com/office/officeart/2005/8/layout/process4"/>
    <dgm:cxn modelId="{80224A1E-7378-BE4C-A148-502E936979BF}" type="presParOf" srcId="{46FD39F7-C66C-DA44-A633-0091C16AE1A7}" destId="{F6BC0840-F160-9643-89FE-A36DD574141C}" srcOrd="1" destOrd="0" presId="urn:microsoft.com/office/officeart/2005/8/layout/process4"/>
    <dgm:cxn modelId="{F1E292AE-7F35-0549-B646-EEEB855A170A}" type="presParOf" srcId="{46FD39F7-C66C-DA44-A633-0091C16AE1A7}" destId="{88795AE0-B59E-F841-B35A-98BDD8112D8E}" srcOrd="2" destOrd="0" presId="urn:microsoft.com/office/officeart/2005/8/layout/process4"/>
    <dgm:cxn modelId="{C0504077-2F26-ED4B-8908-759EDA357F47}" type="presParOf" srcId="{88795AE0-B59E-F841-B35A-98BDD8112D8E}" destId="{14DC49BF-35AD-A147-8AD1-A9E57A04B4EF}" srcOrd="0" destOrd="0" presId="urn:microsoft.com/office/officeart/2005/8/layout/process4"/>
    <dgm:cxn modelId="{32291197-9EEF-C940-ACE3-6F872241C55A}" type="presParOf" srcId="{46FD39F7-C66C-DA44-A633-0091C16AE1A7}" destId="{DCA1828E-9F26-A842-B250-6F9FD040CF00}" srcOrd="3" destOrd="0" presId="urn:microsoft.com/office/officeart/2005/8/layout/process4"/>
    <dgm:cxn modelId="{809727E6-7D1B-254D-B7D6-37CF6D5BB7BB}" type="presParOf" srcId="{46FD39F7-C66C-DA44-A633-0091C16AE1A7}" destId="{5CC13E0B-FED0-2343-86F9-7C026B4D5E7A}" srcOrd="4" destOrd="0" presId="urn:microsoft.com/office/officeart/2005/8/layout/process4"/>
    <dgm:cxn modelId="{6B241351-06CC-0847-ABA0-51F2C930AB62}" type="presParOf" srcId="{5CC13E0B-FED0-2343-86F9-7C026B4D5E7A}" destId="{FC1DD4F6-ABC5-5E45-B199-BE75FEB10E4F}" srcOrd="0" destOrd="0" presId="urn:microsoft.com/office/officeart/2005/8/layout/process4"/>
    <dgm:cxn modelId="{C4A6B327-1457-D542-985D-B2F37C5EBC17}" type="presParOf" srcId="{46FD39F7-C66C-DA44-A633-0091C16AE1A7}" destId="{558861D0-A070-DB47-8F33-842C89824199}" srcOrd="5" destOrd="0" presId="urn:microsoft.com/office/officeart/2005/8/layout/process4"/>
    <dgm:cxn modelId="{0FF54CCF-10AD-064F-8F3A-BC960AA12C2B}" type="presParOf" srcId="{46FD39F7-C66C-DA44-A633-0091C16AE1A7}" destId="{2274919A-F8BB-ED4F-9CA8-1B416770F8B4}" srcOrd="6" destOrd="0" presId="urn:microsoft.com/office/officeart/2005/8/layout/process4"/>
    <dgm:cxn modelId="{6246F66B-60B2-0D44-95E2-F756C45A292E}" type="presParOf" srcId="{2274919A-F8BB-ED4F-9CA8-1B416770F8B4}" destId="{F968B632-9D18-254B-B110-1A8E39BC8A67}" srcOrd="0" destOrd="0" presId="urn:microsoft.com/office/officeart/2005/8/layout/process4"/>
    <dgm:cxn modelId="{7D40CB4D-E8B4-1C42-88C5-848408411A65}" type="presParOf" srcId="{46FD39F7-C66C-DA44-A633-0091C16AE1A7}" destId="{4FDBE368-600A-CA4B-8D84-D1DB76D18F08}" srcOrd="7" destOrd="0" presId="urn:microsoft.com/office/officeart/2005/8/layout/process4"/>
    <dgm:cxn modelId="{168D3CEA-70CC-6B45-BBA7-805058C8C8A8}" type="presParOf" srcId="{46FD39F7-C66C-DA44-A633-0091C16AE1A7}" destId="{7B1B5B60-316C-AC41-B4A4-BA6AD2080859}" srcOrd="8" destOrd="0" presId="urn:microsoft.com/office/officeart/2005/8/layout/process4"/>
    <dgm:cxn modelId="{231B5DCF-4571-6942-B877-4B5F9EC85FD8}" type="presParOf" srcId="{7B1B5B60-316C-AC41-B4A4-BA6AD2080859}" destId="{DD58F06A-F3DD-0240-9C5F-BF718304D1FB}" srcOrd="0" destOrd="0" presId="urn:microsoft.com/office/officeart/2005/8/layout/process4"/>
  </dgm:cxnLst>
  <dgm:bg/>
  <dgm:whole>
    <a:ln w="57150">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3B53AB4-FD17-41E6-9434-BC0AE7590E7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E05BCB5-3224-4A1A-B4EF-2A4319049849}">
      <dgm:prSet/>
      <dgm:spPr/>
      <dgm:t>
        <a:bodyPr/>
        <a:lstStyle/>
        <a:p>
          <a:r>
            <a:rPr lang="en-US" dirty="0">
              <a:latin typeface="Garamond" panose="02020404030301010803" pitchFamily="18" charset="0"/>
            </a:rPr>
            <a:t>Set a goal for yourself to be physically active everyday</a:t>
          </a:r>
        </a:p>
      </dgm:t>
    </dgm:pt>
    <dgm:pt modelId="{0930D4AC-0205-462C-8458-CF08666FCADC}" type="parTrans" cxnId="{D99F44F8-792F-47F0-97B6-36B7E383103A}">
      <dgm:prSet/>
      <dgm:spPr/>
      <dgm:t>
        <a:bodyPr/>
        <a:lstStyle/>
        <a:p>
          <a:endParaRPr lang="en-US"/>
        </a:p>
      </dgm:t>
    </dgm:pt>
    <dgm:pt modelId="{0F0ABECA-9F78-4F07-9190-8AC676A25B10}" type="sibTrans" cxnId="{D99F44F8-792F-47F0-97B6-36B7E383103A}">
      <dgm:prSet/>
      <dgm:spPr/>
      <dgm:t>
        <a:bodyPr/>
        <a:lstStyle/>
        <a:p>
          <a:endParaRPr lang="en-US"/>
        </a:p>
      </dgm:t>
    </dgm:pt>
    <dgm:pt modelId="{06BF2A82-1DB2-4641-BC34-9714A9B743BF}">
      <dgm:prSet/>
      <dgm:spPr/>
      <dgm:t>
        <a:bodyPr/>
        <a:lstStyle/>
        <a:p>
          <a:r>
            <a:rPr lang="en-US" dirty="0">
              <a:latin typeface="Garamond" panose="02020404030301010803" pitchFamily="18" charset="0"/>
            </a:rPr>
            <a:t>Record how you feel before physical activity </a:t>
          </a:r>
        </a:p>
      </dgm:t>
    </dgm:pt>
    <dgm:pt modelId="{47AAD8B1-DDB0-444E-897C-1211E4883EC0}" type="parTrans" cxnId="{CC3A9528-E250-4C13-A7E0-C08190BCCDFD}">
      <dgm:prSet/>
      <dgm:spPr/>
      <dgm:t>
        <a:bodyPr/>
        <a:lstStyle/>
        <a:p>
          <a:endParaRPr lang="en-US"/>
        </a:p>
      </dgm:t>
    </dgm:pt>
    <dgm:pt modelId="{41BC6383-8A6F-4843-86D5-6ADD7068F364}" type="sibTrans" cxnId="{CC3A9528-E250-4C13-A7E0-C08190BCCDFD}">
      <dgm:prSet/>
      <dgm:spPr/>
      <dgm:t>
        <a:bodyPr/>
        <a:lstStyle/>
        <a:p>
          <a:endParaRPr lang="en-US"/>
        </a:p>
      </dgm:t>
    </dgm:pt>
    <dgm:pt modelId="{CB65958E-211C-4C12-9622-F71694BC213F}">
      <dgm:prSet/>
      <dgm:spPr/>
      <dgm:t>
        <a:bodyPr/>
        <a:lstStyle/>
        <a:p>
          <a:r>
            <a:rPr lang="en-US" dirty="0">
              <a:latin typeface="Garamond" panose="02020404030301010803" pitchFamily="18" charset="0"/>
            </a:rPr>
            <a:t>Record how you feel after walking, yoga, dancing, playing cricket. </a:t>
          </a:r>
        </a:p>
      </dgm:t>
    </dgm:pt>
    <dgm:pt modelId="{C3AB0B81-0838-40A2-9348-2E110485BB8F}" type="parTrans" cxnId="{E34265CA-CBDD-4CEE-BB59-04D525B03628}">
      <dgm:prSet/>
      <dgm:spPr/>
      <dgm:t>
        <a:bodyPr/>
        <a:lstStyle/>
        <a:p>
          <a:endParaRPr lang="en-US"/>
        </a:p>
      </dgm:t>
    </dgm:pt>
    <dgm:pt modelId="{08993920-6B0E-48A3-BE78-F3E83620199B}" type="sibTrans" cxnId="{E34265CA-CBDD-4CEE-BB59-04D525B03628}">
      <dgm:prSet/>
      <dgm:spPr/>
      <dgm:t>
        <a:bodyPr/>
        <a:lstStyle/>
        <a:p>
          <a:endParaRPr lang="en-US"/>
        </a:p>
      </dgm:t>
    </dgm:pt>
    <dgm:pt modelId="{67582B87-DFCC-4520-A7B2-F7538A5797F0}" type="pres">
      <dgm:prSet presAssocID="{A3B53AB4-FD17-41E6-9434-BC0AE7590E7B}" presName="root" presStyleCnt="0">
        <dgm:presLayoutVars>
          <dgm:dir/>
          <dgm:resizeHandles val="exact"/>
        </dgm:presLayoutVars>
      </dgm:prSet>
      <dgm:spPr/>
    </dgm:pt>
    <dgm:pt modelId="{51888DDC-E16E-4FCA-836D-D5C3939F3DAC}" type="pres">
      <dgm:prSet presAssocID="{BE05BCB5-3224-4A1A-B4EF-2A4319049849}" presName="compNode" presStyleCnt="0"/>
      <dgm:spPr/>
    </dgm:pt>
    <dgm:pt modelId="{F634735E-F47B-4D87-ABF1-8302B2B56B42}" type="pres">
      <dgm:prSet presAssocID="{BE05BCB5-3224-4A1A-B4EF-2A4319049849}" presName="bgRect" presStyleLbl="bgShp" presStyleIdx="0" presStyleCnt="3"/>
      <dgm:spPr/>
    </dgm:pt>
    <dgm:pt modelId="{B3C86BB7-28EE-4BAB-89D5-898D65CED83F}" type="pres">
      <dgm:prSet presAssocID="{BE05BCB5-3224-4A1A-B4EF-2A431904984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un"/>
        </a:ext>
      </dgm:extLst>
    </dgm:pt>
    <dgm:pt modelId="{494A03E4-114B-4E32-BE23-C0A1BA053BD2}" type="pres">
      <dgm:prSet presAssocID="{BE05BCB5-3224-4A1A-B4EF-2A4319049849}" presName="spaceRect" presStyleCnt="0"/>
      <dgm:spPr/>
    </dgm:pt>
    <dgm:pt modelId="{F0E798DA-FB2C-4688-8F5F-012AA4822697}" type="pres">
      <dgm:prSet presAssocID="{BE05BCB5-3224-4A1A-B4EF-2A4319049849}" presName="parTx" presStyleLbl="revTx" presStyleIdx="0" presStyleCnt="3">
        <dgm:presLayoutVars>
          <dgm:chMax val="0"/>
          <dgm:chPref val="0"/>
        </dgm:presLayoutVars>
      </dgm:prSet>
      <dgm:spPr/>
    </dgm:pt>
    <dgm:pt modelId="{105EF83F-4B6B-4696-9C1D-B19156F5D059}" type="pres">
      <dgm:prSet presAssocID="{0F0ABECA-9F78-4F07-9190-8AC676A25B10}" presName="sibTrans" presStyleCnt="0"/>
      <dgm:spPr/>
    </dgm:pt>
    <dgm:pt modelId="{ED863A83-0E19-46CD-90A6-C75BD1301222}" type="pres">
      <dgm:prSet presAssocID="{06BF2A82-1DB2-4641-BC34-9714A9B743BF}" presName="compNode" presStyleCnt="0"/>
      <dgm:spPr/>
    </dgm:pt>
    <dgm:pt modelId="{7DC65F5C-2FED-4A0C-8C9B-DA1FDDFA5E69}" type="pres">
      <dgm:prSet presAssocID="{06BF2A82-1DB2-4641-BC34-9714A9B743BF}" presName="bgRect" presStyleLbl="bgShp" presStyleIdx="1" presStyleCnt="3"/>
      <dgm:spPr/>
    </dgm:pt>
    <dgm:pt modelId="{37059FAD-BBAB-451B-99DD-D0DD851D837E}" type="pres">
      <dgm:prSet presAssocID="{06BF2A82-1DB2-4641-BC34-9714A9B743B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nce"/>
        </a:ext>
      </dgm:extLst>
    </dgm:pt>
    <dgm:pt modelId="{EC206CA0-F92C-4F03-83B2-AE40DB42E5F9}" type="pres">
      <dgm:prSet presAssocID="{06BF2A82-1DB2-4641-BC34-9714A9B743BF}" presName="spaceRect" presStyleCnt="0"/>
      <dgm:spPr/>
    </dgm:pt>
    <dgm:pt modelId="{7FB27EEA-4A30-440E-AEA7-97FEDDD596CD}" type="pres">
      <dgm:prSet presAssocID="{06BF2A82-1DB2-4641-BC34-9714A9B743BF}" presName="parTx" presStyleLbl="revTx" presStyleIdx="1" presStyleCnt="3">
        <dgm:presLayoutVars>
          <dgm:chMax val="0"/>
          <dgm:chPref val="0"/>
        </dgm:presLayoutVars>
      </dgm:prSet>
      <dgm:spPr/>
    </dgm:pt>
    <dgm:pt modelId="{C1F5D72F-D30A-4298-9B23-251FB0FDE7F6}" type="pres">
      <dgm:prSet presAssocID="{41BC6383-8A6F-4843-86D5-6ADD7068F364}" presName="sibTrans" presStyleCnt="0"/>
      <dgm:spPr/>
    </dgm:pt>
    <dgm:pt modelId="{038F1C0D-74CE-4EB2-8205-67666C772B84}" type="pres">
      <dgm:prSet presAssocID="{CB65958E-211C-4C12-9622-F71694BC213F}" presName="compNode" presStyleCnt="0"/>
      <dgm:spPr/>
    </dgm:pt>
    <dgm:pt modelId="{794CD365-0B86-4342-A7CC-8270CEAFD295}" type="pres">
      <dgm:prSet presAssocID="{CB65958E-211C-4C12-9622-F71694BC213F}" presName="bgRect" presStyleLbl="bgShp" presStyleIdx="2" presStyleCnt="3"/>
      <dgm:spPr/>
    </dgm:pt>
    <dgm:pt modelId="{ED78EF52-32D8-4EED-97B5-A6E3DFD2FEC3}" type="pres">
      <dgm:prSet presAssocID="{CB65958E-211C-4C12-9622-F71694BC213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ricket"/>
        </a:ext>
      </dgm:extLst>
    </dgm:pt>
    <dgm:pt modelId="{A9ECC281-40A0-42C5-855A-ECE8AAAF87F7}" type="pres">
      <dgm:prSet presAssocID="{CB65958E-211C-4C12-9622-F71694BC213F}" presName="spaceRect" presStyleCnt="0"/>
      <dgm:spPr/>
    </dgm:pt>
    <dgm:pt modelId="{A004624D-BE03-4657-804F-4F2A7014B6AA}" type="pres">
      <dgm:prSet presAssocID="{CB65958E-211C-4C12-9622-F71694BC213F}" presName="parTx" presStyleLbl="revTx" presStyleIdx="2" presStyleCnt="3">
        <dgm:presLayoutVars>
          <dgm:chMax val="0"/>
          <dgm:chPref val="0"/>
        </dgm:presLayoutVars>
      </dgm:prSet>
      <dgm:spPr/>
    </dgm:pt>
  </dgm:ptLst>
  <dgm:cxnLst>
    <dgm:cxn modelId="{CC3A9528-E250-4C13-A7E0-C08190BCCDFD}" srcId="{A3B53AB4-FD17-41E6-9434-BC0AE7590E7B}" destId="{06BF2A82-1DB2-4641-BC34-9714A9B743BF}" srcOrd="1" destOrd="0" parTransId="{47AAD8B1-DDB0-444E-897C-1211E4883EC0}" sibTransId="{41BC6383-8A6F-4843-86D5-6ADD7068F364}"/>
    <dgm:cxn modelId="{51552F4D-54A1-4F99-BC2E-83BC74A7DEDC}" type="presOf" srcId="{A3B53AB4-FD17-41E6-9434-BC0AE7590E7B}" destId="{67582B87-DFCC-4520-A7B2-F7538A5797F0}" srcOrd="0" destOrd="0" presId="urn:microsoft.com/office/officeart/2018/2/layout/IconVerticalSolidList"/>
    <dgm:cxn modelId="{98B55371-9D47-4EC8-9A4B-791043107FAE}" type="presOf" srcId="{CB65958E-211C-4C12-9622-F71694BC213F}" destId="{A004624D-BE03-4657-804F-4F2A7014B6AA}" srcOrd="0" destOrd="0" presId="urn:microsoft.com/office/officeart/2018/2/layout/IconVerticalSolidList"/>
    <dgm:cxn modelId="{B6D3DB9B-D3FF-4BC8-ACB1-9A3CF337722D}" type="presOf" srcId="{BE05BCB5-3224-4A1A-B4EF-2A4319049849}" destId="{F0E798DA-FB2C-4688-8F5F-012AA4822697}" srcOrd="0" destOrd="0" presId="urn:microsoft.com/office/officeart/2018/2/layout/IconVerticalSolidList"/>
    <dgm:cxn modelId="{E34265CA-CBDD-4CEE-BB59-04D525B03628}" srcId="{A3B53AB4-FD17-41E6-9434-BC0AE7590E7B}" destId="{CB65958E-211C-4C12-9622-F71694BC213F}" srcOrd="2" destOrd="0" parTransId="{C3AB0B81-0838-40A2-9348-2E110485BB8F}" sibTransId="{08993920-6B0E-48A3-BE78-F3E83620199B}"/>
    <dgm:cxn modelId="{D99F44F8-792F-47F0-97B6-36B7E383103A}" srcId="{A3B53AB4-FD17-41E6-9434-BC0AE7590E7B}" destId="{BE05BCB5-3224-4A1A-B4EF-2A4319049849}" srcOrd="0" destOrd="0" parTransId="{0930D4AC-0205-462C-8458-CF08666FCADC}" sibTransId="{0F0ABECA-9F78-4F07-9190-8AC676A25B10}"/>
    <dgm:cxn modelId="{B1E29FF8-662E-4E87-9AFE-2F72EBC7BF45}" type="presOf" srcId="{06BF2A82-1DB2-4641-BC34-9714A9B743BF}" destId="{7FB27EEA-4A30-440E-AEA7-97FEDDD596CD}" srcOrd="0" destOrd="0" presId="urn:microsoft.com/office/officeart/2018/2/layout/IconVerticalSolidList"/>
    <dgm:cxn modelId="{DCD1C952-B311-4519-A2B6-CC5D12B24AC2}" type="presParOf" srcId="{67582B87-DFCC-4520-A7B2-F7538A5797F0}" destId="{51888DDC-E16E-4FCA-836D-D5C3939F3DAC}" srcOrd="0" destOrd="0" presId="urn:microsoft.com/office/officeart/2018/2/layout/IconVerticalSolidList"/>
    <dgm:cxn modelId="{9ACC32B5-5402-4D61-8356-73A7B528AC93}" type="presParOf" srcId="{51888DDC-E16E-4FCA-836D-D5C3939F3DAC}" destId="{F634735E-F47B-4D87-ABF1-8302B2B56B42}" srcOrd="0" destOrd="0" presId="urn:microsoft.com/office/officeart/2018/2/layout/IconVerticalSolidList"/>
    <dgm:cxn modelId="{6E7630C4-F0B1-4B7F-A611-500E1C8D11EA}" type="presParOf" srcId="{51888DDC-E16E-4FCA-836D-D5C3939F3DAC}" destId="{B3C86BB7-28EE-4BAB-89D5-898D65CED83F}" srcOrd="1" destOrd="0" presId="urn:microsoft.com/office/officeart/2018/2/layout/IconVerticalSolidList"/>
    <dgm:cxn modelId="{A082315C-203D-4F58-A17C-8FC2ED4D6FA2}" type="presParOf" srcId="{51888DDC-E16E-4FCA-836D-D5C3939F3DAC}" destId="{494A03E4-114B-4E32-BE23-C0A1BA053BD2}" srcOrd="2" destOrd="0" presId="urn:microsoft.com/office/officeart/2018/2/layout/IconVerticalSolidList"/>
    <dgm:cxn modelId="{986D1001-DB02-4314-9DD2-DB0E5A8926E9}" type="presParOf" srcId="{51888DDC-E16E-4FCA-836D-D5C3939F3DAC}" destId="{F0E798DA-FB2C-4688-8F5F-012AA4822697}" srcOrd="3" destOrd="0" presId="urn:microsoft.com/office/officeart/2018/2/layout/IconVerticalSolidList"/>
    <dgm:cxn modelId="{058725FA-DC0B-49E1-A95D-C42EADD6B27C}" type="presParOf" srcId="{67582B87-DFCC-4520-A7B2-F7538A5797F0}" destId="{105EF83F-4B6B-4696-9C1D-B19156F5D059}" srcOrd="1" destOrd="0" presId="urn:microsoft.com/office/officeart/2018/2/layout/IconVerticalSolidList"/>
    <dgm:cxn modelId="{A499CAE1-D488-41DD-87FD-67ABEF7EA9AC}" type="presParOf" srcId="{67582B87-DFCC-4520-A7B2-F7538A5797F0}" destId="{ED863A83-0E19-46CD-90A6-C75BD1301222}" srcOrd="2" destOrd="0" presId="urn:microsoft.com/office/officeart/2018/2/layout/IconVerticalSolidList"/>
    <dgm:cxn modelId="{7168229B-7FA0-4E02-9B28-1BF1FC2CB6BA}" type="presParOf" srcId="{ED863A83-0E19-46CD-90A6-C75BD1301222}" destId="{7DC65F5C-2FED-4A0C-8C9B-DA1FDDFA5E69}" srcOrd="0" destOrd="0" presId="urn:microsoft.com/office/officeart/2018/2/layout/IconVerticalSolidList"/>
    <dgm:cxn modelId="{87CEE1F0-CCE1-4FF1-A939-461CAEE5C2FA}" type="presParOf" srcId="{ED863A83-0E19-46CD-90A6-C75BD1301222}" destId="{37059FAD-BBAB-451B-99DD-D0DD851D837E}" srcOrd="1" destOrd="0" presId="urn:microsoft.com/office/officeart/2018/2/layout/IconVerticalSolidList"/>
    <dgm:cxn modelId="{52855AA3-113F-4DD5-994E-26F5A9080A38}" type="presParOf" srcId="{ED863A83-0E19-46CD-90A6-C75BD1301222}" destId="{EC206CA0-F92C-4F03-83B2-AE40DB42E5F9}" srcOrd="2" destOrd="0" presId="urn:microsoft.com/office/officeart/2018/2/layout/IconVerticalSolidList"/>
    <dgm:cxn modelId="{C351B04C-CC23-4BB5-A163-81716067A9C6}" type="presParOf" srcId="{ED863A83-0E19-46CD-90A6-C75BD1301222}" destId="{7FB27EEA-4A30-440E-AEA7-97FEDDD596CD}" srcOrd="3" destOrd="0" presId="urn:microsoft.com/office/officeart/2018/2/layout/IconVerticalSolidList"/>
    <dgm:cxn modelId="{8D2EE375-356C-49AE-B28F-FAA94B01678F}" type="presParOf" srcId="{67582B87-DFCC-4520-A7B2-F7538A5797F0}" destId="{C1F5D72F-D30A-4298-9B23-251FB0FDE7F6}" srcOrd="3" destOrd="0" presId="urn:microsoft.com/office/officeart/2018/2/layout/IconVerticalSolidList"/>
    <dgm:cxn modelId="{41DE224E-9C05-41B0-9529-29B2FDECD45C}" type="presParOf" srcId="{67582B87-DFCC-4520-A7B2-F7538A5797F0}" destId="{038F1C0D-74CE-4EB2-8205-67666C772B84}" srcOrd="4" destOrd="0" presId="urn:microsoft.com/office/officeart/2018/2/layout/IconVerticalSolidList"/>
    <dgm:cxn modelId="{1E97629B-7834-4235-B501-F648EBC952C1}" type="presParOf" srcId="{038F1C0D-74CE-4EB2-8205-67666C772B84}" destId="{794CD365-0B86-4342-A7CC-8270CEAFD295}" srcOrd="0" destOrd="0" presId="urn:microsoft.com/office/officeart/2018/2/layout/IconVerticalSolidList"/>
    <dgm:cxn modelId="{0BC9A3AB-75A3-4150-A6ED-48A4679D694F}" type="presParOf" srcId="{038F1C0D-74CE-4EB2-8205-67666C772B84}" destId="{ED78EF52-32D8-4EED-97B5-A6E3DFD2FEC3}" srcOrd="1" destOrd="0" presId="urn:microsoft.com/office/officeart/2018/2/layout/IconVerticalSolidList"/>
    <dgm:cxn modelId="{7DA8DD08-BC59-4B94-9765-3FE22EF20FD4}" type="presParOf" srcId="{038F1C0D-74CE-4EB2-8205-67666C772B84}" destId="{A9ECC281-40A0-42C5-855A-ECE8AAAF87F7}" srcOrd="2" destOrd="0" presId="urn:microsoft.com/office/officeart/2018/2/layout/IconVerticalSolidList"/>
    <dgm:cxn modelId="{9CC7EAD9-1D90-4ACC-B1F1-C9331E8AB6FB}" type="presParOf" srcId="{038F1C0D-74CE-4EB2-8205-67666C772B84}" destId="{A004624D-BE03-4657-804F-4F2A7014B6A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CB6CDB1-5E25-429C-9BB3-8319BA33E7A3}" type="doc">
      <dgm:prSet loTypeId="urn:microsoft.com/office/officeart/2005/8/layout/hierarchy1" loCatId="hierarchy" qsTypeId="urn:microsoft.com/office/officeart/2005/8/quickstyle/simple4" qsCatId="simple" csTypeId="urn:microsoft.com/office/officeart/2005/8/colors/colorful2" csCatId="colorful"/>
      <dgm:spPr/>
      <dgm:t>
        <a:bodyPr/>
        <a:lstStyle/>
        <a:p>
          <a:endParaRPr lang="en-US"/>
        </a:p>
      </dgm:t>
    </dgm:pt>
    <dgm:pt modelId="{8A040821-6E2D-40CC-A815-BB700A1931FF}">
      <dgm:prSet/>
      <dgm:spPr/>
      <dgm:t>
        <a:bodyPr/>
        <a:lstStyle/>
        <a:p>
          <a:r>
            <a:rPr lang="en-US"/>
            <a:t>Learning strategies to recognize wellness to illness</a:t>
          </a:r>
        </a:p>
      </dgm:t>
    </dgm:pt>
    <dgm:pt modelId="{6DC0C49C-0418-4E38-9B6F-79A748A69E3B}" type="parTrans" cxnId="{AECEFDEC-9CAF-4BDE-B994-BAE30AADD2EE}">
      <dgm:prSet/>
      <dgm:spPr/>
      <dgm:t>
        <a:bodyPr/>
        <a:lstStyle/>
        <a:p>
          <a:endParaRPr lang="en-US"/>
        </a:p>
      </dgm:t>
    </dgm:pt>
    <dgm:pt modelId="{3B847CE2-0F74-4041-A4B0-668BB1701512}" type="sibTrans" cxnId="{AECEFDEC-9CAF-4BDE-B994-BAE30AADD2EE}">
      <dgm:prSet/>
      <dgm:spPr/>
      <dgm:t>
        <a:bodyPr/>
        <a:lstStyle/>
        <a:p>
          <a:endParaRPr lang="en-US"/>
        </a:p>
      </dgm:t>
    </dgm:pt>
    <dgm:pt modelId="{FFA63E23-C74C-4F32-A521-35ED0511EADB}">
      <dgm:prSet/>
      <dgm:spPr/>
      <dgm:t>
        <a:bodyPr/>
        <a:lstStyle/>
        <a:p>
          <a:r>
            <a:rPr lang="en-US"/>
            <a:t>Busting some common myths</a:t>
          </a:r>
        </a:p>
      </dgm:t>
    </dgm:pt>
    <dgm:pt modelId="{BF369CBF-508B-4B02-92DB-FA4C8710159F}" type="parTrans" cxnId="{DC38E079-7A24-40CE-A1C9-69A34CC0EBA7}">
      <dgm:prSet/>
      <dgm:spPr/>
      <dgm:t>
        <a:bodyPr/>
        <a:lstStyle/>
        <a:p>
          <a:endParaRPr lang="en-US"/>
        </a:p>
      </dgm:t>
    </dgm:pt>
    <dgm:pt modelId="{0DCB612A-D30C-4E3C-81ED-69C4F2BD6C90}" type="sibTrans" cxnId="{DC38E079-7A24-40CE-A1C9-69A34CC0EBA7}">
      <dgm:prSet/>
      <dgm:spPr/>
      <dgm:t>
        <a:bodyPr/>
        <a:lstStyle/>
        <a:p>
          <a:endParaRPr lang="en-US"/>
        </a:p>
      </dgm:t>
    </dgm:pt>
    <dgm:pt modelId="{461870DF-E076-4CBF-9468-E4FBA68460B5}">
      <dgm:prSet/>
      <dgm:spPr/>
      <dgm:t>
        <a:bodyPr/>
        <a:lstStyle/>
        <a:p>
          <a:r>
            <a:rPr lang="en-US"/>
            <a:t>How to get care when you are someone else needs it</a:t>
          </a:r>
        </a:p>
      </dgm:t>
    </dgm:pt>
    <dgm:pt modelId="{39A92492-187D-4F89-8263-A5EB0F583925}" type="parTrans" cxnId="{B6CC2422-8B45-4EF3-8911-A9A0D03EE2A1}">
      <dgm:prSet/>
      <dgm:spPr/>
      <dgm:t>
        <a:bodyPr/>
        <a:lstStyle/>
        <a:p>
          <a:endParaRPr lang="en-US"/>
        </a:p>
      </dgm:t>
    </dgm:pt>
    <dgm:pt modelId="{4DFAF7B7-7CD3-4A9B-922F-1E9BADF434B0}" type="sibTrans" cxnId="{B6CC2422-8B45-4EF3-8911-A9A0D03EE2A1}">
      <dgm:prSet/>
      <dgm:spPr/>
      <dgm:t>
        <a:bodyPr/>
        <a:lstStyle/>
        <a:p>
          <a:endParaRPr lang="en-US"/>
        </a:p>
      </dgm:t>
    </dgm:pt>
    <dgm:pt modelId="{BA310593-1D22-9040-B69B-DDA1996FBFAE}" type="pres">
      <dgm:prSet presAssocID="{5CB6CDB1-5E25-429C-9BB3-8319BA33E7A3}" presName="hierChild1" presStyleCnt="0">
        <dgm:presLayoutVars>
          <dgm:chPref val="1"/>
          <dgm:dir/>
          <dgm:animOne val="branch"/>
          <dgm:animLvl val="lvl"/>
          <dgm:resizeHandles/>
        </dgm:presLayoutVars>
      </dgm:prSet>
      <dgm:spPr/>
    </dgm:pt>
    <dgm:pt modelId="{539ABA1B-3FE0-2E46-8370-E1FEC340FEF9}" type="pres">
      <dgm:prSet presAssocID="{8A040821-6E2D-40CC-A815-BB700A1931FF}" presName="hierRoot1" presStyleCnt="0"/>
      <dgm:spPr/>
    </dgm:pt>
    <dgm:pt modelId="{D68E2C93-2193-5D45-A739-5680047FC495}" type="pres">
      <dgm:prSet presAssocID="{8A040821-6E2D-40CC-A815-BB700A1931FF}" presName="composite" presStyleCnt="0"/>
      <dgm:spPr/>
    </dgm:pt>
    <dgm:pt modelId="{B732115F-B7E9-644B-A686-E37360352C7C}" type="pres">
      <dgm:prSet presAssocID="{8A040821-6E2D-40CC-A815-BB700A1931FF}" presName="background" presStyleLbl="node0" presStyleIdx="0" presStyleCnt="3"/>
      <dgm:spPr/>
    </dgm:pt>
    <dgm:pt modelId="{3B0E5639-C300-5C41-9420-81057AD2C983}" type="pres">
      <dgm:prSet presAssocID="{8A040821-6E2D-40CC-A815-BB700A1931FF}" presName="text" presStyleLbl="fgAcc0" presStyleIdx="0" presStyleCnt="3">
        <dgm:presLayoutVars>
          <dgm:chPref val="3"/>
        </dgm:presLayoutVars>
      </dgm:prSet>
      <dgm:spPr/>
    </dgm:pt>
    <dgm:pt modelId="{0E4558C7-5B8B-9840-83E0-3EC9071F92CE}" type="pres">
      <dgm:prSet presAssocID="{8A040821-6E2D-40CC-A815-BB700A1931FF}" presName="hierChild2" presStyleCnt="0"/>
      <dgm:spPr/>
    </dgm:pt>
    <dgm:pt modelId="{A23D7E28-BB46-674B-B9B5-D3E9DB636C8A}" type="pres">
      <dgm:prSet presAssocID="{FFA63E23-C74C-4F32-A521-35ED0511EADB}" presName="hierRoot1" presStyleCnt="0"/>
      <dgm:spPr/>
    </dgm:pt>
    <dgm:pt modelId="{C539D2EF-7408-EF4B-999F-46202262D7BB}" type="pres">
      <dgm:prSet presAssocID="{FFA63E23-C74C-4F32-A521-35ED0511EADB}" presName="composite" presStyleCnt="0"/>
      <dgm:spPr/>
    </dgm:pt>
    <dgm:pt modelId="{0AA27BE3-A0F1-3B4A-BB62-05E578E97674}" type="pres">
      <dgm:prSet presAssocID="{FFA63E23-C74C-4F32-A521-35ED0511EADB}" presName="background" presStyleLbl="node0" presStyleIdx="1" presStyleCnt="3"/>
      <dgm:spPr/>
    </dgm:pt>
    <dgm:pt modelId="{AA24EFA0-7CEA-6F4D-A3A2-03C456273044}" type="pres">
      <dgm:prSet presAssocID="{FFA63E23-C74C-4F32-A521-35ED0511EADB}" presName="text" presStyleLbl="fgAcc0" presStyleIdx="1" presStyleCnt="3">
        <dgm:presLayoutVars>
          <dgm:chPref val="3"/>
        </dgm:presLayoutVars>
      </dgm:prSet>
      <dgm:spPr/>
    </dgm:pt>
    <dgm:pt modelId="{BA2D3F7C-63E7-B647-96C9-1D3108B2F495}" type="pres">
      <dgm:prSet presAssocID="{FFA63E23-C74C-4F32-A521-35ED0511EADB}" presName="hierChild2" presStyleCnt="0"/>
      <dgm:spPr/>
    </dgm:pt>
    <dgm:pt modelId="{0237E01B-A30B-CC46-910E-496B9CF0BBD1}" type="pres">
      <dgm:prSet presAssocID="{461870DF-E076-4CBF-9468-E4FBA68460B5}" presName="hierRoot1" presStyleCnt="0"/>
      <dgm:spPr/>
    </dgm:pt>
    <dgm:pt modelId="{80DCA053-3FBF-134A-AA6B-869BA49D9279}" type="pres">
      <dgm:prSet presAssocID="{461870DF-E076-4CBF-9468-E4FBA68460B5}" presName="composite" presStyleCnt="0"/>
      <dgm:spPr/>
    </dgm:pt>
    <dgm:pt modelId="{DEBF4E1D-F541-8E45-AF2B-F31BC2C3EDF6}" type="pres">
      <dgm:prSet presAssocID="{461870DF-E076-4CBF-9468-E4FBA68460B5}" presName="background" presStyleLbl="node0" presStyleIdx="2" presStyleCnt="3"/>
      <dgm:spPr/>
    </dgm:pt>
    <dgm:pt modelId="{B843C3AA-5C68-F24A-A4E4-84409DAEBD08}" type="pres">
      <dgm:prSet presAssocID="{461870DF-E076-4CBF-9468-E4FBA68460B5}" presName="text" presStyleLbl="fgAcc0" presStyleIdx="2" presStyleCnt="3">
        <dgm:presLayoutVars>
          <dgm:chPref val="3"/>
        </dgm:presLayoutVars>
      </dgm:prSet>
      <dgm:spPr/>
    </dgm:pt>
    <dgm:pt modelId="{2B3C30C0-2635-0C42-B7EA-CD6B7C383C43}" type="pres">
      <dgm:prSet presAssocID="{461870DF-E076-4CBF-9468-E4FBA68460B5}" presName="hierChild2" presStyleCnt="0"/>
      <dgm:spPr/>
    </dgm:pt>
  </dgm:ptLst>
  <dgm:cxnLst>
    <dgm:cxn modelId="{B6CC2422-8B45-4EF3-8911-A9A0D03EE2A1}" srcId="{5CB6CDB1-5E25-429C-9BB3-8319BA33E7A3}" destId="{461870DF-E076-4CBF-9468-E4FBA68460B5}" srcOrd="2" destOrd="0" parTransId="{39A92492-187D-4F89-8263-A5EB0F583925}" sibTransId="{4DFAF7B7-7CD3-4A9B-922F-1E9BADF434B0}"/>
    <dgm:cxn modelId="{DC38E079-7A24-40CE-A1C9-69A34CC0EBA7}" srcId="{5CB6CDB1-5E25-429C-9BB3-8319BA33E7A3}" destId="{FFA63E23-C74C-4F32-A521-35ED0511EADB}" srcOrd="1" destOrd="0" parTransId="{BF369CBF-508B-4B02-92DB-FA4C8710159F}" sibTransId="{0DCB612A-D30C-4E3C-81ED-69C4F2BD6C90}"/>
    <dgm:cxn modelId="{EEFCDB7D-3868-7649-A1C6-0FDCE7DDC8D5}" type="presOf" srcId="{461870DF-E076-4CBF-9468-E4FBA68460B5}" destId="{B843C3AA-5C68-F24A-A4E4-84409DAEBD08}" srcOrd="0" destOrd="0" presId="urn:microsoft.com/office/officeart/2005/8/layout/hierarchy1"/>
    <dgm:cxn modelId="{E98B6E99-5024-024B-A7AE-A0B1F41E437C}" type="presOf" srcId="{8A040821-6E2D-40CC-A815-BB700A1931FF}" destId="{3B0E5639-C300-5C41-9420-81057AD2C983}" srcOrd="0" destOrd="0" presId="urn:microsoft.com/office/officeart/2005/8/layout/hierarchy1"/>
    <dgm:cxn modelId="{34B746B7-CDB1-DC4A-B6C5-849002ACBB57}" type="presOf" srcId="{5CB6CDB1-5E25-429C-9BB3-8319BA33E7A3}" destId="{BA310593-1D22-9040-B69B-DDA1996FBFAE}" srcOrd="0" destOrd="0" presId="urn:microsoft.com/office/officeart/2005/8/layout/hierarchy1"/>
    <dgm:cxn modelId="{BC1E84E5-94F4-D14A-866A-DF9D46909498}" type="presOf" srcId="{FFA63E23-C74C-4F32-A521-35ED0511EADB}" destId="{AA24EFA0-7CEA-6F4D-A3A2-03C456273044}" srcOrd="0" destOrd="0" presId="urn:microsoft.com/office/officeart/2005/8/layout/hierarchy1"/>
    <dgm:cxn modelId="{AECEFDEC-9CAF-4BDE-B994-BAE30AADD2EE}" srcId="{5CB6CDB1-5E25-429C-9BB3-8319BA33E7A3}" destId="{8A040821-6E2D-40CC-A815-BB700A1931FF}" srcOrd="0" destOrd="0" parTransId="{6DC0C49C-0418-4E38-9B6F-79A748A69E3B}" sibTransId="{3B847CE2-0F74-4041-A4B0-668BB1701512}"/>
    <dgm:cxn modelId="{EB6890EC-8780-CC49-B16B-C5DB076BFCE1}" type="presParOf" srcId="{BA310593-1D22-9040-B69B-DDA1996FBFAE}" destId="{539ABA1B-3FE0-2E46-8370-E1FEC340FEF9}" srcOrd="0" destOrd="0" presId="urn:microsoft.com/office/officeart/2005/8/layout/hierarchy1"/>
    <dgm:cxn modelId="{52CB1FF1-E2DA-7447-9FCE-100F5EE32C52}" type="presParOf" srcId="{539ABA1B-3FE0-2E46-8370-E1FEC340FEF9}" destId="{D68E2C93-2193-5D45-A739-5680047FC495}" srcOrd="0" destOrd="0" presId="urn:microsoft.com/office/officeart/2005/8/layout/hierarchy1"/>
    <dgm:cxn modelId="{5588E56D-29AA-2343-AC24-0360AF81A710}" type="presParOf" srcId="{D68E2C93-2193-5D45-A739-5680047FC495}" destId="{B732115F-B7E9-644B-A686-E37360352C7C}" srcOrd="0" destOrd="0" presId="urn:microsoft.com/office/officeart/2005/8/layout/hierarchy1"/>
    <dgm:cxn modelId="{829A8C5B-CF5D-C844-8D5F-C9FCC9D4BCAF}" type="presParOf" srcId="{D68E2C93-2193-5D45-A739-5680047FC495}" destId="{3B0E5639-C300-5C41-9420-81057AD2C983}" srcOrd="1" destOrd="0" presId="urn:microsoft.com/office/officeart/2005/8/layout/hierarchy1"/>
    <dgm:cxn modelId="{DFC7DD4B-0AB3-824C-AFC8-2E9573BA0F8D}" type="presParOf" srcId="{539ABA1B-3FE0-2E46-8370-E1FEC340FEF9}" destId="{0E4558C7-5B8B-9840-83E0-3EC9071F92CE}" srcOrd="1" destOrd="0" presId="urn:microsoft.com/office/officeart/2005/8/layout/hierarchy1"/>
    <dgm:cxn modelId="{678F5596-F7AC-1E4C-9A08-CE0596800FC4}" type="presParOf" srcId="{BA310593-1D22-9040-B69B-DDA1996FBFAE}" destId="{A23D7E28-BB46-674B-B9B5-D3E9DB636C8A}" srcOrd="1" destOrd="0" presId="urn:microsoft.com/office/officeart/2005/8/layout/hierarchy1"/>
    <dgm:cxn modelId="{433C332E-F83B-8C44-BF8F-173B3F1888DD}" type="presParOf" srcId="{A23D7E28-BB46-674B-B9B5-D3E9DB636C8A}" destId="{C539D2EF-7408-EF4B-999F-46202262D7BB}" srcOrd="0" destOrd="0" presId="urn:microsoft.com/office/officeart/2005/8/layout/hierarchy1"/>
    <dgm:cxn modelId="{E754FFB7-D024-0241-84F9-A98E8216FE11}" type="presParOf" srcId="{C539D2EF-7408-EF4B-999F-46202262D7BB}" destId="{0AA27BE3-A0F1-3B4A-BB62-05E578E97674}" srcOrd="0" destOrd="0" presId="urn:microsoft.com/office/officeart/2005/8/layout/hierarchy1"/>
    <dgm:cxn modelId="{035B3142-6010-3C41-B11A-6271C546D689}" type="presParOf" srcId="{C539D2EF-7408-EF4B-999F-46202262D7BB}" destId="{AA24EFA0-7CEA-6F4D-A3A2-03C456273044}" srcOrd="1" destOrd="0" presId="urn:microsoft.com/office/officeart/2005/8/layout/hierarchy1"/>
    <dgm:cxn modelId="{81454593-3962-AE40-879B-981D68A1BFF8}" type="presParOf" srcId="{A23D7E28-BB46-674B-B9B5-D3E9DB636C8A}" destId="{BA2D3F7C-63E7-B647-96C9-1D3108B2F495}" srcOrd="1" destOrd="0" presId="urn:microsoft.com/office/officeart/2005/8/layout/hierarchy1"/>
    <dgm:cxn modelId="{3FA6A1DE-CB51-694F-AA49-E87FFF3FA3B6}" type="presParOf" srcId="{BA310593-1D22-9040-B69B-DDA1996FBFAE}" destId="{0237E01B-A30B-CC46-910E-496B9CF0BBD1}" srcOrd="2" destOrd="0" presId="urn:microsoft.com/office/officeart/2005/8/layout/hierarchy1"/>
    <dgm:cxn modelId="{FE49D3E5-A046-B84B-8C0D-E9DB828F2885}" type="presParOf" srcId="{0237E01B-A30B-CC46-910E-496B9CF0BBD1}" destId="{80DCA053-3FBF-134A-AA6B-869BA49D9279}" srcOrd="0" destOrd="0" presId="urn:microsoft.com/office/officeart/2005/8/layout/hierarchy1"/>
    <dgm:cxn modelId="{7DCFEDAA-46B4-2B46-A469-9FB7052E17B5}" type="presParOf" srcId="{80DCA053-3FBF-134A-AA6B-869BA49D9279}" destId="{DEBF4E1D-F541-8E45-AF2B-F31BC2C3EDF6}" srcOrd="0" destOrd="0" presId="urn:microsoft.com/office/officeart/2005/8/layout/hierarchy1"/>
    <dgm:cxn modelId="{DAB53B64-2606-3846-BA22-EAC475FC0566}" type="presParOf" srcId="{80DCA053-3FBF-134A-AA6B-869BA49D9279}" destId="{B843C3AA-5C68-F24A-A4E4-84409DAEBD08}" srcOrd="1" destOrd="0" presId="urn:microsoft.com/office/officeart/2005/8/layout/hierarchy1"/>
    <dgm:cxn modelId="{7E85FCF3-D817-B346-9931-EDE53F59035B}" type="presParOf" srcId="{0237E01B-A30B-CC46-910E-496B9CF0BBD1}" destId="{2B3C30C0-2635-0C42-B7EA-CD6B7C383C4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AA4658E-BE65-4EE6-8FBD-67426F4D7F0B}"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B5424C57-8289-4534-9286-F2B11F631BA4}">
      <dgm:prSet/>
      <dgm:spPr/>
      <dgm:t>
        <a:bodyPr/>
        <a:lstStyle/>
        <a:p>
          <a:r>
            <a:rPr lang="en-US"/>
            <a:t>Average age of Nobel Prize winners is Mid-60s</a:t>
          </a:r>
        </a:p>
      </dgm:t>
    </dgm:pt>
    <dgm:pt modelId="{7EEF306A-F86F-48DB-8829-BBCDABEC3B5F}" type="parTrans" cxnId="{1DDCC668-B285-485D-BA81-2CB975D20024}">
      <dgm:prSet/>
      <dgm:spPr/>
      <dgm:t>
        <a:bodyPr/>
        <a:lstStyle/>
        <a:p>
          <a:endParaRPr lang="en-US"/>
        </a:p>
      </dgm:t>
    </dgm:pt>
    <dgm:pt modelId="{3C5B3A44-2BAA-44B5-9C45-EEBFA012D76E}" type="sibTrans" cxnId="{1DDCC668-B285-485D-BA81-2CB975D20024}">
      <dgm:prSet/>
      <dgm:spPr/>
      <dgm:t>
        <a:bodyPr/>
        <a:lstStyle/>
        <a:p>
          <a:endParaRPr lang="en-US"/>
        </a:p>
      </dgm:t>
    </dgm:pt>
    <dgm:pt modelId="{E304D6B6-0401-401C-B649-9B6E87EF9B09}">
      <dgm:prSet/>
      <dgm:spPr/>
      <dgm:t>
        <a:bodyPr/>
        <a:lstStyle/>
        <a:p>
          <a:r>
            <a:rPr lang="en-US"/>
            <a:t>Retirement was only created 100 years ago</a:t>
          </a:r>
        </a:p>
      </dgm:t>
    </dgm:pt>
    <dgm:pt modelId="{8832D0A7-8E79-48C7-B463-DCDCF487255B}" type="parTrans" cxnId="{0109B0C4-9B7D-4231-8AE8-AF381B4FD469}">
      <dgm:prSet/>
      <dgm:spPr/>
      <dgm:t>
        <a:bodyPr/>
        <a:lstStyle/>
        <a:p>
          <a:endParaRPr lang="en-US"/>
        </a:p>
      </dgm:t>
    </dgm:pt>
    <dgm:pt modelId="{9008FA4A-67E9-43F3-83C2-01BF77C181A9}" type="sibTrans" cxnId="{0109B0C4-9B7D-4231-8AE8-AF381B4FD469}">
      <dgm:prSet/>
      <dgm:spPr/>
      <dgm:t>
        <a:bodyPr/>
        <a:lstStyle/>
        <a:p>
          <a:endParaRPr lang="en-US"/>
        </a:p>
      </dgm:t>
    </dgm:pt>
    <dgm:pt modelId="{411759AD-D433-4BA1-8A56-80516BD5C239}">
      <dgm:prSet/>
      <dgm:spPr/>
      <dgm:t>
        <a:bodyPr/>
        <a:lstStyle/>
        <a:p>
          <a:r>
            <a:rPr lang="en-US"/>
            <a:t>Most people reduced “work” as they age</a:t>
          </a:r>
        </a:p>
      </dgm:t>
    </dgm:pt>
    <dgm:pt modelId="{1D3788BE-D7E9-4752-B052-50F543F2D7F8}" type="parTrans" cxnId="{9D5D28C2-6BF2-4C29-8625-D68490D6A2FB}">
      <dgm:prSet/>
      <dgm:spPr/>
      <dgm:t>
        <a:bodyPr/>
        <a:lstStyle/>
        <a:p>
          <a:endParaRPr lang="en-US"/>
        </a:p>
      </dgm:t>
    </dgm:pt>
    <dgm:pt modelId="{2D77495A-D6A7-4A82-BA7A-62DBC924080C}" type="sibTrans" cxnId="{9D5D28C2-6BF2-4C29-8625-D68490D6A2FB}">
      <dgm:prSet/>
      <dgm:spPr/>
      <dgm:t>
        <a:bodyPr/>
        <a:lstStyle/>
        <a:p>
          <a:endParaRPr lang="en-US"/>
        </a:p>
      </dgm:t>
    </dgm:pt>
    <dgm:pt modelId="{ECAF8ECE-3947-481C-B413-7BED7E46392A}">
      <dgm:prSet/>
      <dgm:spPr/>
      <dgm:t>
        <a:bodyPr/>
        <a:lstStyle/>
        <a:p>
          <a:r>
            <a:rPr lang="en-US"/>
            <a:t>Working is good for your mental health</a:t>
          </a:r>
        </a:p>
      </dgm:t>
    </dgm:pt>
    <dgm:pt modelId="{2A2434EE-6DF7-4C1F-AA6C-5330A5315B44}" type="parTrans" cxnId="{451BBE0A-B7C2-47A1-A93B-7BDE85D17902}">
      <dgm:prSet/>
      <dgm:spPr/>
      <dgm:t>
        <a:bodyPr/>
        <a:lstStyle/>
        <a:p>
          <a:endParaRPr lang="en-US"/>
        </a:p>
      </dgm:t>
    </dgm:pt>
    <dgm:pt modelId="{3AA95AE2-E447-4155-9A52-2E0B397931AD}" type="sibTrans" cxnId="{451BBE0A-B7C2-47A1-A93B-7BDE85D17902}">
      <dgm:prSet/>
      <dgm:spPr/>
      <dgm:t>
        <a:bodyPr/>
        <a:lstStyle/>
        <a:p>
          <a:endParaRPr lang="en-US"/>
        </a:p>
      </dgm:t>
    </dgm:pt>
    <dgm:pt modelId="{662A1A0E-3082-4E41-9DFA-D32A0ADF0A22}" type="pres">
      <dgm:prSet presAssocID="{2AA4658E-BE65-4EE6-8FBD-67426F4D7F0B}" presName="linear" presStyleCnt="0">
        <dgm:presLayoutVars>
          <dgm:animLvl val="lvl"/>
          <dgm:resizeHandles val="exact"/>
        </dgm:presLayoutVars>
      </dgm:prSet>
      <dgm:spPr/>
    </dgm:pt>
    <dgm:pt modelId="{20C015CF-B787-394E-8EA8-F999DBD897F3}" type="pres">
      <dgm:prSet presAssocID="{B5424C57-8289-4534-9286-F2B11F631BA4}" presName="parentText" presStyleLbl="node1" presStyleIdx="0" presStyleCnt="4">
        <dgm:presLayoutVars>
          <dgm:chMax val="0"/>
          <dgm:bulletEnabled val="1"/>
        </dgm:presLayoutVars>
      </dgm:prSet>
      <dgm:spPr/>
    </dgm:pt>
    <dgm:pt modelId="{128B680C-C1C2-3F4B-A53F-93DFD2F5F444}" type="pres">
      <dgm:prSet presAssocID="{3C5B3A44-2BAA-44B5-9C45-EEBFA012D76E}" presName="spacer" presStyleCnt="0"/>
      <dgm:spPr/>
    </dgm:pt>
    <dgm:pt modelId="{75581891-B5B1-C34F-B1D9-E9AEE2B24C80}" type="pres">
      <dgm:prSet presAssocID="{E304D6B6-0401-401C-B649-9B6E87EF9B09}" presName="parentText" presStyleLbl="node1" presStyleIdx="1" presStyleCnt="4">
        <dgm:presLayoutVars>
          <dgm:chMax val="0"/>
          <dgm:bulletEnabled val="1"/>
        </dgm:presLayoutVars>
      </dgm:prSet>
      <dgm:spPr/>
    </dgm:pt>
    <dgm:pt modelId="{E2B16DCB-244E-3D46-AE17-5C7E55DE660A}" type="pres">
      <dgm:prSet presAssocID="{9008FA4A-67E9-43F3-83C2-01BF77C181A9}" presName="spacer" presStyleCnt="0"/>
      <dgm:spPr/>
    </dgm:pt>
    <dgm:pt modelId="{D21EBDC2-7415-6B48-9153-D7C493707FD5}" type="pres">
      <dgm:prSet presAssocID="{411759AD-D433-4BA1-8A56-80516BD5C239}" presName="parentText" presStyleLbl="node1" presStyleIdx="2" presStyleCnt="4">
        <dgm:presLayoutVars>
          <dgm:chMax val="0"/>
          <dgm:bulletEnabled val="1"/>
        </dgm:presLayoutVars>
      </dgm:prSet>
      <dgm:spPr/>
    </dgm:pt>
    <dgm:pt modelId="{406AB562-254F-2C4A-8192-16B6BE0F980D}" type="pres">
      <dgm:prSet presAssocID="{2D77495A-D6A7-4A82-BA7A-62DBC924080C}" presName="spacer" presStyleCnt="0"/>
      <dgm:spPr/>
    </dgm:pt>
    <dgm:pt modelId="{CADA3C92-E9E0-7F47-822D-07D63BAAF925}" type="pres">
      <dgm:prSet presAssocID="{ECAF8ECE-3947-481C-B413-7BED7E46392A}" presName="parentText" presStyleLbl="node1" presStyleIdx="3" presStyleCnt="4">
        <dgm:presLayoutVars>
          <dgm:chMax val="0"/>
          <dgm:bulletEnabled val="1"/>
        </dgm:presLayoutVars>
      </dgm:prSet>
      <dgm:spPr/>
    </dgm:pt>
  </dgm:ptLst>
  <dgm:cxnLst>
    <dgm:cxn modelId="{451BBE0A-B7C2-47A1-A93B-7BDE85D17902}" srcId="{2AA4658E-BE65-4EE6-8FBD-67426F4D7F0B}" destId="{ECAF8ECE-3947-481C-B413-7BED7E46392A}" srcOrd="3" destOrd="0" parTransId="{2A2434EE-6DF7-4C1F-AA6C-5330A5315B44}" sibTransId="{3AA95AE2-E447-4155-9A52-2E0B397931AD}"/>
    <dgm:cxn modelId="{234D3455-65C2-8F42-A838-B651B0050E69}" type="presOf" srcId="{E304D6B6-0401-401C-B649-9B6E87EF9B09}" destId="{75581891-B5B1-C34F-B1D9-E9AEE2B24C80}" srcOrd="0" destOrd="0" presId="urn:microsoft.com/office/officeart/2005/8/layout/vList2"/>
    <dgm:cxn modelId="{D2954B5F-0E39-AA44-89A4-D96E7B212DC9}" type="presOf" srcId="{2AA4658E-BE65-4EE6-8FBD-67426F4D7F0B}" destId="{662A1A0E-3082-4E41-9DFA-D32A0ADF0A22}" srcOrd="0" destOrd="0" presId="urn:microsoft.com/office/officeart/2005/8/layout/vList2"/>
    <dgm:cxn modelId="{4A137763-C7AE-6449-A153-8C846018184D}" type="presOf" srcId="{B5424C57-8289-4534-9286-F2B11F631BA4}" destId="{20C015CF-B787-394E-8EA8-F999DBD897F3}" srcOrd="0" destOrd="0" presId="urn:microsoft.com/office/officeart/2005/8/layout/vList2"/>
    <dgm:cxn modelId="{1DDCC668-B285-485D-BA81-2CB975D20024}" srcId="{2AA4658E-BE65-4EE6-8FBD-67426F4D7F0B}" destId="{B5424C57-8289-4534-9286-F2B11F631BA4}" srcOrd="0" destOrd="0" parTransId="{7EEF306A-F86F-48DB-8829-BBCDABEC3B5F}" sibTransId="{3C5B3A44-2BAA-44B5-9C45-EEBFA012D76E}"/>
    <dgm:cxn modelId="{0F289CB5-4DA1-414C-BDC7-05B5F236ABD9}" type="presOf" srcId="{ECAF8ECE-3947-481C-B413-7BED7E46392A}" destId="{CADA3C92-E9E0-7F47-822D-07D63BAAF925}" srcOrd="0" destOrd="0" presId="urn:microsoft.com/office/officeart/2005/8/layout/vList2"/>
    <dgm:cxn modelId="{C4567EB7-6E8D-2044-838E-F3BF4C9CFC5E}" type="presOf" srcId="{411759AD-D433-4BA1-8A56-80516BD5C239}" destId="{D21EBDC2-7415-6B48-9153-D7C493707FD5}" srcOrd="0" destOrd="0" presId="urn:microsoft.com/office/officeart/2005/8/layout/vList2"/>
    <dgm:cxn modelId="{9D5D28C2-6BF2-4C29-8625-D68490D6A2FB}" srcId="{2AA4658E-BE65-4EE6-8FBD-67426F4D7F0B}" destId="{411759AD-D433-4BA1-8A56-80516BD5C239}" srcOrd="2" destOrd="0" parTransId="{1D3788BE-D7E9-4752-B052-50F543F2D7F8}" sibTransId="{2D77495A-D6A7-4A82-BA7A-62DBC924080C}"/>
    <dgm:cxn modelId="{0109B0C4-9B7D-4231-8AE8-AF381B4FD469}" srcId="{2AA4658E-BE65-4EE6-8FBD-67426F4D7F0B}" destId="{E304D6B6-0401-401C-B649-9B6E87EF9B09}" srcOrd="1" destOrd="0" parTransId="{8832D0A7-8E79-48C7-B463-DCDCF487255B}" sibTransId="{9008FA4A-67E9-43F3-83C2-01BF77C181A9}"/>
    <dgm:cxn modelId="{9B71D6A1-F312-F540-8E04-E7F69D4C75C8}" type="presParOf" srcId="{662A1A0E-3082-4E41-9DFA-D32A0ADF0A22}" destId="{20C015CF-B787-394E-8EA8-F999DBD897F3}" srcOrd="0" destOrd="0" presId="urn:microsoft.com/office/officeart/2005/8/layout/vList2"/>
    <dgm:cxn modelId="{54543F5E-FBCB-4D47-83C3-06CC9436F497}" type="presParOf" srcId="{662A1A0E-3082-4E41-9DFA-D32A0ADF0A22}" destId="{128B680C-C1C2-3F4B-A53F-93DFD2F5F444}" srcOrd="1" destOrd="0" presId="urn:microsoft.com/office/officeart/2005/8/layout/vList2"/>
    <dgm:cxn modelId="{C89E2F63-FF57-1545-817A-6739ECCC8F00}" type="presParOf" srcId="{662A1A0E-3082-4E41-9DFA-D32A0ADF0A22}" destId="{75581891-B5B1-C34F-B1D9-E9AEE2B24C80}" srcOrd="2" destOrd="0" presId="urn:microsoft.com/office/officeart/2005/8/layout/vList2"/>
    <dgm:cxn modelId="{1AC079BD-581B-7D40-B285-D4EA50CB4FF7}" type="presParOf" srcId="{662A1A0E-3082-4E41-9DFA-D32A0ADF0A22}" destId="{E2B16DCB-244E-3D46-AE17-5C7E55DE660A}" srcOrd="3" destOrd="0" presId="urn:microsoft.com/office/officeart/2005/8/layout/vList2"/>
    <dgm:cxn modelId="{B10FBDC2-B166-9F4D-A326-28013A0436E5}" type="presParOf" srcId="{662A1A0E-3082-4E41-9DFA-D32A0ADF0A22}" destId="{D21EBDC2-7415-6B48-9153-D7C493707FD5}" srcOrd="4" destOrd="0" presId="urn:microsoft.com/office/officeart/2005/8/layout/vList2"/>
    <dgm:cxn modelId="{567CB76F-9FFF-0A47-BF1A-F1F1D2623A87}" type="presParOf" srcId="{662A1A0E-3082-4E41-9DFA-D32A0ADF0A22}" destId="{406AB562-254F-2C4A-8192-16B6BE0F980D}" srcOrd="5" destOrd="0" presId="urn:microsoft.com/office/officeart/2005/8/layout/vList2"/>
    <dgm:cxn modelId="{B73CA6A9-0083-3149-95C6-B14800CF6DB6}" type="presParOf" srcId="{662A1A0E-3082-4E41-9DFA-D32A0ADF0A22}" destId="{CADA3C92-E9E0-7F47-822D-07D63BAAF92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8D04C06-992E-4A8E-A13D-66DB1565F99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0B76FF3-E52E-4B81-A739-B26B3041A0C4}">
      <dgm:prSet/>
      <dgm:spPr/>
      <dgm:t>
        <a:bodyPr/>
        <a:lstStyle/>
        <a:p>
          <a:pPr>
            <a:lnSpc>
              <a:spcPct val="100000"/>
            </a:lnSpc>
          </a:pPr>
          <a:r>
            <a:rPr lang="en-US"/>
            <a:t>Strong social connections</a:t>
          </a:r>
        </a:p>
      </dgm:t>
    </dgm:pt>
    <dgm:pt modelId="{7350715C-3EF4-442E-88DD-9F08A4208783}" type="parTrans" cxnId="{F1C69A1C-669C-4601-B3EF-F14DD978BDAB}">
      <dgm:prSet/>
      <dgm:spPr/>
      <dgm:t>
        <a:bodyPr/>
        <a:lstStyle/>
        <a:p>
          <a:endParaRPr lang="en-US"/>
        </a:p>
      </dgm:t>
    </dgm:pt>
    <dgm:pt modelId="{F4797472-001C-4350-A64D-D6EF6C92153E}" type="sibTrans" cxnId="{F1C69A1C-669C-4601-B3EF-F14DD978BDAB}">
      <dgm:prSet/>
      <dgm:spPr/>
      <dgm:t>
        <a:bodyPr/>
        <a:lstStyle/>
        <a:p>
          <a:endParaRPr lang="en-US"/>
        </a:p>
      </dgm:t>
    </dgm:pt>
    <dgm:pt modelId="{41952575-AFD1-45BC-A0B2-3719283D61CA}">
      <dgm:prSet/>
      <dgm:spPr/>
      <dgm:t>
        <a:bodyPr/>
        <a:lstStyle/>
        <a:p>
          <a:pPr>
            <a:lnSpc>
              <a:spcPct val="100000"/>
            </a:lnSpc>
          </a:pPr>
          <a:r>
            <a:rPr lang="en-US"/>
            <a:t>Engaging in hobbies</a:t>
          </a:r>
        </a:p>
      </dgm:t>
    </dgm:pt>
    <dgm:pt modelId="{C4B2FF7D-8144-4682-BBFF-97580F0A4BE8}" type="parTrans" cxnId="{1D9CF2EB-F6FE-4346-BCC0-4C45AD1A0D10}">
      <dgm:prSet/>
      <dgm:spPr/>
      <dgm:t>
        <a:bodyPr/>
        <a:lstStyle/>
        <a:p>
          <a:endParaRPr lang="en-US"/>
        </a:p>
      </dgm:t>
    </dgm:pt>
    <dgm:pt modelId="{9C2957DD-4204-44FC-9337-B0B7D73C8E89}" type="sibTrans" cxnId="{1D9CF2EB-F6FE-4346-BCC0-4C45AD1A0D10}">
      <dgm:prSet/>
      <dgm:spPr/>
      <dgm:t>
        <a:bodyPr/>
        <a:lstStyle/>
        <a:p>
          <a:endParaRPr lang="en-US"/>
        </a:p>
      </dgm:t>
    </dgm:pt>
    <dgm:pt modelId="{707C2D5B-9992-4F9A-84A4-D1438E1A9D5A}">
      <dgm:prSet/>
      <dgm:spPr/>
      <dgm:t>
        <a:bodyPr/>
        <a:lstStyle/>
        <a:p>
          <a:pPr>
            <a:lnSpc>
              <a:spcPct val="100000"/>
            </a:lnSpc>
          </a:pPr>
          <a:r>
            <a:rPr lang="en-US"/>
            <a:t>Financial stability</a:t>
          </a:r>
        </a:p>
      </dgm:t>
    </dgm:pt>
    <dgm:pt modelId="{6DFDA0F8-ABA3-42B6-97AA-3A64B280DA5A}" type="parTrans" cxnId="{85DEA8DD-3121-4FD7-9436-5A6160E1656E}">
      <dgm:prSet/>
      <dgm:spPr/>
      <dgm:t>
        <a:bodyPr/>
        <a:lstStyle/>
        <a:p>
          <a:endParaRPr lang="en-US"/>
        </a:p>
      </dgm:t>
    </dgm:pt>
    <dgm:pt modelId="{26A926FA-1A54-4553-9022-2EC5E02E61CF}" type="sibTrans" cxnId="{85DEA8DD-3121-4FD7-9436-5A6160E1656E}">
      <dgm:prSet/>
      <dgm:spPr/>
      <dgm:t>
        <a:bodyPr/>
        <a:lstStyle/>
        <a:p>
          <a:endParaRPr lang="en-US"/>
        </a:p>
      </dgm:t>
    </dgm:pt>
    <dgm:pt modelId="{07B1DC7D-1F2D-1C4C-A73E-83C639027382}">
      <dgm:prSet/>
      <dgm:spPr/>
      <dgm:t>
        <a:bodyPr/>
        <a:lstStyle/>
        <a:p>
          <a:pPr>
            <a:lnSpc>
              <a:spcPct val="100000"/>
            </a:lnSpc>
          </a:pPr>
          <a:r>
            <a:rPr lang="en-US" dirty="0"/>
            <a:t>Structure in your day</a:t>
          </a:r>
        </a:p>
      </dgm:t>
    </dgm:pt>
    <dgm:pt modelId="{543DAECA-92AE-2945-AB64-68F34C87A468}" type="parTrans" cxnId="{303C2F8F-1647-1D47-A78E-D4DA47C6D101}">
      <dgm:prSet/>
      <dgm:spPr/>
      <dgm:t>
        <a:bodyPr/>
        <a:lstStyle/>
        <a:p>
          <a:endParaRPr lang="en-US"/>
        </a:p>
      </dgm:t>
    </dgm:pt>
    <dgm:pt modelId="{9175EB85-FAF5-5E42-AB99-52349A7E6618}" type="sibTrans" cxnId="{303C2F8F-1647-1D47-A78E-D4DA47C6D101}">
      <dgm:prSet/>
      <dgm:spPr/>
      <dgm:t>
        <a:bodyPr/>
        <a:lstStyle/>
        <a:p>
          <a:endParaRPr lang="en-US"/>
        </a:p>
      </dgm:t>
    </dgm:pt>
    <dgm:pt modelId="{358CC2F7-32E3-6549-A0B7-6FDD06A56447}">
      <dgm:prSet/>
      <dgm:spPr/>
      <dgm:t>
        <a:bodyPr/>
        <a:lstStyle/>
        <a:p>
          <a:pPr>
            <a:lnSpc>
              <a:spcPct val="100000"/>
            </a:lnSpc>
          </a:pPr>
          <a:r>
            <a:rPr lang="en-US" dirty="0"/>
            <a:t>Volunteering</a:t>
          </a:r>
        </a:p>
      </dgm:t>
    </dgm:pt>
    <dgm:pt modelId="{39A33F9F-5D2C-E240-A1BC-2B3AAA33809A}" type="parTrans" cxnId="{194F5B22-AEEF-B644-9A77-38949C08CE33}">
      <dgm:prSet/>
      <dgm:spPr/>
      <dgm:t>
        <a:bodyPr/>
        <a:lstStyle/>
        <a:p>
          <a:endParaRPr lang="en-US"/>
        </a:p>
      </dgm:t>
    </dgm:pt>
    <dgm:pt modelId="{55EAA320-F64E-614F-A7BA-FE106DFA241A}" type="sibTrans" cxnId="{194F5B22-AEEF-B644-9A77-38949C08CE33}">
      <dgm:prSet/>
      <dgm:spPr/>
      <dgm:t>
        <a:bodyPr/>
        <a:lstStyle/>
        <a:p>
          <a:endParaRPr lang="en-US"/>
        </a:p>
      </dgm:t>
    </dgm:pt>
    <dgm:pt modelId="{B430959A-8CF1-4B65-A22E-5ABECD36366D}" type="pres">
      <dgm:prSet presAssocID="{B8D04C06-992E-4A8E-A13D-66DB1565F99E}" presName="root" presStyleCnt="0">
        <dgm:presLayoutVars>
          <dgm:dir/>
          <dgm:resizeHandles val="exact"/>
        </dgm:presLayoutVars>
      </dgm:prSet>
      <dgm:spPr/>
    </dgm:pt>
    <dgm:pt modelId="{7305121B-A1A8-433F-B15F-2BA9ECC7DB6B}" type="pres">
      <dgm:prSet presAssocID="{50B76FF3-E52E-4B81-A739-B26B3041A0C4}" presName="compNode" presStyleCnt="0"/>
      <dgm:spPr/>
    </dgm:pt>
    <dgm:pt modelId="{82080DBF-9A71-40EC-9C8E-F35A8710119C}" type="pres">
      <dgm:prSet presAssocID="{50B76FF3-E52E-4B81-A739-B26B3041A0C4}" presName="bgRect" presStyleLbl="bgShp" presStyleIdx="0" presStyleCnt="5"/>
      <dgm:spPr/>
    </dgm:pt>
    <dgm:pt modelId="{F77631C7-2ED3-4649-B417-985543B5D93C}" type="pres">
      <dgm:prSet presAssocID="{50B76FF3-E52E-4B81-A739-B26B3041A0C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roup"/>
        </a:ext>
      </dgm:extLst>
    </dgm:pt>
    <dgm:pt modelId="{D2168DA1-9380-4DFC-A4E9-91C6E397F194}" type="pres">
      <dgm:prSet presAssocID="{50B76FF3-E52E-4B81-A739-B26B3041A0C4}" presName="spaceRect" presStyleCnt="0"/>
      <dgm:spPr/>
    </dgm:pt>
    <dgm:pt modelId="{48261BE0-0F10-4562-8C14-C116430A3CA4}" type="pres">
      <dgm:prSet presAssocID="{50B76FF3-E52E-4B81-A739-B26B3041A0C4}" presName="parTx" presStyleLbl="revTx" presStyleIdx="0" presStyleCnt="5">
        <dgm:presLayoutVars>
          <dgm:chMax val="0"/>
          <dgm:chPref val="0"/>
        </dgm:presLayoutVars>
      </dgm:prSet>
      <dgm:spPr/>
    </dgm:pt>
    <dgm:pt modelId="{37EC1C0A-1215-40EB-AE96-E1FD0EB4C020}" type="pres">
      <dgm:prSet presAssocID="{F4797472-001C-4350-A64D-D6EF6C92153E}" presName="sibTrans" presStyleCnt="0"/>
      <dgm:spPr/>
    </dgm:pt>
    <dgm:pt modelId="{02A8C3A0-A0F1-4D94-95F6-ECF1776AD6AD}" type="pres">
      <dgm:prSet presAssocID="{41952575-AFD1-45BC-A0B2-3719283D61CA}" presName="compNode" presStyleCnt="0"/>
      <dgm:spPr/>
    </dgm:pt>
    <dgm:pt modelId="{3FCA6F52-5EDB-4F57-92AA-3FF95A0A7265}" type="pres">
      <dgm:prSet presAssocID="{41952575-AFD1-45BC-A0B2-3719283D61CA}" presName="bgRect" presStyleLbl="bgShp" presStyleIdx="1" presStyleCnt="5"/>
      <dgm:spPr/>
    </dgm:pt>
    <dgm:pt modelId="{88A7E21C-B747-4CA6-8E62-E2558B535141}" type="pres">
      <dgm:prSet presAssocID="{41952575-AFD1-45BC-A0B2-3719283D61C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occer"/>
        </a:ext>
      </dgm:extLst>
    </dgm:pt>
    <dgm:pt modelId="{C82CD6FF-E5CF-4D6B-A0C9-366B22BB1760}" type="pres">
      <dgm:prSet presAssocID="{41952575-AFD1-45BC-A0B2-3719283D61CA}" presName="spaceRect" presStyleCnt="0"/>
      <dgm:spPr/>
    </dgm:pt>
    <dgm:pt modelId="{901692A3-096D-41D9-905C-0797F698156A}" type="pres">
      <dgm:prSet presAssocID="{41952575-AFD1-45BC-A0B2-3719283D61CA}" presName="parTx" presStyleLbl="revTx" presStyleIdx="1" presStyleCnt="5">
        <dgm:presLayoutVars>
          <dgm:chMax val="0"/>
          <dgm:chPref val="0"/>
        </dgm:presLayoutVars>
      </dgm:prSet>
      <dgm:spPr/>
    </dgm:pt>
    <dgm:pt modelId="{366C879F-B247-4861-B9AB-85ED425AA82E}" type="pres">
      <dgm:prSet presAssocID="{9C2957DD-4204-44FC-9337-B0B7D73C8E89}" presName="sibTrans" presStyleCnt="0"/>
      <dgm:spPr/>
    </dgm:pt>
    <dgm:pt modelId="{BFEF655B-2653-4644-ACBC-51B831F6F228}" type="pres">
      <dgm:prSet presAssocID="{707C2D5B-9992-4F9A-84A4-D1438E1A9D5A}" presName="compNode" presStyleCnt="0"/>
      <dgm:spPr/>
    </dgm:pt>
    <dgm:pt modelId="{35CF4AD3-E573-44F1-BC83-40D92D1AB767}" type="pres">
      <dgm:prSet presAssocID="{707C2D5B-9992-4F9A-84A4-D1438E1A9D5A}" presName="bgRect" presStyleLbl="bgShp" presStyleIdx="2" presStyleCnt="5"/>
      <dgm:spPr/>
    </dgm:pt>
    <dgm:pt modelId="{5F68FBC7-FFA7-46E3-B38F-61102815E212}" type="pres">
      <dgm:prSet presAssocID="{707C2D5B-9992-4F9A-84A4-D1438E1A9D5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oney"/>
        </a:ext>
      </dgm:extLst>
    </dgm:pt>
    <dgm:pt modelId="{44C35AFB-35C2-4AC4-AB22-4E89A1A25230}" type="pres">
      <dgm:prSet presAssocID="{707C2D5B-9992-4F9A-84A4-D1438E1A9D5A}" presName="spaceRect" presStyleCnt="0"/>
      <dgm:spPr/>
    </dgm:pt>
    <dgm:pt modelId="{92A37A52-E0B3-4F08-AC06-5E8B3283FAD8}" type="pres">
      <dgm:prSet presAssocID="{707C2D5B-9992-4F9A-84A4-D1438E1A9D5A}" presName="parTx" presStyleLbl="revTx" presStyleIdx="2" presStyleCnt="5">
        <dgm:presLayoutVars>
          <dgm:chMax val="0"/>
          <dgm:chPref val="0"/>
        </dgm:presLayoutVars>
      </dgm:prSet>
      <dgm:spPr/>
    </dgm:pt>
    <dgm:pt modelId="{27A5A3AB-9487-7E4F-8149-0B06AE0FF5FA}" type="pres">
      <dgm:prSet presAssocID="{26A926FA-1A54-4553-9022-2EC5E02E61CF}" presName="sibTrans" presStyleCnt="0"/>
      <dgm:spPr/>
    </dgm:pt>
    <dgm:pt modelId="{B4480AA2-12A2-3842-B2E0-D28691049EA0}" type="pres">
      <dgm:prSet presAssocID="{07B1DC7D-1F2D-1C4C-A73E-83C639027382}" presName="compNode" presStyleCnt="0"/>
      <dgm:spPr/>
    </dgm:pt>
    <dgm:pt modelId="{5A869548-02E9-0542-A173-F24CC5BCF9FB}" type="pres">
      <dgm:prSet presAssocID="{07B1DC7D-1F2D-1C4C-A73E-83C639027382}" presName="bgRect" presStyleLbl="bgShp" presStyleIdx="3" presStyleCnt="5"/>
      <dgm:spPr/>
    </dgm:pt>
    <dgm:pt modelId="{668067AB-659E-424C-85CC-FF3C305AD985}" type="pres">
      <dgm:prSet presAssocID="{07B1DC7D-1F2D-1C4C-A73E-83C639027382}" presName="iconRect" presStyleLbl="node1" presStyleIdx="3" presStyleCnt="5"/>
      <dgm:spPr/>
    </dgm:pt>
    <dgm:pt modelId="{3CD1D9B1-5EAA-4E4C-B882-964DF7EB8F67}" type="pres">
      <dgm:prSet presAssocID="{07B1DC7D-1F2D-1C4C-A73E-83C639027382}" presName="spaceRect" presStyleCnt="0"/>
      <dgm:spPr/>
    </dgm:pt>
    <dgm:pt modelId="{9BA1476B-89BA-344B-988F-A45BF37247F4}" type="pres">
      <dgm:prSet presAssocID="{07B1DC7D-1F2D-1C4C-A73E-83C639027382}" presName="parTx" presStyleLbl="revTx" presStyleIdx="3" presStyleCnt="5">
        <dgm:presLayoutVars>
          <dgm:chMax val="0"/>
          <dgm:chPref val="0"/>
        </dgm:presLayoutVars>
      </dgm:prSet>
      <dgm:spPr/>
    </dgm:pt>
    <dgm:pt modelId="{8840B766-CB27-6349-87B8-5CA31AA3BF36}" type="pres">
      <dgm:prSet presAssocID="{9175EB85-FAF5-5E42-AB99-52349A7E6618}" presName="sibTrans" presStyleCnt="0"/>
      <dgm:spPr/>
    </dgm:pt>
    <dgm:pt modelId="{68365401-1F5F-DB44-8169-EDB54C239C03}" type="pres">
      <dgm:prSet presAssocID="{358CC2F7-32E3-6549-A0B7-6FDD06A56447}" presName="compNode" presStyleCnt="0"/>
      <dgm:spPr/>
    </dgm:pt>
    <dgm:pt modelId="{C6F671C0-9F13-9B4D-9735-AAB7C05B3DAD}" type="pres">
      <dgm:prSet presAssocID="{358CC2F7-32E3-6549-A0B7-6FDD06A56447}" presName="bgRect" presStyleLbl="bgShp" presStyleIdx="4" presStyleCnt="5"/>
      <dgm:spPr/>
    </dgm:pt>
    <dgm:pt modelId="{9D70112A-3B75-5844-8C25-85AE7D6C3BAD}" type="pres">
      <dgm:prSet presAssocID="{358CC2F7-32E3-6549-A0B7-6FDD06A56447}" presName="iconRect" presStyleLbl="node1" presStyleIdx="4" presStyleCnt="5"/>
      <dgm:spPr/>
    </dgm:pt>
    <dgm:pt modelId="{52626A83-252B-FD46-BEE6-082C6CF3A1BD}" type="pres">
      <dgm:prSet presAssocID="{358CC2F7-32E3-6549-A0B7-6FDD06A56447}" presName="spaceRect" presStyleCnt="0"/>
      <dgm:spPr/>
    </dgm:pt>
    <dgm:pt modelId="{C998A2C2-754F-0042-AF86-D3424838CB0A}" type="pres">
      <dgm:prSet presAssocID="{358CC2F7-32E3-6549-A0B7-6FDD06A56447}" presName="parTx" presStyleLbl="revTx" presStyleIdx="4" presStyleCnt="5">
        <dgm:presLayoutVars>
          <dgm:chMax val="0"/>
          <dgm:chPref val="0"/>
        </dgm:presLayoutVars>
      </dgm:prSet>
      <dgm:spPr/>
    </dgm:pt>
  </dgm:ptLst>
  <dgm:cxnLst>
    <dgm:cxn modelId="{F1C69A1C-669C-4601-B3EF-F14DD978BDAB}" srcId="{B8D04C06-992E-4A8E-A13D-66DB1565F99E}" destId="{50B76FF3-E52E-4B81-A739-B26B3041A0C4}" srcOrd="0" destOrd="0" parTransId="{7350715C-3EF4-442E-88DD-9F08A4208783}" sibTransId="{F4797472-001C-4350-A64D-D6EF6C92153E}"/>
    <dgm:cxn modelId="{194F5B22-AEEF-B644-9A77-38949C08CE33}" srcId="{B8D04C06-992E-4A8E-A13D-66DB1565F99E}" destId="{358CC2F7-32E3-6549-A0B7-6FDD06A56447}" srcOrd="4" destOrd="0" parTransId="{39A33F9F-5D2C-E240-A1BC-2B3AAA33809A}" sibTransId="{55EAA320-F64E-614F-A7BA-FE106DFA241A}"/>
    <dgm:cxn modelId="{FB71235B-A57F-9549-81DC-136FBD19C7EA}" type="presOf" srcId="{07B1DC7D-1F2D-1C4C-A73E-83C639027382}" destId="{9BA1476B-89BA-344B-988F-A45BF37247F4}" srcOrd="0" destOrd="0" presId="urn:microsoft.com/office/officeart/2018/2/layout/IconVerticalSolidList"/>
    <dgm:cxn modelId="{304A8980-B7AB-C54C-BAAD-DEEA7CF948AF}" type="presOf" srcId="{358CC2F7-32E3-6549-A0B7-6FDD06A56447}" destId="{C998A2C2-754F-0042-AF86-D3424838CB0A}" srcOrd="0" destOrd="0" presId="urn:microsoft.com/office/officeart/2018/2/layout/IconVerticalSolidList"/>
    <dgm:cxn modelId="{303C2F8F-1647-1D47-A78E-D4DA47C6D101}" srcId="{B8D04C06-992E-4A8E-A13D-66DB1565F99E}" destId="{07B1DC7D-1F2D-1C4C-A73E-83C639027382}" srcOrd="3" destOrd="0" parTransId="{543DAECA-92AE-2945-AB64-68F34C87A468}" sibTransId="{9175EB85-FAF5-5E42-AB99-52349A7E6618}"/>
    <dgm:cxn modelId="{A326CB90-B18F-48B7-954C-47F8B17265DE}" type="presOf" srcId="{B8D04C06-992E-4A8E-A13D-66DB1565F99E}" destId="{B430959A-8CF1-4B65-A22E-5ABECD36366D}" srcOrd="0" destOrd="0" presId="urn:microsoft.com/office/officeart/2018/2/layout/IconVerticalSolidList"/>
    <dgm:cxn modelId="{6B43DDA2-F570-4C1A-9A64-759A07D0D122}" type="presOf" srcId="{50B76FF3-E52E-4B81-A739-B26B3041A0C4}" destId="{48261BE0-0F10-4562-8C14-C116430A3CA4}" srcOrd="0" destOrd="0" presId="urn:microsoft.com/office/officeart/2018/2/layout/IconVerticalSolidList"/>
    <dgm:cxn modelId="{E7A582D0-E317-47C7-8799-EEC228C4D806}" type="presOf" srcId="{707C2D5B-9992-4F9A-84A4-D1438E1A9D5A}" destId="{92A37A52-E0B3-4F08-AC06-5E8B3283FAD8}" srcOrd="0" destOrd="0" presId="urn:microsoft.com/office/officeart/2018/2/layout/IconVerticalSolidList"/>
    <dgm:cxn modelId="{4812F3D9-649D-4A9F-BC91-2EBC65AFD1DB}" type="presOf" srcId="{41952575-AFD1-45BC-A0B2-3719283D61CA}" destId="{901692A3-096D-41D9-905C-0797F698156A}" srcOrd="0" destOrd="0" presId="urn:microsoft.com/office/officeart/2018/2/layout/IconVerticalSolidList"/>
    <dgm:cxn modelId="{85DEA8DD-3121-4FD7-9436-5A6160E1656E}" srcId="{B8D04C06-992E-4A8E-A13D-66DB1565F99E}" destId="{707C2D5B-9992-4F9A-84A4-D1438E1A9D5A}" srcOrd="2" destOrd="0" parTransId="{6DFDA0F8-ABA3-42B6-97AA-3A64B280DA5A}" sibTransId="{26A926FA-1A54-4553-9022-2EC5E02E61CF}"/>
    <dgm:cxn modelId="{1D9CF2EB-F6FE-4346-BCC0-4C45AD1A0D10}" srcId="{B8D04C06-992E-4A8E-A13D-66DB1565F99E}" destId="{41952575-AFD1-45BC-A0B2-3719283D61CA}" srcOrd="1" destOrd="0" parTransId="{C4B2FF7D-8144-4682-BBFF-97580F0A4BE8}" sibTransId="{9C2957DD-4204-44FC-9337-B0B7D73C8E89}"/>
    <dgm:cxn modelId="{98963008-FA9F-48B4-8473-E199F5B7C21D}" type="presParOf" srcId="{B430959A-8CF1-4B65-A22E-5ABECD36366D}" destId="{7305121B-A1A8-433F-B15F-2BA9ECC7DB6B}" srcOrd="0" destOrd="0" presId="urn:microsoft.com/office/officeart/2018/2/layout/IconVerticalSolidList"/>
    <dgm:cxn modelId="{3AEA8372-51C0-4840-B244-CED8206C4CFC}" type="presParOf" srcId="{7305121B-A1A8-433F-B15F-2BA9ECC7DB6B}" destId="{82080DBF-9A71-40EC-9C8E-F35A8710119C}" srcOrd="0" destOrd="0" presId="urn:microsoft.com/office/officeart/2018/2/layout/IconVerticalSolidList"/>
    <dgm:cxn modelId="{73C84A14-1564-4FB7-AE65-C807D536C883}" type="presParOf" srcId="{7305121B-A1A8-433F-B15F-2BA9ECC7DB6B}" destId="{F77631C7-2ED3-4649-B417-985543B5D93C}" srcOrd="1" destOrd="0" presId="urn:microsoft.com/office/officeart/2018/2/layout/IconVerticalSolidList"/>
    <dgm:cxn modelId="{FDFF967F-E334-4C19-A86A-9DD615598499}" type="presParOf" srcId="{7305121B-A1A8-433F-B15F-2BA9ECC7DB6B}" destId="{D2168DA1-9380-4DFC-A4E9-91C6E397F194}" srcOrd="2" destOrd="0" presId="urn:microsoft.com/office/officeart/2018/2/layout/IconVerticalSolidList"/>
    <dgm:cxn modelId="{0FEAB8C1-F94D-45B3-90A4-F349D106665D}" type="presParOf" srcId="{7305121B-A1A8-433F-B15F-2BA9ECC7DB6B}" destId="{48261BE0-0F10-4562-8C14-C116430A3CA4}" srcOrd="3" destOrd="0" presId="urn:microsoft.com/office/officeart/2018/2/layout/IconVerticalSolidList"/>
    <dgm:cxn modelId="{2704970E-B3C2-48E9-9FD8-C2DFEB73D863}" type="presParOf" srcId="{B430959A-8CF1-4B65-A22E-5ABECD36366D}" destId="{37EC1C0A-1215-40EB-AE96-E1FD0EB4C020}" srcOrd="1" destOrd="0" presId="urn:microsoft.com/office/officeart/2018/2/layout/IconVerticalSolidList"/>
    <dgm:cxn modelId="{7CBECC0A-4ADC-48A2-8D11-EA88680AD280}" type="presParOf" srcId="{B430959A-8CF1-4B65-A22E-5ABECD36366D}" destId="{02A8C3A0-A0F1-4D94-95F6-ECF1776AD6AD}" srcOrd="2" destOrd="0" presId="urn:microsoft.com/office/officeart/2018/2/layout/IconVerticalSolidList"/>
    <dgm:cxn modelId="{8E24D020-E1DF-46F2-8298-2D336E393C60}" type="presParOf" srcId="{02A8C3A0-A0F1-4D94-95F6-ECF1776AD6AD}" destId="{3FCA6F52-5EDB-4F57-92AA-3FF95A0A7265}" srcOrd="0" destOrd="0" presId="urn:microsoft.com/office/officeart/2018/2/layout/IconVerticalSolidList"/>
    <dgm:cxn modelId="{1A4CA18A-1063-46DB-ADC6-964376EB1D84}" type="presParOf" srcId="{02A8C3A0-A0F1-4D94-95F6-ECF1776AD6AD}" destId="{88A7E21C-B747-4CA6-8E62-E2558B535141}" srcOrd="1" destOrd="0" presId="urn:microsoft.com/office/officeart/2018/2/layout/IconVerticalSolidList"/>
    <dgm:cxn modelId="{720D5D3E-1F15-464C-A57F-9ADC1E1C11B4}" type="presParOf" srcId="{02A8C3A0-A0F1-4D94-95F6-ECF1776AD6AD}" destId="{C82CD6FF-E5CF-4D6B-A0C9-366B22BB1760}" srcOrd="2" destOrd="0" presId="urn:microsoft.com/office/officeart/2018/2/layout/IconVerticalSolidList"/>
    <dgm:cxn modelId="{B3F6AE40-2AE8-46C2-A157-3DB2C58D19BA}" type="presParOf" srcId="{02A8C3A0-A0F1-4D94-95F6-ECF1776AD6AD}" destId="{901692A3-096D-41D9-905C-0797F698156A}" srcOrd="3" destOrd="0" presId="urn:microsoft.com/office/officeart/2018/2/layout/IconVerticalSolidList"/>
    <dgm:cxn modelId="{56A700A4-7B8F-4CCD-9992-735E588AADC9}" type="presParOf" srcId="{B430959A-8CF1-4B65-A22E-5ABECD36366D}" destId="{366C879F-B247-4861-B9AB-85ED425AA82E}" srcOrd="3" destOrd="0" presId="urn:microsoft.com/office/officeart/2018/2/layout/IconVerticalSolidList"/>
    <dgm:cxn modelId="{88513586-7742-4A3B-80FF-B068C9963C36}" type="presParOf" srcId="{B430959A-8CF1-4B65-A22E-5ABECD36366D}" destId="{BFEF655B-2653-4644-ACBC-51B831F6F228}" srcOrd="4" destOrd="0" presId="urn:microsoft.com/office/officeart/2018/2/layout/IconVerticalSolidList"/>
    <dgm:cxn modelId="{C054F422-CA16-49EB-BA23-21C3580A5F26}" type="presParOf" srcId="{BFEF655B-2653-4644-ACBC-51B831F6F228}" destId="{35CF4AD3-E573-44F1-BC83-40D92D1AB767}" srcOrd="0" destOrd="0" presId="urn:microsoft.com/office/officeart/2018/2/layout/IconVerticalSolidList"/>
    <dgm:cxn modelId="{094B9D11-108D-4FB3-B76E-7BC19AD997A8}" type="presParOf" srcId="{BFEF655B-2653-4644-ACBC-51B831F6F228}" destId="{5F68FBC7-FFA7-46E3-B38F-61102815E212}" srcOrd="1" destOrd="0" presId="urn:microsoft.com/office/officeart/2018/2/layout/IconVerticalSolidList"/>
    <dgm:cxn modelId="{C478B031-C0A6-48C0-B023-C514AB308604}" type="presParOf" srcId="{BFEF655B-2653-4644-ACBC-51B831F6F228}" destId="{44C35AFB-35C2-4AC4-AB22-4E89A1A25230}" srcOrd="2" destOrd="0" presId="urn:microsoft.com/office/officeart/2018/2/layout/IconVerticalSolidList"/>
    <dgm:cxn modelId="{48F9C3E9-157C-4679-9A82-02FAC4E5A3CD}" type="presParOf" srcId="{BFEF655B-2653-4644-ACBC-51B831F6F228}" destId="{92A37A52-E0B3-4F08-AC06-5E8B3283FAD8}" srcOrd="3" destOrd="0" presId="urn:microsoft.com/office/officeart/2018/2/layout/IconVerticalSolidList"/>
    <dgm:cxn modelId="{C35D09E0-29E1-9143-B367-9F5367227C6C}" type="presParOf" srcId="{B430959A-8CF1-4B65-A22E-5ABECD36366D}" destId="{27A5A3AB-9487-7E4F-8149-0B06AE0FF5FA}" srcOrd="5" destOrd="0" presId="urn:microsoft.com/office/officeart/2018/2/layout/IconVerticalSolidList"/>
    <dgm:cxn modelId="{7BE733BF-E816-C847-AFB8-FF1B61314DB1}" type="presParOf" srcId="{B430959A-8CF1-4B65-A22E-5ABECD36366D}" destId="{B4480AA2-12A2-3842-B2E0-D28691049EA0}" srcOrd="6" destOrd="0" presId="urn:microsoft.com/office/officeart/2018/2/layout/IconVerticalSolidList"/>
    <dgm:cxn modelId="{5C952DCF-4619-C543-92A9-0DBF459C3791}" type="presParOf" srcId="{B4480AA2-12A2-3842-B2E0-D28691049EA0}" destId="{5A869548-02E9-0542-A173-F24CC5BCF9FB}" srcOrd="0" destOrd="0" presId="urn:microsoft.com/office/officeart/2018/2/layout/IconVerticalSolidList"/>
    <dgm:cxn modelId="{033F3647-CF2B-E548-9D31-E0948C63E271}" type="presParOf" srcId="{B4480AA2-12A2-3842-B2E0-D28691049EA0}" destId="{668067AB-659E-424C-85CC-FF3C305AD985}" srcOrd="1" destOrd="0" presId="urn:microsoft.com/office/officeart/2018/2/layout/IconVerticalSolidList"/>
    <dgm:cxn modelId="{72FD320E-CA37-6144-ACF2-3E147E2CC825}" type="presParOf" srcId="{B4480AA2-12A2-3842-B2E0-D28691049EA0}" destId="{3CD1D9B1-5EAA-4E4C-B882-964DF7EB8F67}" srcOrd="2" destOrd="0" presId="urn:microsoft.com/office/officeart/2018/2/layout/IconVerticalSolidList"/>
    <dgm:cxn modelId="{392D91A8-DF0D-5D4A-9AE4-B2A61094EF12}" type="presParOf" srcId="{B4480AA2-12A2-3842-B2E0-D28691049EA0}" destId="{9BA1476B-89BA-344B-988F-A45BF37247F4}" srcOrd="3" destOrd="0" presId="urn:microsoft.com/office/officeart/2018/2/layout/IconVerticalSolidList"/>
    <dgm:cxn modelId="{02BFEB19-C6E6-9740-B315-5721879787D4}" type="presParOf" srcId="{B430959A-8CF1-4B65-A22E-5ABECD36366D}" destId="{8840B766-CB27-6349-87B8-5CA31AA3BF36}" srcOrd="7" destOrd="0" presId="urn:microsoft.com/office/officeart/2018/2/layout/IconVerticalSolidList"/>
    <dgm:cxn modelId="{26C099D0-7AB4-ED44-B06B-B30166108CF7}" type="presParOf" srcId="{B430959A-8CF1-4B65-A22E-5ABECD36366D}" destId="{68365401-1F5F-DB44-8169-EDB54C239C03}" srcOrd="8" destOrd="0" presId="urn:microsoft.com/office/officeart/2018/2/layout/IconVerticalSolidList"/>
    <dgm:cxn modelId="{F2C39229-09A3-3B4D-B292-C2D34642309C}" type="presParOf" srcId="{68365401-1F5F-DB44-8169-EDB54C239C03}" destId="{C6F671C0-9F13-9B4D-9735-AAB7C05B3DAD}" srcOrd="0" destOrd="0" presId="urn:microsoft.com/office/officeart/2018/2/layout/IconVerticalSolidList"/>
    <dgm:cxn modelId="{0CCEB177-D4AD-C840-A2E0-E367726F013C}" type="presParOf" srcId="{68365401-1F5F-DB44-8169-EDB54C239C03}" destId="{9D70112A-3B75-5844-8C25-85AE7D6C3BAD}" srcOrd="1" destOrd="0" presId="urn:microsoft.com/office/officeart/2018/2/layout/IconVerticalSolidList"/>
    <dgm:cxn modelId="{B1A37F40-FAD1-D940-9E2C-36D0377944B7}" type="presParOf" srcId="{68365401-1F5F-DB44-8169-EDB54C239C03}" destId="{52626A83-252B-FD46-BEE6-082C6CF3A1BD}" srcOrd="2" destOrd="0" presId="urn:microsoft.com/office/officeart/2018/2/layout/IconVerticalSolidList"/>
    <dgm:cxn modelId="{CFC9CE1B-89B8-B440-8EB5-889F9BC1E1BC}" type="presParOf" srcId="{68365401-1F5F-DB44-8169-EDB54C239C03}" destId="{C998A2C2-754F-0042-AF86-D3424838CB0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D2F526D-BF26-4017-A6C2-E7048DE4CE5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B7BC7FA-776B-4A7C-823F-D46B4B75551A}">
      <dgm:prSet/>
      <dgm:spPr/>
      <dgm:t>
        <a:bodyPr/>
        <a:lstStyle/>
        <a:p>
          <a:pPr>
            <a:lnSpc>
              <a:spcPct val="100000"/>
            </a:lnSpc>
          </a:pPr>
          <a:r>
            <a:rPr lang="en-US"/>
            <a:t>Depressive symptoms</a:t>
          </a:r>
        </a:p>
      </dgm:t>
    </dgm:pt>
    <dgm:pt modelId="{991A0E6B-CC0B-431D-98AB-F00A501AFDA3}" type="parTrans" cxnId="{40DDB28F-0982-4D11-A2D6-6CFD0CA8E289}">
      <dgm:prSet/>
      <dgm:spPr/>
      <dgm:t>
        <a:bodyPr/>
        <a:lstStyle/>
        <a:p>
          <a:endParaRPr lang="en-US"/>
        </a:p>
      </dgm:t>
    </dgm:pt>
    <dgm:pt modelId="{07E592A0-70BB-465C-9E9C-A7218D57AEBE}" type="sibTrans" cxnId="{40DDB28F-0982-4D11-A2D6-6CFD0CA8E289}">
      <dgm:prSet/>
      <dgm:spPr/>
      <dgm:t>
        <a:bodyPr/>
        <a:lstStyle/>
        <a:p>
          <a:endParaRPr lang="en-US"/>
        </a:p>
      </dgm:t>
    </dgm:pt>
    <dgm:pt modelId="{11563F7E-4409-40F0-BE3C-2C84E1D394D3}">
      <dgm:prSet/>
      <dgm:spPr/>
      <dgm:t>
        <a:bodyPr/>
        <a:lstStyle/>
        <a:p>
          <a:pPr>
            <a:lnSpc>
              <a:spcPct val="100000"/>
            </a:lnSpc>
          </a:pPr>
          <a:r>
            <a:rPr lang="en-US" dirty="0"/>
            <a:t>PHQ-9</a:t>
          </a:r>
        </a:p>
      </dgm:t>
    </dgm:pt>
    <dgm:pt modelId="{F4FD9DE5-7E20-4099-8816-F6E708576EF5}" type="parTrans" cxnId="{36003785-55A3-4D50-82A1-2E8E5592BEA3}">
      <dgm:prSet/>
      <dgm:spPr/>
      <dgm:t>
        <a:bodyPr/>
        <a:lstStyle/>
        <a:p>
          <a:endParaRPr lang="en-US"/>
        </a:p>
      </dgm:t>
    </dgm:pt>
    <dgm:pt modelId="{89B273CC-1E0F-4259-A7A0-71A094ED3AA4}" type="sibTrans" cxnId="{36003785-55A3-4D50-82A1-2E8E5592BEA3}">
      <dgm:prSet/>
      <dgm:spPr/>
      <dgm:t>
        <a:bodyPr/>
        <a:lstStyle/>
        <a:p>
          <a:endParaRPr lang="en-US"/>
        </a:p>
      </dgm:t>
    </dgm:pt>
    <dgm:pt modelId="{E5D6E939-29D9-49F0-87C3-A8A3AF55D9A6}" type="pres">
      <dgm:prSet presAssocID="{1D2F526D-BF26-4017-A6C2-E7048DE4CE58}" presName="root" presStyleCnt="0">
        <dgm:presLayoutVars>
          <dgm:dir/>
          <dgm:resizeHandles val="exact"/>
        </dgm:presLayoutVars>
      </dgm:prSet>
      <dgm:spPr/>
    </dgm:pt>
    <dgm:pt modelId="{61639E83-D8D3-46DF-BA2B-8D94E68523C9}" type="pres">
      <dgm:prSet presAssocID="{BB7BC7FA-776B-4A7C-823F-D46B4B75551A}" presName="compNode" presStyleCnt="0"/>
      <dgm:spPr/>
    </dgm:pt>
    <dgm:pt modelId="{2518394B-57FB-4DB5-AF77-8C28118FDD11}" type="pres">
      <dgm:prSet presAssocID="{BB7BC7FA-776B-4A7C-823F-D46B4B75551A}" presName="bgRect" presStyleLbl="bgShp" presStyleIdx="0" presStyleCnt="2"/>
      <dgm:spPr/>
    </dgm:pt>
    <dgm:pt modelId="{1CA03197-B6B4-4F8D-BCA2-109FDAD540A6}" type="pres">
      <dgm:prSet presAssocID="{BB7BC7FA-776B-4A7C-823F-D46B4B75551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rain in head"/>
        </a:ext>
      </dgm:extLst>
    </dgm:pt>
    <dgm:pt modelId="{C8659437-C125-4597-BF47-2A54B8CB0474}" type="pres">
      <dgm:prSet presAssocID="{BB7BC7FA-776B-4A7C-823F-D46B4B75551A}" presName="spaceRect" presStyleCnt="0"/>
      <dgm:spPr/>
    </dgm:pt>
    <dgm:pt modelId="{8CC74F51-BB20-4868-ACCD-5666BD643431}" type="pres">
      <dgm:prSet presAssocID="{BB7BC7FA-776B-4A7C-823F-D46B4B75551A}" presName="parTx" presStyleLbl="revTx" presStyleIdx="0" presStyleCnt="2">
        <dgm:presLayoutVars>
          <dgm:chMax val="0"/>
          <dgm:chPref val="0"/>
        </dgm:presLayoutVars>
      </dgm:prSet>
      <dgm:spPr/>
    </dgm:pt>
    <dgm:pt modelId="{341A899B-A629-4EF7-85AB-ACBAD11D3267}" type="pres">
      <dgm:prSet presAssocID="{07E592A0-70BB-465C-9E9C-A7218D57AEBE}" presName="sibTrans" presStyleCnt="0"/>
      <dgm:spPr/>
    </dgm:pt>
    <dgm:pt modelId="{7D746FA9-BE6C-458F-B208-E2DBA44E3B47}" type="pres">
      <dgm:prSet presAssocID="{11563F7E-4409-40F0-BE3C-2C84E1D394D3}" presName="compNode" presStyleCnt="0"/>
      <dgm:spPr/>
    </dgm:pt>
    <dgm:pt modelId="{22C7C9A9-A392-43B4-80ED-CC61AFA2EC95}" type="pres">
      <dgm:prSet presAssocID="{11563F7E-4409-40F0-BE3C-2C84E1D394D3}" presName="bgRect" presStyleLbl="bgShp" presStyleIdx="1" presStyleCnt="2"/>
      <dgm:spPr/>
    </dgm:pt>
    <dgm:pt modelId="{549CC61B-9FA2-4D9C-BCAF-15CC756EADDE}" type="pres">
      <dgm:prSet presAssocID="{11563F7E-4409-40F0-BE3C-2C84E1D394D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arth Globe Americas"/>
        </a:ext>
      </dgm:extLst>
    </dgm:pt>
    <dgm:pt modelId="{0B8D4D77-B582-496A-8F9A-C81DE8BAB76B}" type="pres">
      <dgm:prSet presAssocID="{11563F7E-4409-40F0-BE3C-2C84E1D394D3}" presName="spaceRect" presStyleCnt="0"/>
      <dgm:spPr/>
    </dgm:pt>
    <dgm:pt modelId="{4B892275-5C0B-4CCC-AA28-FC63BB11B348}" type="pres">
      <dgm:prSet presAssocID="{11563F7E-4409-40F0-BE3C-2C84E1D394D3}" presName="parTx" presStyleLbl="revTx" presStyleIdx="1" presStyleCnt="2">
        <dgm:presLayoutVars>
          <dgm:chMax val="0"/>
          <dgm:chPref val="0"/>
        </dgm:presLayoutVars>
      </dgm:prSet>
      <dgm:spPr/>
    </dgm:pt>
  </dgm:ptLst>
  <dgm:cxnLst>
    <dgm:cxn modelId="{7F986D5A-9F50-4BD1-9B8A-FA3C6BA23385}" type="presOf" srcId="{11563F7E-4409-40F0-BE3C-2C84E1D394D3}" destId="{4B892275-5C0B-4CCC-AA28-FC63BB11B348}" srcOrd="0" destOrd="0" presId="urn:microsoft.com/office/officeart/2018/2/layout/IconVerticalSolidList"/>
    <dgm:cxn modelId="{756A5B69-5FF8-48D7-B80A-97CD12527CF5}" type="presOf" srcId="{BB7BC7FA-776B-4A7C-823F-D46B4B75551A}" destId="{8CC74F51-BB20-4868-ACCD-5666BD643431}" srcOrd="0" destOrd="0" presId="urn:microsoft.com/office/officeart/2018/2/layout/IconVerticalSolidList"/>
    <dgm:cxn modelId="{36003785-55A3-4D50-82A1-2E8E5592BEA3}" srcId="{1D2F526D-BF26-4017-A6C2-E7048DE4CE58}" destId="{11563F7E-4409-40F0-BE3C-2C84E1D394D3}" srcOrd="1" destOrd="0" parTransId="{F4FD9DE5-7E20-4099-8816-F6E708576EF5}" sibTransId="{89B273CC-1E0F-4259-A7A0-71A094ED3AA4}"/>
    <dgm:cxn modelId="{E786CE86-356E-49D9-89E6-9E49863959D5}" type="presOf" srcId="{1D2F526D-BF26-4017-A6C2-E7048DE4CE58}" destId="{E5D6E939-29D9-49F0-87C3-A8A3AF55D9A6}" srcOrd="0" destOrd="0" presId="urn:microsoft.com/office/officeart/2018/2/layout/IconVerticalSolidList"/>
    <dgm:cxn modelId="{40DDB28F-0982-4D11-A2D6-6CFD0CA8E289}" srcId="{1D2F526D-BF26-4017-A6C2-E7048DE4CE58}" destId="{BB7BC7FA-776B-4A7C-823F-D46B4B75551A}" srcOrd="0" destOrd="0" parTransId="{991A0E6B-CC0B-431D-98AB-F00A501AFDA3}" sibTransId="{07E592A0-70BB-465C-9E9C-A7218D57AEBE}"/>
    <dgm:cxn modelId="{E2936CA4-EC8C-4EF1-97BF-A1CE68F12721}" type="presParOf" srcId="{E5D6E939-29D9-49F0-87C3-A8A3AF55D9A6}" destId="{61639E83-D8D3-46DF-BA2B-8D94E68523C9}" srcOrd="0" destOrd="0" presId="urn:microsoft.com/office/officeart/2018/2/layout/IconVerticalSolidList"/>
    <dgm:cxn modelId="{A7E6F663-0C91-43BE-A175-0F536E7C5478}" type="presParOf" srcId="{61639E83-D8D3-46DF-BA2B-8D94E68523C9}" destId="{2518394B-57FB-4DB5-AF77-8C28118FDD11}" srcOrd="0" destOrd="0" presId="urn:microsoft.com/office/officeart/2018/2/layout/IconVerticalSolidList"/>
    <dgm:cxn modelId="{9A38E992-1EBD-4626-9927-3380EEB52ED5}" type="presParOf" srcId="{61639E83-D8D3-46DF-BA2B-8D94E68523C9}" destId="{1CA03197-B6B4-4F8D-BCA2-109FDAD540A6}" srcOrd="1" destOrd="0" presId="urn:microsoft.com/office/officeart/2018/2/layout/IconVerticalSolidList"/>
    <dgm:cxn modelId="{B7FA837A-614D-482B-91F8-238C36EFB0BB}" type="presParOf" srcId="{61639E83-D8D3-46DF-BA2B-8D94E68523C9}" destId="{C8659437-C125-4597-BF47-2A54B8CB0474}" srcOrd="2" destOrd="0" presId="urn:microsoft.com/office/officeart/2018/2/layout/IconVerticalSolidList"/>
    <dgm:cxn modelId="{0E721E7A-641E-405A-A222-752B03B48CE5}" type="presParOf" srcId="{61639E83-D8D3-46DF-BA2B-8D94E68523C9}" destId="{8CC74F51-BB20-4868-ACCD-5666BD643431}" srcOrd="3" destOrd="0" presId="urn:microsoft.com/office/officeart/2018/2/layout/IconVerticalSolidList"/>
    <dgm:cxn modelId="{3376DE92-4A86-4FD6-BD70-9A34DA6A89D3}" type="presParOf" srcId="{E5D6E939-29D9-49F0-87C3-A8A3AF55D9A6}" destId="{341A899B-A629-4EF7-85AB-ACBAD11D3267}" srcOrd="1" destOrd="0" presId="urn:microsoft.com/office/officeart/2018/2/layout/IconVerticalSolidList"/>
    <dgm:cxn modelId="{B4F80EE0-8217-403C-9C79-92410A3CA5F4}" type="presParOf" srcId="{E5D6E939-29D9-49F0-87C3-A8A3AF55D9A6}" destId="{7D746FA9-BE6C-458F-B208-E2DBA44E3B47}" srcOrd="2" destOrd="0" presId="urn:microsoft.com/office/officeart/2018/2/layout/IconVerticalSolidList"/>
    <dgm:cxn modelId="{619B7612-91F9-439E-8423-26FA8956B17B}" type="presParOf" srcId="{7D746FA9-BE6C-458F-B208-E2DBA44E3B47}" destId="{22C7C9A9-A392-43B4-80ED-CC61AFA2EC95}" srcOrd="0" destOrd="0" presId="urn:microsoft.com/office/officeart/2018/2/layout/IconVerticalSolidList"/>
    <dgm:cxn modelId="{7F104087-7186-414E-BBA3-064FAF4D8D58}" type="presParOf" srcId="{7D746FA9-BE6C-458F-B208-E2DBA44E3B47}" destId="{549CC61B-9FA2-4D9C-BCAF-15CC756EADDE}" srcOrd="1" destOrd="0" presId="urn:microsoft.com/office/officeart/2018/2/layout/IconVerticalSolidList"/>
    <dgm:cxn modelId="{885B2299-22C2-442D-8AB1-E87FE5BC3C1D}" type="presParOf" srcId="{7D746FA9-BE6C-458F-B208-E2DBA44E3B47}" destId="{0B8D4D77-B582-496A-8F9A-C81DE8BAB76B}" srcOrd="2" destOrd="0" presId="urn:microsoft.com/office/officeart/2018/2/layout/IconVerticalSolidList"/>
    <dgm:cxn modelId="{8F8AAC22-77E2-4342-90AA-941C3D60A432}" type="presParOf" srcId="{7D746FA9-BE6C-458F-B208-E2DBA44E3B47}" destId="{4B892275-5C0B-4CCC-AA28-FC63BB11B34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D2F526D-BF26-4017-A6C2-E7048DE4CE5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B7BC7FA-776B-4A7C-823F-D46B4B75551A}">
      <dgm:prSet/>
      <dgm:spPr/>
      <dgm:t>
        <a:bodyPr/>
        <a:lstStyle/>
        <a:p>
          <a:pPr>
            <a:lnSpc>
              <a:spcPct val="100000"/>
            </a:lnSpc>
          </a:pPr>
          <a:r>
            <a:rPr lang="en-US" dirty="0"/>
            <a:t>Anxiety symptoms</a:t>
          </a:r>
        </a:p>
      </dgm:t>
    </dgm:pt>
    <dgm:pt modelId="{991A0E6B-CC0B-431D-98AB-F00A501AFDA3}" type="parTrans" cxnId="{40DDB28F-0982-4D11-A2D6-6CFD0CA8E289}">
      <dgm:prSet/>
      <dgm:spPr/>
      <dgm:t>
        <a:bodyPr/>
        <a:lstStyle/>
        <a:p>
          <a:endParaRPr lang="en-US"/>
        </a:p>
      </dgm:t>
    </dgm:pt>
    <dgm:pt modelId="{07E592A0-70BB-465C-9E9C-A7218D57AEBE}" type="sibTrans" cxnId="{40DDB28F-0982-4D11-A2D6-6CFD0CA8E289}">
      <dgm:prSet/>
      <dgm:spPr/>
      <dgm:t>
        <a:bodyPr/>
        <a:lstStyle/>
        <a:p>
          <a:endParaRPr lang="en-US"/>
        </a:p>
      </dgm:t>
    </dgm:pt>
    <dgm:pt modelId="{11563F7E-4409-40F0-BE3C-2C84E1D394D3}">
      <dgm:prSet/>
      <dgm:spPr/>
      <dgm:t>
        <a:bodyPr/>
        <a:lstStyle/>
        <a:p>
          <a:pPr>
            <a:lnSpc>
              <a:spcPct val="100000"/>
            </a:lnSpc>
          </a:pPr>
          <a:r>
            <a:rPr lang="en-US" dirty="0"/>
            <a:t>GAD-7</a:t>
          </a:r>
        </a:p>
      </dgm:t>
    </dgm:pt>
    <dgm:pt modelId="{F4FD9DE5-7E20-4099-8816-F6E708576EF5}" type="parTrans" cxnId="{36003785-55A3-4D50-82A1-2E8E5592BEA3}">
      <dgm:prSet/>
      <dgm:spPr/>
      <dgm:t>
        <a:bodyPr/>
        <a:lstStyle/>
        <a:p>
          <a:endParaRPr lang="en-US"/>
        </a:p>
      </dgm:t>
    </dgm:pt>
    <dgm:pt modelId="{89B273CC-1E0F-4259-A7A0-71A094ED3AA4}" type="sibTrans" cxnId="{36003785-55A3-4D50-82A1-2E8E5592BEA3}">
      <dgm:prSet/>
      <dgm:spPr/>
      <dgm:t>
        <a:bodyPr/>
        <a:lstStyle/>
        <a:p>
          <a:endParaRPr lang="en-US"/>
        </a:p>
      </dgm:t>
    </dgm:pt>
    <dgm:pt modelId="{E5D6E939-29D9-49F0-87C3-A8A3AF55D9A6}" type="pres">
      <dgm:prSet presAssocID="{1D2F526D-BF26-4017-A6C2-E7048DE4CE58}" presName="root" presStyleCnt="0">
        <dgm:presLayoutVars>
          <dgm:dir/>
          <dgm:resizeHandles val="exact"/>
        </dgm:presLayoutVars>
      </dgm:prSet>
      <dgm:spPr/>
    </dgm:pt>
    <dgm:pt modelId="{61639E83-D8D3-46DF-BA2B-8D94E68523C9}" type="pres">
      <dgm:prSet presAssocID="{BB7BC7FA-776B-4A7C-823F-D46B4B75551A}" presName="compNode" presStyleCnt="0"/>
      <dgm:spPr/>
    </dgm:pt>
    <dgm:pt modelId="{2518394B-57FB-4DB5-AF77-8C28118FDD11}" type="pres">
      <dgm:prSet presAssocID="{BB7BC7FA-776B-4A7C-823F-D46B4B75551A}" presName="bgRect" presStyleLbl="bgShp" presStyleIdx="0" presStyleCnt="2"/>
      <dgm:spPr/>
    </dgm:pt>
    <dgm:pt modelId="{1CA03197-B6B4-4F8D-BCA2-109FDAD540A6}" type="pres">
      <dgm:prSet presAssocID="{BB7BC7FA-776B-4A7C-823F-D46B4B75551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rain in head"/>
        </a:ext>
      </dgm:extLst>
    </dgm:pt>
    <dgm:pt modelId="{C8659437-C125-4597-BF47-2A54B8CB0474}" type="pres">
      <dgm:prSet presAssocID="{BB7BC7FA-776B-4A7C-823F-D46B4B75551A}" presName="spaceRect" presStyleCnt="0"/>
      <dgm:spPr/>
    </dgm:pt>
    <dgm:pt modelId="{8CC74F51-BB20-4868-ACCD-5666BD643431}" type="pres">
      <dgm:prSet presAssocID="{BB7BC7FA-776B-4A7C-823F-D46B4B75551A}" presName="parTx" presStyleLbl="revTx" presStyleIdx="0" presStyleCnt="2">
        <dgm:presLayoutVars>
          <dgm:chMax val="0"/>
          <dgm:chPref val="0"/>
        </dgm:presLayoutVars>
      </dgm:prSet>
      <dgm:spPr/>
    </dgm:pt>
    <dgm:pt modelId="{341A899B-A629-4EF7-85AB-ACBAD11D3267}" type="pres">
      <dgm:prSet presAssocID="{07E592A0-70BB-465C-9E9C-A7218D57AEBE}" presName="sibTrans" presStyleCnt="0"/>
      <dgm:spPr/>
    </dgm:pt>
    <dgm:pt modelId="{7D746FA9-BE6C-458F-B208-E2DBA44E3B47}" type="pres">
      <dgm:prSet presAssocID="{11563F7E-4409-40F0-BE3C-2C84E1D394D3}" presName="compNode" presStyleCnt="0"/>
      <dgm:spPr/>
    </dgm:pt>
    <dgm:pt modelId="{22C7C9A9-A392-43B4-80ED-CC61AFA2EC95}" type="pres">
      <dgm:prSet presAssocID="{11563F7E-4409-40F0-BE3C-2C84E1D394D3}" presName="bgRect" presStyleLbl="bgShp" presStyleIdx="1" presStyleCnt="2"/>
      <dgm:spPr/>
    </dgm:pt>
    <dgm:pt modelId="{549CC61B-9FA2-4D9C-BCAF-15CC756EADDE}" type="pres">
      <dgm:prSet presAssocID="{11563F7E-4409-40F0-BE3C-2C84E1D394D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arth Globe Americas"/>
        </a:ext>
      </dgm:extLst>
    </dgm:pt>
    <dgm:pt modelId="{0B8D4D77-B582-496A-8F9A-C81DE8BAB76B}" type="pres">
      <dgm:prSet presAssocID="{11563F7E-4409-40F0-BE3C-2C84E1D394D3}" presName="spaceRect" presStyleCnt="0"/>
      <dgm:spPr/>
    </dgm:pt>
    <dgm:pt modelId="{4B892275-5C0B-4CCC-AA28-FC63BB11B348}" type="pres">
      <dgm:prSet presAssocID="{11563F7E-4409-40F0-BE3C-2C84E1D394D3}" presName="parTx" presStyleLbl="revTx" presStyleIdx="1" presStyleCnt="2">
        <dgm:presLayoutVars>
          <dgm:chMax val="0"/>
          <dgm:chPref val="0"/>
        </dgm:presLayoutVars>
      </dgm:prSet>
      <dgm:spPr/>
    </dgm:pt>
  </dgm:ptLst>
  <dgm:cxnLst>
    <dgm:cxn modelId="{7F986D5A-9F50-4BD1-9B8A-FA3C6BA23385}" type="presOf" srcId="{11563F7E-4409-40F0-BE3C-2C84E1D394D3}" destId="{4B892275-5C0B-4CCC-AA28-FC63BB11B348}" srcOrd="0" destOrd="0" presId="urn:microsoft.com/office/officeart/2018/2/layout/IconVerticalSolidList"/>
    <dgm:cxn modelId="{756A5B69-5FF8-48D7-B80A-97CD12527CF5}" type="presOf" srcId="{BB7BC7FA-776B-4A7C-823F-D46B4B75551A}" destId="{8CC74F51-BB20-4868-ACCD-5666BD643431}" srcOrd="0" destOrd="0" presId="urn:microsoft.com/office/officeart/2018/2/layout/IconVerticalSolidList"/>
    <dgm:cxn modelId="{36003785-55A3-4D50-82A1-2E8E5592BEA3}" srcId="{1D2F526D-BF26-4017-A6C2-E7048DE4CE58}" destId="{11563F7E-4409-40F0-BE3C-2C84E1D394D3}" srcOrd="1" destOrd="0" parTransId="{F4FD9DE5-7E20-4099-8816-F6E708576EF5}" sibTransId="{89B273CC-1E0F-4259-A7A0-71A094ED3AA4}"/>
    <dgm:cxn modelId="{E786CE86-356E-49D9-89E6-9E49863959D5}" type="presOf" srcId="{1D2F526D-BF26-4017-A6C2-E7048DE4CE58}" destId="{E5D6E939-29D9-49F0-87C3-A8A3AF55D9A6}" srcOrd="0" destOrd="0" presId="urn:microsoft.com/office/officeart/2018/2/layout/IconVerticalSolidList"/>
    <dgm:cxn modelId="{40DDB28F-0982-4D11-A2D6-6CFD0CA8E289}" srcId="{1D2F526D-BF26-4017-A6C2-E7048DE4CE58}" destId="{BB7BC7FA-776B-4A7C-823F-D46B4B75551A}" srcOrd="0" destOrd="0" parTransId="{991A0E6B-CC0B-431D-98AB-F00A501AFDA3}" sibTransId="{07E592A0-70BB-465C-9E9C-A7218D57AEBE}"/>
    <dgm:cxn modelId="{E2936CA4-EC8C-4EF1-97BF-A1CE68F12721}" type="presParOf" srcId="{E5D6E939-29D9-49F0-87C3-A8A3AF55D9A6}" destId="{61639E83-D8D3-46DF-BA2B-8D94E68523C9}" srcOrd="0" destOrd="0" presId="urn:microsoft.com/office/officeart/2018/2/layout/IconVerticalSolidList"/>
    <dgm:cxn modelId="{A7E6F663-0C91-43BE-A175-0F536E7C5478}" type="presParOf" srcId="{61639E83-D8D3-46DF-BA2B-8D94E68523C9}" destId="{2518394B-57FB-4DB5-AF77-8C28118FDD11}" srcOrd="0" destOrd="0" presId="urn:microsoft.com/office/officeart/2018/2/layout/IconVerticalSolidList"/>
    <dgm:cxn modelId="{9A38E992-1EBD-4626-9927-3380EEB52ED5}" type="presParOf" srcId="{61639E83-D8D3-46DF-BA2B-8D94E68523C9}" destId="{1CA03197-B6B4-4F8D-BCA2-109FDAD540A6}" srcOrd="1" destOrd="0" presId="urn:microsoft.com/office/officeart/2018/2/layout/IconVerticalSolidList"/>
    <dgm:cxn modelId="{B7FA837A-614D-482B-91F8-238C36EFB0BB}" type="presParOf" srcId="{61639E83-D8D3-46DF-BA2B-8D94E68523C9}" destId="{C8659437-C125-4597-BF47-2A54B8CB0474}" srcOrd="2" destOrd="0" presId="urn:microsoft.com/office/officeart/2018/2/layout/IconVerticalSolidList"/>
    <dgm:cxn modelId="{0E721E7A-641E-405A-A222-752B03B48CE5}" type="presParOf" srcId="{61639E83-D8D3-46DF-BA2B-8D94E68523C9}" destId="{8CC74F51-BB20-4868-ACCD-5666BD643431}" srcOrd="3" destOrd="0" presId="urn:microsoft.com/office/officeart/2018/2/layout/IconVerticalSolidList"/>
    <dgm:cxn modelId="{3376DE92-4A86-4FD6-BD70-9A34DA6A89D3}" type="presParOf" srcId="{E5D6E939-29D9-49F0-87C3-A8A3AF55D9A6}" destId="{341A899B-A629-4EF7-85AB-ACBAD11D3267}" srcOrd="1" destOrd="0" presId="urn:microsoft.com/office/officeart/2018/2/layout/IconVerticalSolidList"/>
    <dgm:cxn modelId="{B4F80EE0-8217-403C-9C79-92410A3CA5F4}" type="presParOf" srcId="{E5D6E939-29D9-49F0-87C3-A8A3AF55D9A6}" destId="{7D746FA9-BE6C-458F-B208-E2DBA44E3B47}" srcOrd="2" destOrd="0" presId="urn:microsoft.com/office/officeart/2018/2/layout/IconVerticalSolidList"/>
    <dgm:cxn modelId="{619B7612-91F9-439E-8423-26FA8956B17B}" type="presParOf" srcId="{7D746FA9-BE6C-458F-B208-E2DBA44E3B47}" destId="{22C7C9A9-A392-43B4-80ED-CC61AFA2EC95}" srcOrd="0" destOrd="0" presId="urn:microsoft.com/office/officeart/2018/2/layout/IconVerticalSolidList"/>
    <dgm:cxn modelId="{7F104087-7186-414E-BBA3-064FAF4D8D58}" type="presParOf" srcId="{7D746FA9-BE6C-458F-B208-E2DBA44E3B47}" destId="{549CC61B-9FA2-4D9C-BCAF-15CC756EADDE}" srcOrd="1" destOrd="0" presId="urn:microsoft.com/office/officeart/2018/2/layout/IconVerticalSolidList"/>
    <dgm:cxn modelId="{885B2299-22C2-442D-8AB1-E87FE5BC3C1D}" type="presParOf" srcId="{7D746FA9-BE6C-458F-B208-E2DBA44E3B47}" destId="{0B8D4D77-B582-496A-8F9A-C81DE8BAB76B}" srcOrd="2" destOrd="0" presId="urn:microsoft.com/office/officeart/2018/2/layout/IconVerticalSolidList"/>
    <dgm:cxn modelId="{8F8AAC22-77E2-4342-90AA-941C3D60A432}" type="presParOf" srcId="{7D746FA9-BE6C-458F-B208-E2DBA44E3B47}" destId="{4B892275-5C0B-4CCC-AA28-FC63BB11B348}" srcOrd="3"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4748FA-DF9B-BE42-87D1-70F0BF6CA453}">
      <dsp:nvSpPr>
        <dsp:cNvPr id="0" name=""/>
        <dsp:cNvSpPr/>
      </dsp:nvSpPr>
      <dsp:spPr>
        <a:xfrm>
          <a:off x="3543300" y="0"/>
          <a:ext cx="3733799" cy="3733799"/>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3FCD63-E502-964D-A3B3-2C8F21A837E6}">
      <dsp:nvSpPr>
        <dsp:cNvPr id="0" name=""/>
        <dsp:cNvSpPr/>
      </dsp:nvSpPr>
      <dsp:spPr>
        <a:xfrm>
          <a:off x="3898011" y="354710"/>
          <a:ext cx="1456181" cy="145618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Manitoba Hindu Seniors</a:t>
          </a:r>
        </a:p>
      </dsp:txBody>
      <dsp:txXfrm>
        <a:off x="3969096" y="425795"/>
        <a:ext cx="1314011" cy="1314011"/>
      </dsp:txXfrm>
    </dsp:sp>
    <dsp:sp modelId="{87DFC24E-EA74-BB4E-AC3B-5C5D6F92012F}">
      <dsp:nvSpPr>
        <dsp:cNvPr id="0" name=""/>
        <dsp:cNvSpPr/>
      </dsp:nvSpPr>
      <dsp:spPr>
        <a:xfrm>
          <a:off x="5466206" y="354710"/>
          <a:ext cx="1456181" cy="1456181"/>
        </a:xfrm>
        <a:prstGeom prst="roundRect">
          <a:avLst/>
        </a:prstGeom>
        <a:solidFill>
          <a:schemeClr val="accent2">
            <a:hueOff val="1560507"/>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Families</a:t>
          </a:r>
        </a:p>
      </dsp:txBody>
      <dsp:txXfrm>
        <a:off x="5537291" y="425795"/>
        <a:ext cx="1314011" cy="1314011"/>
      </dsp:txXfrm>
    </dsp:sp>
    <dsp:sp modelId="{63B7C192-2398-8D4A-A91D-1F5653D86E33}">
      <dsp:nvSpPr>
        <dsp:cNvPr id="0" name=""/>
        <dsp:cNvSpPr/>
      </dsp:nvSpPr>
      <dsp:spPr>
        <a:xfrm>
          <a:off x="3898011" y="1922906"/>
          <a:ext cx="1456181" cy="1456181"/>
        </a:xfrm>
        <a:prstGeom prst="round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University of Manitoba</a:t>
          </a:r>
        </a:p>
      </dsp:txBody>
      <dsp:txXfrm>
        <a:off x="3969096" y="1993991"/>
        <a:ext cx="1314011" cy="1314011"/>
      </dsp:txXfrm>
    </dsp:sp>
    <dsp:sp modelId="{F394C9E7-569F-504D-ABCF-0346C9AFC802}">
      <dsp:nvSpPr>
        <dsp:cNvPr id="0" name=""/>
        <dsp:cNvSpPr/>
      </dsp:nvSpPr>
      <dsp:spPr>
        <a:xfrm>
          <a:off x="5466206" y="1922906"/>
          <a:ext cx="1456181" cy="1456181"/>
        </a:xfrm>
        <a:prstGeom prst="roundRect">
          <a:avLst/>
        </a:prstGeom>
        <a:solidFill>
          <a:schemeClr val="accent2">
            <a:hueOff val="4681520"/>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CBTm Hub</a:t>
          </a:r>
        </a:p>
      </dsp:txBody>
      <dsp:txXfrm>
        <a:off x="5537291" y="1993991"/>
        <a:ext cx="1314011" cy="131401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8394B-57FB-4DB5-AF77-8C28118FDD11}">
      <dsp:nvSpPr>
        <dsp:cNvPr id="0" name=""/>
        <dsp:cNvSpPr/>
      </dsp:nvSpPr>
      <dsp:spPr>
        <a:xfrm>
          <a:off x="0" y="760378"/>
          <a:ext cx="3600000" cy="140377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A03197-B6B4-4F8D-BCA2-109FDAD540A6}">
      <dsp:nvSpPr>
        <dsp:cNvPr id="0" name=""/>
        <dsp:cNvSpPr/>
      </dsp:nvSpPr>
      <dsp:spPr>
        <a:xfrm>
          <a:off x="424641" y="1076227"/>
          <a:ext cx="772076" cy="7720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C74F51-BB20-4868-ACCD-5666BD643431}">
      <dsp:nvSpPr>
        <dsp:cNvPr id="0" name=""/>
        <dsp:cNvSpPr/>
      </dsp:nvSpPr>
      <dsp:spPr>
        <a:xfrm>
          <a:off x="1621360" y="760378"/>
          <a:ext cx="1978639" cy="140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66" tIns="148566" rIns="148566" bIns="148566" numCol="1" spcCol="1270" anchor="ctr" anchorCtr="0">
          <a:noAutofit/>
        </a:bodyPr>
        <a:lstStyle/>
        <a:p>
          <a:pPr marL="0" lvl="0" indent="0" algn="l" defTabSz="1111250">
            <a:lnSpc>
              <a:spcPct val="100000"/>
            </a:lnSpc>
            <a:spcBef>
              <a:spcPct val="0"/>
            </a:spcBef>
            <a:spcAft>
              <a:spcPct val="35000"/>
            </a:spcAft>
            <a:buNone/>
          </a:pPr>
          <a:r>
            <a:rPr lang="en-US" sz="2500" kern="1200" dirty="0"/>
            <a:t>Alcohol use</a:t>
          </a:r>
        </a:p>
      </dsp:txBody>
      <dsp:txXfrm>
        <a:off x="1621360" y="760378"/>
        <a:ext cx="1978639" cy="1403775"/>
      </dsp:txXfrm>
    </dsp:sp>
    <dsp:sp modelId="{6E8573B9-CAA5-8C4E-919D-86AFE02A82A3}">
      <dsp:nvSpPr>
        <dsp:cNvPr id="0" name=""/>
        <dsp:cNvSpPr/>
      </dsp:nvSpPr>
      <dsp:spPr>
        <a:xfrm>
          <a:off x="0" y="2515096"/>
          <a:ext cx="3600000" cy="140377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21E0F0-D86D-1143-ABB0-70D23E598CDA}">
      <dsp:nvSpPr>
        <dsp:cNvPr id="0" name=""/>
        <dsp:cNvSpPr/>
      </dsp:nvSpPr>
      <dsp:spPr>
        <a:xfrm>
          <a:off x="424641" y="2830946"/>
          <a:ext cx="772076" cy="772076"/>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DBB438-7981-1A43-85C3-600C7BC764B3}">
      <dsp:nvSpPr>
        <dsp:cNvPr id="0" name=""/>
        <dsp:cNvSpPr/>
      </dsp:nvSpPr>
      <dsp:spPr>
        <a:xfrm>
          <a:off x="1621360" y="2515096"/>
          <a:ext cx="1978639" cy="140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66" tIns="148566" rIns="148566" bIns="148566" numCol="1" spcCol="1270" anchor="ctr" anchorCtr="0">
          <a:noAutofit/>
        </a:bodyPr>
        <a:lstStyle/>
        <a:p>
          <a:pPr marL="0" lvl="0" indent="0" algn="l" defTabSz="1111250">
            <a:lnSpc>
              <a:spcPct val="100000"/>
            </a:lnSpc>
            <a:spcBef>
              <a:spcPct val="0"/>
            </a:spcBef>
            <a:spcAft>
              <a:spcPct val="35000"/>
            </a:spcAft>
            <a:buNone/>
          </a:pPr>
          <a:r>
            <a:rPr lang="en-US" sz="2500" kern="1200" dirty="0"/>
            <a:t>AUDIT-C</a:t>
          </a:r>
        </a:p>
      </dsp:txBody>
      <dsp:txXfrm>
        <a:off x="1621360" y="2515096"/>
        <a:ext cx="1978639" cy="140377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2315FA-0BB6-8444-BCC4-1315F099288E}">
      <dsp:nvSpPr>
        <dsp:cNvPr id="0" name=""/>
        <dsp:cNvSpPr/>
      </dsp:nvSpPr>
      <dsp:spPr>
        <a:xfrm>
          <a:off x="0" y="2863254"/>
          <a:ext cx="7051729" cy="1878604"/>
        </a:xfrm>
        <a:prstGeom prst="rect">
          <a:avLst/>
        </a:prstGeom>
        <a:solidFill>
          <a:srgbClr val="137B93">
            <a:alpha val="43922"/>
          </a:srgb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0" i="0" kern="1200" dirty="0"/>
            <a:t>Some signs that a friend or family member may have a mental illness and could need help are:</a:t>
          </a:r>
          <a:endParaRPr lang="en-US" sz="2400" kern="1200" dirty="0"/>
        </a:p>
      </dsp:txBody>
      <dsp:txXfrm>
        <a:off x="0" y="2863254"/>
        <a:ext cx="7051729" cy="1014446"/>
      </dsp:txXfrm>
    </dsp:sp>
    <dsp:sp modelId="{B1FB4C49-36D5-6B47-B0B7-AC47D45BE484}">
      <dsp:nvSpPr>
        <dsp:cNvPr id="0" name=""/>
        <dsp:cNvSpPr/>
      </dsp:nvSpPr>
      <dsp:spPr>
        <a:xfrm>
          <a:off x="3443" y="3840128"/>
          <a:ext cx="2348280" cy="864158"/>
        </a:xfrm>
        <a:prstGeom prst="rect">
          <a:avLst/>
        </a:prstGeom>
        <a:solidFill>
          <a:schemeClr val="lt1">
            <a:alpha val="90000"/>
            <a:tint val="40000"/>
            <a:hueOff val="0"/>
            <a:satOff val="0"/>
            <a:lumOff val="0"/>
            <a:alphaOff val="0"/>
          </a:schemeClr>
        </a:solidFill>
        <a:ln w="10795"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b="0" i="0" kern="1200"/>
            <a:t>They suddenly no longer have interest in hobbies and other interests they used to enjoy</a:t>
          </a:r>
          <a:endParaRPr lang="en-US" sz="1400" kern="1200"/>
        </a:p>
      </dsp:txBody>
      <dsp:txXfrm>
        <a:off x="3443" y="3840128"/>
        <a:ext cx="2348280" cy="864158"/>
      </dsp:txXfrm>
    </dsp:sp>
    <dsp:sp modelId="{7A2B48C9-EE98-1D49-97DE-26FF91A0B0D8}">
      <dsp:nvSpPr>
        <dsp:cNvPr id="0" name=""/>
        <dsp:cNvSpPr/>
      </dsp:nvSpPr>
      <dsp:spPr>
        <a:xfrm>
          <a:off x="2351724" y="3840128"/>
          <a:ext cx="2348280" cy="864158"/>
        </a:xfrm>
        <a:prstGeom prst="rect">
          <a:avLst/>
        </a:prstGeom>
        <a:solidFill>
          <a:schemeClr val="lt1">
            <a:alpha val="90000"/>
            <a:tint val="40000"/>
            <a:hueOff val="0"/>
            <a:satOff val="0"/>
            <a:lumOff val="0"/>
            <a:alphaOff val="0"/>
          </a:schemeClr>
        </a:solidFill>
        <a:ln w="10795"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b="0" i="0" kern="1200"/>
            <a:t>They seem to feel angry or sad for little or no reason</a:t>
          </a:r>
          <a:endParaRPr lang="en-US" sz="1400" kern="1200"/>
        </a:p>
      </dsp:txBody>
      <dsp:txXfrm>
        <a:off x="2351724" y="3840128"/>
        <a:ext cx="2348280" cy="864158"/>
      </dsp:txXfrm>
    </dsp:sp>
    <dsp:sp modelId="{6C479A3C-C2AE-4840-B2C3-404610B297B2}">
      <dsp:nvSpPr>
        <dsp:cNvPr id="0" name=""/>
        <dsp:cNvSpPr/>
      </dsp:nvSpPr>
      <dsp:spPr>
        <a:xfrm>
          <a:off x="4700004" y="3840128"/>
          <a:ext cx="2348280" cy="864158"/>
        </a:xfrm>
        <a:prstGeom prst="rect">
          <a:avLst/>
        </a:prstGeom>
        <a:solidFill>
          <a:schemeClr val="lt1">
            <a:alpha val="90000"/>
            <a:tint val="40000"/>
            <a:hueOff val="0"/>
            <a:satOff val="0"/>
            <a:lumOff val="0"/>
            <a:alphaOff val="0"/>
          </a:schemeClr>
        </a:solidFill>
        <a:ln w="10795"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b="0" i="0" kern="1200"/>
            <a:t>Their sleep patterns have changed</a:t>
          </a:r>
          <a:endParaRPr lang="en-US" sz="1400" kern="1200"/>
        </a:p>
      </dsp:txBody>
      <dsp:txXfrm>
        <a:off x="4700004" y="3840128"/>
        <a:ext cx="2348280" cy="864158"/>
      </dsp:txXfrm>
    </dsp:sp>
    <dsp:sp modelId="{CA9EB2E7-6B31-764E-B0B7-DF5F05ECB334}">
      <dsp:nvSpPr>
        <dsp:cNvPr id="0" name=""/>
        <dsp:cNvSpPr/>
      </dsp:nvSpPr>
      <dsp:spPr>
        <a:xfrm rot="10800000">
          <a:off x="0" y="2139"/>
          <a:ext cx="7051729" cy="2889293"/>
        </a:xfrm>
        <a:prstGeom prst="upArrowCallout">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i="0" kern="1200" dirty="0"/>
            <a:t>How do I know when to help?</a:t>
          </a:r>
          <a:endParaRPr lang="en-US" sz="2400" kern="1200" dirty="0"/>
        </a:p>
      </dsp:txBody>
      <dsp:txXfrm rot="10800000">
        <a:off x="0" y="2139"/>
        <a:ext cx="7051729" cy="18773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0B367F-AE4B-4823-8A1C-CBB8990BA3E7}">
      <dsp:nvSpPr>
        <dsp:cNvPr id="0" name=""/>
        <dsp:cNvSpPr/>
      </dsp:nvSpPr>
      <dsp:spPr>
        <a:xfrm>
          <a:off x="4976068" y="1752649"/>
          <a:ext cx="1020663" cy="1020663"/>
        </a:xfrm>
        <a:prstGeom prst="ellipse">
          <a:avLst/>
        </a:prstGeom>
        <a:solidFill>
          <a:schemeClr val="accent1">
            <a:shade val="6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t>Managing stress</a:t>
          </a:r>
        </a:p>
      </dsp:txBody>
      <dsp:txXfrm>
        <a:off x="5125541" y="1902122"/>
        <a:ext cx="721717" cy="721717"/>
      </dsp:txXfrm>
    </dsp:sp>
    <dsp:sp modelId="{216DA663-A7AF-4C9C-BC67-86977F9EFE43}">
      <dsp:nvSpPr>
        <dsp:cNvPr id="0" name=""/>
        <dsp:cNvSpPr/>
      </dsp:nvSpPr>
      <dsp:spPr>
        <a:xfrm rot="16200000">
          <a:off x="5128806" y="1386684"/>
          <a:ext cx="715186" cy="16743"/>
        </a:xfrm>
        <a:custGeom>
          <a:avLst/>
          <a:gdLst/>
          <a:ahLst/>
          <a:cxnLst/>
          <a:rect l="0" t="0" r="0" b="0"/>
          <a:pathLst>
            <a:path>
              <a:moveTo>
                <a:pt x="0" y="8371"/>
              </a:moveTo>
              <a:lnTo>
                <a:pt x="715186" y="8371"/>
              </a:lnTo>
            </a:path>
          </a:pathLst>
        </a:custGeom>
        <a:noFill/>
        <a:ln w="25400" cap="flat" cmpd="sng" algn="ctr">
          <a:solidFill>
            <a:schemeClr val="accent1">
              <a:tint val="9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a:p>
      </dsp:txBody>
      <dsp:txXfrm>
        <a:off x="5468520" y="1377176"/>
        <a:ext cx="35759" cy="35759"/>
      </dsp:txXfrm>
    </dsp:sp>
    <dsp:sp modelId="{AE215ACD-E649-4D90-B57F-42359BC5E180}">
      <dsp:nvSpPr>
        <dsp:cNvPr id="0" name=""/>
        <dsp:cNvSpPr/>
      </dsp:nvSpPr>
      <dsp:spPr>
        <a:xfrm>
          <a:off x="4976068" y="16799"/>
          <a:ext cx="1020663" cy="1020663"/>
        </a:xfrm>
        <a:prstGeom prst="ellipse">
          <a:avLst/>
        </a:prstGeom>
        <a:solidFill>
          <a:schemeClr val="accent1">
            <a:shade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Talk</a:t>
          </a:r>
        </a:p>
      </dsp:txBody>
      <dsp:txXfrm>
        <a:off x="5125541" y="166272"/>
        <a:ext cx="721717" cy="721717"/>
      </dsp:txXfrm>
    </dsp:sp>
    <dsp:sp modelId="{F1C62FD2-42E9-43D2-8111-F9A528210AA6}">
      <dsp:nvSpPr>
        <dsp:cNvPr id="0" name=""/>
        <dsp:cNvSpPr/>
      </dsp:nvSpPr>
      <dsp:spPr>
        <a:xfrm rot="18900000">
          <a:off x="5742522" y="1640894"/>
          <a:ext cx="715186" cy="16743"/>
        </a:xfrm>
        <a:custGeom>
          <a:avLst/>
          <a:gdLst/>
          <a:ahLst/>
          <a:cxnLst/>
          <a:rect l="0" t="0" r="0" b="0"/>
          <a:pathLst>
            <a:path>
              <a:moveTo>
                <a:pt x="0" y="8371"/>
              </a:moveTo>
              <a:lnTo>
                <a:pt x="715186" y="8371"/>
              </a:lnTo>
            </a:path>
          </a:pathLst>
        </a:custGeom>
        <a:noFill/>
        <a:ln w="25400" cap="flat" cmpd="sng" algn="ctr">
          <a:solidFill>
            <a:schemeClr val="accent1">
              <a:tint val="9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a:p>
      </dsp:txBody>
      <dsp:txXfrm>
        <a:off x="6082235" y="1631386"/>
        <a:ext cx="35759" cy="35759"/>
      </dsp:txXfrm>
    </dsp:sp>
    <dsp:sp modelId="{CF6CC547-E67D-42A9-9829-7AE599CBE7AD}">
      <dsp:nvSpPr>
        <dsp:cNvPr id="0" name=""/>
        <dsp:cNvSpPr/>
      </dsp:nvSpPr>
      <dsp:spPr>
        <a:xfrm>
          <a:off x="6203499" y="525218"/>
          <a:ext cx="1020663" cy="1020663"/>
        </a:xfrm>
        <a:prstGeom prst="ellipse">
          <a:avLst/>
        </a:prstGeom>
        <a:solidFill>
          <a:schemeClr val="accent1">
            <a:shade val="50000"/>
            <a:hueOff val="90359"/>
            <a:satOff val="-1890"/>
            <a:lumOff val="1051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Good nutrition</a:t>
          </a:r>
        </a:p>
      </dsp:txBody>
      <dsp:txXfrm>
        <a:off x="6352972" y="674691"/>
        <a:ext cx="721717" cy="721717"/>
      </dsp:txXfrm>
    </dsp:sp>
    <dsp:sp modelId="{398DBF8F-6E27-4FEF-B01D-FF06BE85EBA0}">
      <dsp:nvSpPr>
        <dsp:cNvPr id="0" name=""/>
        <dsp:cNvSpPr/>
      </dsp:nvSpPr>
      <dsp:spPr>
        <a:xfrm>
          <a:off x="5996731" y="2254609"/>
          <a:ext cx="715186" cy="16743"/>
        </a:xfrm>
        <a:custGeom>
          <a:avLst/>
          <a:gdLst/>
          <a:ahLst/>
          <a:cxnLst/>
          <a:rect l="0" t="0" r="0" b="0"/>
          <a:pathLst>
            <a:path>
              <a:moveTo>
                <a:pt x="0" y="8371"/>
              </a:moveTo>
              <a:lnTo>
                <a:pt x="715186" y="8371"/>
              </a:lnTo>
            </a:path>
          </a:pathLst>
        </a:custGeom>
        <a:noFill/>
        <a:ln w="25400" cap="flat" cmpd="sng" algn="ctr">
          <a:solidFill>
            <a:schemeClr val="accent1">
              <a:tint val="9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a:p>
      </dsp:txBody>
      <dsp:txXfrm>
        <a:off x="6336445" y="2245101"/>
        <a:ext cx="35759" cy="35759"/>
      </dsp:txXfrm>
    </dsp:sp>
    <dsp:sp modelId="{D353446E-5A92-4632-8BB5-C767AE9637A1}">
      <dsp:nvSpPr>
        <dsp:cNvPr id="0" name=""/>
        <dsp:cNvSpPr/>
      </dsp:nvSpPr>
      <dsp:spPr>
        <a:xfrm>
          <a:off x="6711918" y="1752649"/>
          <a:ext cx="1020663" cy="1020663"/>
        </a:xfrm>
        <a:prstGeom prst="ellipse">
          <a:avLst/>
        </a:prstGeom>
        <a:solidFill>
          <a:schemeClr val="accent1">
            <a:shade val="50000"/>
            <a:hueOff val="180719"/>
            <a:satOff val="-3780"/>
            <a:lumOff val="21031"/>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baseline="0" dirty="0">
              <a:solidFill>
                <a:schemeClr val="tx1"/>
              </a:solidFill>
            </a:rPr>
            <a:t>Sleep hygiene</a:t>
          </a:r>
        </a:p>
      </dsp:txBody>
      <dsp:txXfrm>
        <a:off x="6861391" y="1902122"/>
        <a:ext cx="721717" cy="721717"/>
      </dsp:txXfrm>
    </dsp:sp>
    <dsp:sp modelId="{D6E1D54F-5D99-4F48-8756-C9618DA793CC}">
      <dsp:nvSpPr>
        <dsp:cNvPr id="0" name=""/>
        <dsp:cNvSpPr/>
      </dsp:nvSpPr>
      <dsp:spPr>
        <a:xfrm rot="2700000">
          <a:off x="5742522" y="2868325"/>
          <a:ext cx="715186" cy="16743"/>
        </a:xfrm>
        <a:custGeom>
          <a:avLst/>
          <a:gdLst/>
          <a:ahLst/>
          <a:cxnLst/>
          <a:rect l="0" t="0" r="0" b="0"/>
          <a:pathLst>
            <a:path>
              <a:moveTo>
                <a:pt x="0" y="8371"/>
              </a:moveTo>
              <a:lnTo>
                <a:pt x="715186" y="8371"/>
              </a:lnTo>
            </a:path>
          </a:pathLst>
        </a:custGeom>
        <a:noFill/>
        <a:ln w="25400" cap="flat" cmpd="sng" algn="ctr">
          <a:solidFill>
            <a:schemeClr val="accent1">
              <a:tint val="9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a:p>
      </dsp:txBody>
      <dsp:txXfrm>
        <a:off x="6082235" y="2858817"/>
        <a:ext cx="35759" cy="35759"/>
      </dsp:txXfrm>
    </dsp:sp>
    <dsp:sp modelId="{E26D1BF0-EE9E-4EA0-BBEF-E81F3514CF20}">
      <dsp:nvSpPr>
        <dsp:cNvPr id="0" name=""/>
        <dsp:cNvSpPr/>
      </dsp:nvSpPr>
      <dsp:spPr>
        <a:xfrm>
          <a:off x="6203499" y="2980081"/>
          <a:ext cx="1020663" cy="1020663"/>
        </a:xfrm>
        <a:prstGeom prst="ellipse">
          <a:avLst/>
        </a:prstGeom>
        <a:solidFill>
          <a:schemeClr val="accent1">
            <a:shade val="50000"/>
            <a:hueOff val="271078"/>
            <a:satOff val="-5670"/>
            <a:lumOff val="3154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baseline="0" dirty="0">
              <a:solidFill>
                <a:schemeClr val="tx1"/>
              </a:solidFill>
            </a:rPr>
            <a:t>Socialize</a:t>
          </a:r>
        </a:p>
      </dsp:txBody>
      <dsp:txXfrm>
        <a:off x="6352972" y="3129554"/>
        <a:ext cx="721717" cy="721717"/>
      </dsp:txXfrm>
    </dsp:sp>
    <dsp:sp modelId="{934CA833-059E-4598-92DF-52D41A8AA4C8}">
      <dsp:nvSpPr>
        <dsp:cNvPr id="0" name=""/>
        <dsp:cNvSpPr/>
      </dsp:nvSpPr>
      <dsp:spPr>
        <a:xfrm rot="5400000">
          <a:off x="5128806" y="3122534"/>
          <a:ext cx="715186" cy="16743"/>
        </a:xfrm>
        <a:custGeom>
          <a:avLst/>
          <a:gdLst/>
          <a:ahLst/>
          <a:cxnLst/>
          <a:rect l="0" t="0" r="0" b="0"/>
          <a:pathLst>
            <a:path>
              <a:moveTo>
                <a:pt x="0" y="8371"/>
              </a:moveTo>
              <a:lnTo>
                <a:pt x="715186" y="8371"/>
              </a:lnTo>
            </a:path>
          </a:pathLst>
        </a:custGeom>
        <a:noFill/>
        <a:ln w="25400" cap="flat" cmpd="sng" algn="ctr">
          <a:solidFill>
            <a:schemeClr val="accent1">
              <a:tint val="9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a:p>
      </dsp:txBody>
      <dsp:txXfrm>
        <a:off x="5468520" y="3113026"/>
        <a:ext cx="35759" cy="35759"/>
      </dsp:txXfrm>
    </dsp:sp>
    <dsp:sp modelId="{2AEB4EFF-225E-4699-8D0B-2A2E6B3398F5}">
      <dsp:nvSpPr>
        <dsp:cNvPr id="0" name=""/>
        <dsp:cNvSpPr/>
      </dsp:nvSpPr>
      <dsp:spPr>
        <a:xfrm>
          <a:off x="4976068" y="3488499"/>
          <a:ext cx="1020663" cy="1020663"/>
        </a:xfrm>
        <a:prstGeom prst="ellipse">
          <a:avLst/>
        </a:prstGeom>
        <a:solidFill>
          <a:schemeClr val="accent1">
            <a:shade val="50000"/>
            <a:hueOff val="361437"/>
            <a:satOff val="-7560"/>
            <a:lumOff val="4206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baseline="0" dirty="0">
              <a:solidFill>
                <a:schemeClr val="tx1"/>
              </a:solidFill>
            </a:rPr>
            <a:t>Exercise</a:t>
          </a:r>
        </a:p>
      </dsp:txBody>
      <dsp:txXfrm>
        <a:off x="5125541" y="3637972"/>
        <a:ext cx="721717" cy="721717"/>
      </dsp:txXfrm>
    </dsp:sp>
    <dsp:sp modelId="{EAD7AE10-4177-4FFA-992C-040EEA3779C0}">
      <dsp:nvSpPr>
        <dsp:cNvPr id="0" name=""/>
        <dsp:cNvSpPr/>
      </dsp:nvSpPr>
      <dsp:spPr>
        <a:xfrm rot="8100000">
          <a:off x="4515090" y="2868325"/>
          <a:ext cx="715186" cy="16743"/>
        </a:xfrm>
        <a:custGeom>
          <a:avLst/>
          <a:gdLst/>
          <a:ahLst/>
          <a:cxnLst/>
          <a:rect l="0" t="0" r="0" b="0"/>
          <a:pathLst>
            <a:path>
              <a:moveTo>
                <a:pt x="0" y="8371"/>
              </a:moveTo>
              <a:lnTo>
                <a:pt x="715186" y="8371"/>
              </a:lnTo>
            </a:path>
          </a:pathLst>
        </a:custGeom>
        <a:noFill/>
        <a:ln w="25400" cap="flat" cmpd="sng" algn="ctr">
          <a:solidFill>
            <a:schemeClr val="accent1">
              <a:tint val="9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a:p>
      </dsp:txBody>
      <dsp:txXfrm rot="10800000">
        <a:off x="4854804" y="2858817"/>
        <a:ext cx="35759" cy="35759"/>
      </dsp:txXfrm>
    </dsp:sp>
    <dsp:sp modelId="{E7638889-3B87-436C-99D2-542A1720C672}">
      <dsp:nvSpPr>
        <dsp:cNvPr id="0" name=""/>
        <dsp:cNvSpPr/>
      </dsp:nvSpPr>
      <dsp:spPr>
        <a:xfrm>
          <a:off x="3748637" y="2980081"/>
          <a:ext cx="1020663" cy="1020663"/>
        </a:xfrm>
        <a:prstGeom prst="ellipse">
          <a:avLst/>
        </a:prstGeom>
        <a:solidFill>
          <a:schemeClr val="accent1">
            <a:shade val="50000"/>
            <a:hueOff val="271078"/>
            <a:satOff val="-5670"/>
            <a:lumOff val="3154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baseline="0" dirty="0">
              <a:solidFill>
                <a:schemeClr val="tx1"/>
              </a:solidFill>
            </a:rPr>
            <a:t>Ask for help</a:t>
          </a:r>
        </a:p>
      </dsp:txBody>
      <dsp:txXfrm>
        <a:off x="3898110" y="3129554"/>
        <a:ext cx="721717" cy="721717"/>
      </dsp:txXfrm>
    </dsp:sp>
    <dsp:sp modelId="{79CA8300-2328-4E18-80E8-2C13841CD1C3}">
      <dsp:nvSpPr>
        <dsp:cNvPr id="0" name=""/>
        <dsp:cNvSpPr/>
      </dsp:nvSpPr>
      <dsp:spPr>
        <a:xfrm rot="10800000">
          <a:off x="4260881" y="2254609"/>
          <a:ext cx="715186" cy="16743"/>
        </a:xfrm>
        <a:custGeom>
          <a:avLst/>
          <a:gdLst/>
          <a:ahLst/>
          <a:cxnLst/>
          <a:rect l="0" t="0" r="0" b="0"/>
          <a:pathLst>
            <a:path>
              <a:moveTo>
                <a:pt x="0" y="8371"/>
              </a:moveTo>
              <a:lnTo>
                <a:pt x="715186" y="8371"/>
              </a:lnTo>
            </a:path>
          </a:pathLst>
        </a:custGeom>
        <a:noFill/>
        <a:ln w="25400" cap="flat" cmpd="sng" algn="ctr">
          <a:solidFill>
            <a:schemeClr val="accent1">
              <a:tint val="9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a:p>
      </dsp:txBody>
      <dsp:txXfrm rot="10800000">
        <a:off x="4600595" y="2245101"/>
        <a:ext cx="35759" cy="35759"/>
      </dsp:txXfrm>
    </dsp:sp>
    <dsp:sp modelId="{2F501C12-4A71-40AC-8ADE-9DA0E7C45791}">
      <dsp:nvSpPr>
        <dsp:cNvPr id="0" name=""/>
        <dsp:cNvSpPr/>
      </dsp:nvSpPr>
      <dsp:spPr>
        <a:xfrm>
          <a:off x="3240218" y="1752649"/>
          <a:ext cx="1020663" cy="1020663"/>
        </a:xfrm>
        <a:prstGeom prst="ellipse">
          <a:avLst/>
        </a:prstGeom>
        <a:solidFill>
          <a:schemeClr val="accent1">
            <a:shade val="50000"/>
            <a:hueOff val="180719"/>
            <a:satOff val="-3780"/>
            <a:lumOff val="21031"/>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Do something you are good at</a:t>
          </a:r>
        </a:p>
      </dsp:txBody>
      <dsp:txXfrm>
        <a:off x="3389691" y="1902122"/>
        <a:ext cx="721717" cy="721717"/>
      </dsp:txXfrm>
    </dsp:sp>
    <dsp:sp modelId="{A9BD28AE-2E95-48D8-9BC8-5496BB27376C}">
      <dsp:nvSpPr>
        <dsp:cNvPr id="0" name=""/>
        <dsp:cNvSpPr/>
      </dsp:nvSpPr>
      <dsp:spPr>
        <a:xfrm rot="13500000">
          <a:off x="4515090" y="1640894"/>
          <a:ext cx="715186" cy="16743"/>
        </a:xfrm>
        <a:custGeom>
          <a:avLst/>
          <a:gdLst/>
          <a:ahLst/>
          <a:cxnLst/>
          <a:rect l="0" t="0" r="0" b="0"/>
          <a:pathLst>
            <a:path>
              <a:moveTo>
                <a:pt x="0" y="8371"/>
              </a:moveTo>
              <a:lnTo>
                <a:pt x="715186" y="8371"/>
              </a:lnTo>
            </a:path>
          </a:pathLst>
        </a:custGeom>
        <a:noFill/>
        <a:ln w="25400" cap="flat" cmpd="sng" algn="ctr">
          <a:solidFill>
            <a:schemeClr val="accent1">
              <a:tint val="9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a:p>
      </dsp:txBody>
      <dsp:txXfrm rot="10800000">
        <a:off x="4854804" y="1631386"/>
        <a:ext cx="35759" cy="35759"/>
      </dsp:txXfrm>
    </dsp:sp>
    <dsp:sp modelId="{F0C4A1B6-6E8B-4D82-95F3-8EB64C4400B1}">
      <dsp:nvSpPr>
        <dsp:cNvPr id="0" name=""/>
        <dsp:cNvSpPr/>
      </dsp:nvSpPr>
      <dsp:spPr>
        <a:xfrm>
          <a:off x="3748637" y="525218"/>
          <a:ext cx="1020663" cy="1020663"/>
        </a:xfrm>
        <a:prstGeom prst="ellipse">
          <a:avLst/>
        </a:prstGeom>
        <a:solidFill>
          <a:schemeClr val="accent1">
            <a:shade val="50000"/>
            <a:hueOff val="90359"/>
            <a:satOff val="-1890"/>
            <a:lumOff val="1051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Develop coping strategies</a:t>
          </a:r>
        </a:p>
      </dsp:txBody>
      <dsp:txXfrm>
        <a:off x="3898110" y="674691"/>
        <a:ext cx="721717" cy="7217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C7C8B4-BEE2-8141-80F5-8AA2DDD1680A}">
      <dsp:nvSpPr>
        <dsp:cNvPr id="0" name=""/>
        <dsp:cNvSpPr/>
      </dsp:nvSpPr>
      <dsp:spPr>
        <a:xfrm>
          <a:off x="0" y="3626845"/>
          <a:ext cx="5192192" cy="595014"/>
        </a:xfrm>
        <a:prstGeom prst="rect">
          <a:avLst/>
        </a:prstGeom>
        <a:solidFill>
          <a:srgbClr val="4B53B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en-GB" sz="3600" u="none" kern="1200" dirty="0">
              <a:latin typeface="+mn-lt"/>
            </a:rPr>
            <a:t>	</a:t>
          </a:r>
          <a:r>
            <a:rPr lang="en-GB" sz="3600" u="sng" kern="1200" dirty="0">
              <a:latin typeface="+mn-lt"/>
            </a:rPr>
            <a:t>T</a:t>
          </a:r>
          <a:r>
            <a:rPr lang="en-GB" sz="3600" kern="1200" dirty="0">
              <a:latin typeface="+mn-lt"/>
            </a:rPr>
            <a:t>imely</a:t>
          </a:r>
          <a:endParaRPr lang="en-US" sz="3600" kern="1200" dirty="0">
            <a:latin typeface="+mn-lt"/>
          </a:endParaRPr>
        </a:p>
      </dsp:txBody>
      <dsp:txXfrm>
        <a:off x="0" y="3626845"/>
        <a:ext cx="5192192" cy="595014"/>
      </dsp:txXfrm>
    </dsp:sp>
    <dsp:sp modelId="{14DC49BF-35AD-A147-8AD1-A9E57A04B4EF}">
      <dsp:nvSpPr>
        <dsp:cNvPr id="0" name=""/>
        <dsp:cNvSpPr/>
      </dsp:nvSpPr>
      <dsp:spPr>
        <a:xfrm rot="10800000">
          <a:off x="0" y="2720639"/>
          <a:ext cx="5192192" cy="915131"/>
        </a:xfrm>
        <a:prstGeom prst="upArrowCallout">
          <a:avLst/>
        </a:prstGeom>
        <a:solidFill>
          <a:srgbClr val="4B53B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en-US" sz="3600" u="none" kern="1200" dirty="0">
              <a:latin typeface="+mn-lt"/>
            </a:rPr>
            <a:t>	</a:t>
          </a:r>
          <a:r>
            <a:rPr lang="en-US" sz="3600" u="sng" kern="1200" dirty="0">
              <a:latin typeface="+mn-lt"/>
            </a:rPr>
            <a:t>R</a:t>
          </a:r>
          <a:r>
            <a:rPr lang="en-US" sz="3600" kern="1200" dirty="0">
              <a:latin typeface="+mn-lt"/>
            </a:rPr>
            <a:t>elevant</a:t>
          </a:r>
        </a:p>
      </dsp:txBody>
      <dsp:txXfrm rot="10800000">
        <a:off x="0" y="2720639"/>
        <a:ext cx="5192192" cy="594625"/>
      </dsp:txXfrm>
    </dsp:sp>
    <dsp:sp modelId="{FC1DD4F6-ABC5-5E45-B199-BE75FEB10E4F}">
      <dsp:nvSpPr>
        <dsp:cNvPr id="0" name=""/>
        <dsp:cNvSpPr/>
      </dsp:nvSpPr>
      <dsp:spPr>
        <a:xfrm rot="10800000">
          <a:off x="0" y="1814432"/>
          <a:ext cx="5192192" cy="915131"/>
        </a:xfrm>
        <a:prstGeom prst="upArrowCallout">
          <a:avLst/>
        </a:prstGeom>
        <a:solidFill>
          <a:srgbClr val="4B53B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en-GB" sz="3600" u="none" kern="1200" dirty="0">
              <a:latin typeface="+mn-lt"/>
            </a:rPr>
            <a:t>	</a:t>
          </a:r>
          <a:r>
            <a:rPr lang="en-GB" sz="3600" u="sng" kern="1200" dirty="0">
              <a:latin typeface="+mn-lt"/>
            </a:rPr>
            <a:t>A</a:t>
          </a:r>
          <a:r>
            <a:rPr lang="en-GB" sz="3600" u="none" kern="1200" dirty="0">
              <a:latin typeface="+mn-lt"/>
            </a:rPr>
            <a:t>ttainable</a:t>
          </a:r>
          <a:endParaRPr lang="en-US" sz="3600" u="none" kern="1200" dirty="0">
            <a:latin typeface="+mn-lt"/>
          </a:endParaRPr>
        </a:p>
      </dsp:txBody>
      <dsp:txXfrm rot="10800000">
        <a:off x="0" y="1814432"/>
        <a:ext cx="5192192" cy="594625"/>
      </dsp:txXfrm>
    </dsp:sp>
    <dsp:sp modelId="{F968B632-9D18-254B-B110-1A8E39BC8A67}">
      <dsp:nvSpPr>
        <dsp:cNvPr id="0" name=""/>
        <dsp:cNvSpPr/>
      </dsp:nvSpPr>
      <dsp:spPr>
        <a:xfrm rot="10800000">
          <a:off x="0" y="908225"/>
          <a:ext cx="5192192" cy="915131"/>
        </a:xfrm>
        <a:prstGeom prst="upArrowCallout">
          <a:avLst/>
        </a:prstGeom>
        <a:solidFill>
          <a:srgbClr val="4B53B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en-US" sz="3600" u="none" kern="1200" dirty="0">
              <a:latin typeface="+mn-lt"/>
            </a:rPr>
            <a:t>	</a:t>
          </a:r>
          <a:r>
            <a:rPr lang="en-US" sz="3600" u="sng" kern="1200" dirty="0">
              <a:latin typeface="+mn-lt"/>
            </a:rPr>
            <a:t>M</a:t>
          </a:r>
          <a:r>
            <a:rPr lang="en-US" sz="3600" kern="1200" dirty="0">
              <a:latin typeface="+mn-lt"/>
            </a:rPr>
            <a:t>easurable</a:t>
          </a:r>
        </a:p>
      </dsp:txBody>
      <dsp:txXfrm rot="10800000">
        <a:off x="0" y="908225"/>
        <a:ext cx="5192192" cy="594625"/>
      </dsp:txXfrm>
    </dsp:sp>
    <dsp:sp modelId="{DD58F06A-F3DD-0240-9C5F-BF718304D1FB}">
      <dsp:nvSpPr>
        <dsp:cNvPr id="0" name=""/>
        <dsp:cNvSpPr/>
      </dsp:nvSpPr>
      <dsp:spPr>
        <a:xfrm rot="10800000">
          <a:off x="0" y="2019"/>
          <a:ext cx="5192192" cy="915131"/>
        </a:xfrm>
        <a:prstGeom prst="upArrowCallout">
          <a:avLst/>
        </a:prstGeom>
        <a:solidFill>
          <a:srgbClr val="4B53B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Font typeface="Arial"/>
            <a:buNone/>
          </a:pPr>
          <a:r>
            <a:rPr lang="en-GB" sz="3600" u="none" kern="1200" dirty="0">
              <a:latin typeface="+mn-lt"/>
              <a:cs typeface="Arial"/>
            </a:rPr>
            <a:t>	</a:t>
          </a:r>
          <a:r>
            <a:rPr lang="en-GB" sz="3600" u="sng" kern="1200" dirty="0">
              <a:latin typeface="+mn-lt"/>
              <a:cs typeface="Arial"/>
            </a:rPr>
            <a:t>S</a:t>
          </a:r>
          <a:r>
            <a:rPr lang="en-GB" sz="3600" kern="1200" dirty="0">
              <a:latin typeface="+mn-lt"/>
              <a:cs typeface="Arial"/>
            </a:rPr>
            <a:t>pecific</a:t>
          </a:r>
          <a:endParaRPr lang="en-US" sz="3600" kern="1200" dirty="0">
            <a:latin typeface="+mn-lt"/>
          </a:endParaRPr>
        </a:p>
      </dsp:txBody>
      <dsp:txXfrm rot="10800000">
        <a:off x="0" y="2019"/>
        <a:ext cx="5192192" cy="5946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34735E-F47B-4D87-ABF1-8302B2B56B42}">
      <dsp:nvSpPr>
        <dsp:cNvPr id="0" name=""/>
        <dsp:cNvSpPr/>
      </dsp:nvSpPr>
      <dsp:spPr>
        <a:xfrm>
          <a:off x="0" y="705"/>
          <a:ext cx="6668792" cy="16504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C86BB7-28EE-4BAB-89D5-898D65CED83F}">
      <dsp:nvSpPr>
        <dsp:cNvPr id="0" name=""/>
        <dsp:cNvSpPr/>
      </dsp:nvSpPr>
      <dsp:spPr>
        <a:xfrm>
          <a:off x="499262" y="372057"/>
          <a:ext cx="907749" cy="9077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0E798DA-FB2C-4688-8F5F-012AA4822697}">
      <dsp:nvSpPr>
        <dsp:cNvPr id="0" name=""/>
        <dsp:cNvSpPr/>
      </dsp:nvSpPr>
      <dsp:spPr>
        <a:xfrm>
          <a:off x="1906274" y="705"/>
          <a:ext cx="4762517" cy="1650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673" tIns="174673" rIns="174673" bIns="174673"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Garamond" panose="02020404030301010803" pitchFamily="18" charset="0"/>
            </a:rPr>
            <a:t>Set a goal for yourself to be physically active everyday</a:t>
          </a:r>
        </a:p>
      </dsp:txBody>
      <dsp:txXfrm>
        <a:off x="1906274" y="705"/>
        <a:ext cx="4762517" cy="1650454"/>
      </dsp:txXfrm>
    </dsp:sp>
    <dsp:sp modelId="{7DC65F5C-2FED-4A0C-8C9B-DA1FDDFA5E69}">
      <dsp:nvSpPr>
        <dsp:cNvPr id="0" name=""/>
        <dsp:cNvSpPr/>
      </dsp:nvSpPr>
      <dsp:spPr>
        <a:xfrm>
          <a:off x="0" y="2063772"/>
          <a:ext cx="6668792" cy="16504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059FAD-BBAB-451B-99DD-D0DD851D837E}">
      <dsp:nvSpPr>
        <dsp:cNvPr id="0" name=""/>
        <dsp:cNvSpPr/>
      </dsp:nvSpPr>
      <dsp:spPr>
        <a:xfrm>
          <a:off x="499262" y="2435125"/>
          <a:ext cx="907749" cy="9077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FB27EEA-4A30-440E-AEA7-97FEDDD596CD}">
      <dsp:nvSpPr>
        <dsp:cNvPr id="0" name=""/>
        <dsp:cNvSpPr/>
      </dsp:nvSpPr>
      <dsp:spPr>
        <a:xfrm>
          <a:off x="1906274" y="2063772"/>
          <a:ext cx="4762517" cy="1650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673" tIns="174673" rIns="174673" bIns="174673"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Garamond" panose="02020404030301010803" pitchFamily="18" charset="0"/>
            </a:rPr>
            <a:t>Record how you feel before physical activity </a:t>
          </a:r>
        </a:p>
      </dsp:txBody>
      <dsp:txXfrm>
        <a:off x="1906274" y="2063772"/>
        <a:ext cx="4762517" cy="1650454"/>
      </dsp:txXfrm>
    </dsp:sp>
    <dsp:sp modelId="{794CD365-0B86-4342-A7CC-8270CEAFD295}">
      <dsp:nvSpPr>
        <dsp:cNvPr id="0" name=""/>
        <dsp:cNvSpPr/>
      </dsp:nvSpPr>
      <dsp:spPr>
        <a:xfrm>
          <a:off x="0" y="4126840"/>
          <a:ext cx="6668792" cy="16504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78EF52-32D8-4EED-97B5-A6E3DFD2FEC3}">
      <dsp:nvSpPr>
        <dsp:cNvPr id="0" name=""/>
        <dsp:cNvSpPr/>
      </dsp:nvSpPr>
      <dsp:spPr>
        <a:xfrm>
          <a:off x="499262" y="4498192"/>
          <a:ext cx="907749" cy="9077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004624D-BE03-4657-804F-4F2A7014B6AA}">
      <dsp:nvSpPr>
        <dsp:cNvPr id="0" name=""/>
        <dsp:cNvSpPr/>
      </dsp:nvSpPr>
      <dsp:spPr>
        <a:xfrm>
          <a:off x="1906274" y="4126840"/>
          <a:ext cx="4762517" cy="1650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673" tIns="174673" rIns="174673" bIns="174673"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Garamond" panose="02020404030301010803" pitchFamily="18" charset="0"/>
            </a:rPr>
            <a:t>Record how you feel after walking, yoga, dancing, playing cricket. </a:t>
          </a:r>
        </a:p>
      </dsp:txBody>
      <dsp:txXfrm>
        <a:off x="1906274" y="4126840"/>
        <a:ext cx="4762517" cy="16504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32115F-B7E9-644B-A686-E37360352C7C}">
      <dsp:nvSpPr>
        <dsp:cNvPr id="0" name=""/>
        <dsp:cNvSpPr/>
      </dsp:nvSpPr>
      <dsp:spPr>
        <a:xfrm>
          <a:off x="0" y="418017"/>
          <a:ext cx="2821837" cy="1791866"/>
        </a:xfrm>
        <a:prstGeom prst="roundRect">
          <a:avLst>
            <a:gd name="adj" fmla="val 10000"/>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3B0E5639-C300-5C41-9420-81057AD2C983}">
      <dsp:nvSpPr>
        <dsp:cNvPr id="0" name=""/>
        <dsp:cNvSpPr/>
      </dsp:nvSpPr>
      <dsp:spPr>
        <a:xfrm>
          <a:off x="313537" y="715877"/>
          <a:ext cx="2821837" cy="179186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Learning strategies to recognize wellness to illness</a:t>
          </a:r>
        </a:p>
      </dsp:txBody>
      <dsp:txXfrm>
        <a:off x="366019" y="768359"/>
        <a:ext cx="2716873" cy="1686902"/>
      </dsp:txXfrm>
    </dsp:sp>
    <dsp:sp modelId="{0AA27BE3-A0F1-3B4A-BB62-05E578E97674}">
      <dsp:nvSpPr>
        <dsp:cNvPr id="0" name=""/>
        <dsp:cNvSpPr/>
      </dsp:nvSpPr>
      <dsp:spPr>
        <a:xfrm>
          <a:off x="3448912" y="418017"/>
          <a:ext cx="2821837" cy="1791866"/>
        </a:xfrm>
        <a:prstGeom prst="roundRect">
          <a:avLst>
            <a:gd name="adj" fmla="val 10000"/>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AA24EFA0-7CEA-6F4D-A3A2-03C456273044}">
      <dsp:nvSpPr>
        <dsp:cNvPr id="0" name=""/>
        <dsp:cNvSpPr/>
      </dsp:nvSpPr>
      <dsp:spPr>
        <a:xfrm>
          <a:off x="3762449" y="715877"/>
          <a:ext cx="2821837" cy="179186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Busting some common myths</a:t>
          </a:r>
        </a:p>
      </dsp:txBody>
      <dsp:txXfrm>
        <a:off x="3814931" y="768359"/>
        <a:ext cx="2716873" cy="1686902"/>
      </dsp:txXfrm>
    </dsp:sp>
    <dsp:sp modelId="{DEBF4E1D-F541-8E45-AF2B-F31BC2C3EDF6}">
      <dsp:nvSpPr>
        <dsp:cNvPr id="0" name=""/>
        <dsp:cNvSpPr/>
      </dsp:nvSpPr>
      <dsp:spPr>
        <a:xfrm>
          <a:off x="6897825" y="418017"/>
          <a:ext cx="2821837" cy="1791866"/>
        </a:xfrm>
        <a:prstGeom prst="roundRect">
          <a:avLst>
            <a:gd name="adj" fmla="val 10000"/>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B843C3AA-5C68-F24A-A4E4-84409DAEBD08}">
      <dsp:nvSpPr>
        <dsp:cNvPr id="0" name=""/>
        <dsp:cNvSpPr/>
      </dsp:nvSpPr>
      <dsp:spPr>
        <a:xfrm>
          <a:off x="7211362" y="715877"/>
          <a:ext cx="2821837" cy="179186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How to get care when you are someone else needs it</a:t>
          </a:r>
        </a:p>
      </dsp:txBody>
      <dsp:txXfrm>
        <a:off x="7263844" y="768359"/>
        <a:ext cx="2716873" cy="16869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C015CF-B787-394E-8EA8-F999DBD897F3}">
      <dsp:nvSpPr>
        <dsp:cNvPr id="0" name=""/>
        <dsp:cNvSpPr/>
      </dsp:nvSpPr>
      <dsp:spPr>
        <a:xfrm>
          <a:off x="0" y="37080"/>
          <a:ext cx="6668792" cy="1352520"/>
        </a:xfrm>
        <a:prstGeom prst="roundRect">
          <a:avLst/>
        </a:prstGeom>
        <a:solidFill>
          <a:schemeClr val="accent2">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Average age of Nobel Prize winners is Mid-60s</a:t>
          </a:r>
        </a:p>
      </dsp:txBody>
      <dsp:txXfrm>
        <a:off x="66025" y="103105"/>
        <a:ext cx="6536742" cy="1220470"/>
      </dsp:txXfrm>
    </dsp:sp>
    <dsp:sp modelId="{75581891-B5B1-C34F-B1D9-E9AEE2B24C80}">
      <dsp:nvSpPr>
        <dsp:cNvPr id="0" name=""/>
        <dsp:cNvSpPr/>
      </dsp:nvSpPr>
      <dsp:spPr>
        <a:xfrm>
          <a:off x="0" y="1487520"/>
          <a:ext cx="6668792" cy="1352520"/>
        </a:xfrm>
        <a:prstGeom prst="roundRect">
          <a:avLst/>
        </a:prstGeom>
        <a:solidFill>
          <a:schemeClr val="accent2">
            <a:hueOff val="-2026668"/>
            <a:satOff val="-5715"/>
            <a:lumOff val="-2418"/>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Retirement was only created 100 years ago</a:t>
          </a:r>
        </a:p>
      </dsp:txBody>
      <dsp:txXfrm>
        <a:off x="66025" y="1553545"/>
        <a:ext cx="6536742" cy="1220470"/>
      </dsp:txXfrm>
    </dsp:sp>
    <dsp:sp modelId="{D21EBDC2-7415-6B48-9153-D7C493707FD5}">
      <dsp:nvSpPr>
        <dsp:cNvPr id="0" name=""/>
        <dsp:cNvSpPr/>
      </dsp:nvSpPr>
      <dsp:spPr>
        <a:xfrm>
          <a:off x="0" y="2937960"/>
          <a:ext cx="6668792" cy="1352520"/>
        </a:xfrm>
        <a:prstGeom prst="roundRect">
          <a:avLst/>
        </a:prstGeom>
        <a:solidFill>
          <a:schemeClr val="accent2">
            <a:hueOff val="-4053335"/>
            <a:satOff val="-11429"/>
            <a:lumOff val="-4837"/>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Most people reduced “work” as they age</a:t>
          </a:r>
        </a:p>
      </dsp:txBody>
      <dsp:txXfrm>
        <a:off x="66025" y="3003985"/>
        <a:ext cx="6536742" cy="1220470"/>
      </dsp:txXfrm>
    </dsp:sp>
    <dsp:sp modelId="{CADA3C92-E9E0-7F47-822D-07D63BAAF925}">
      <dsp:nvSpPr>
        <dsp:cNvPr id="0" name=""/>
        <dsp:cNvSpPr/>
      </dsp:nvSpPr>
      <dsp:spPr>
        <a:xfrm>
          <a:off x="0" y="4388400"/>
          <a:ext cx="6668792" cy="1352520"/>
        </a:xfrm>
        <a:prstGeom prst="roundRect">
          <a:avLst/>
        </a:prstGeom>
        <a:solidFill>
          <a:schemeClr val="accent2">
            <a:hueOff val="-6080002"/>
            <a:satOff val="-17144"/>
            <a:lumOff val="-7255"/>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Working is good for your mental health</a:t>
          </a:r>
        </a:p>
      </dsp:txBody>
      <dsp:txXfrm>
        <a:off x="66025" y="4454425"/>
        <a:ext cx="6536742" cy="12204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80DBF-9A71-40EC-9C8E-F35A8710119C}">
      <dsp:nvSpPr>
        <dsp:cNvPr id="0" name=""/>
        <dsp:cNvSpPr/>
      </dsp:nvSpPr>
      <dsp:spPr>
        <a:xfrm>
          <a:off x="0" y="3156"/>
          <a:ext cx="10213975" cy="6723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7631C7-2ED3-4649-B417-985543B5D93C}">
      <dsp:nvSpPr>
        <dsp:cNvPr id="0" name=""/>
        <dsp:cNvSpPr/>
      </dsp:nvSpPr>
      <dsp:spPr>
        <a:xfrm>
          <a:off x="203374" y="154426"/>
          <a:ext cx="369771" cy="3697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261BE0-0F10-4562-8C14-C116430A3CA4}">
      <dsp:nvSpPr>
        <dsp:cNvPr id="0" name=""/>
        <dsp:cNvSpPr/>
      </dsp:nvSpPr>
      <dsp:spPr>
        <a:xfrm>
          <a:off x="776520" y="3156"/>
          <a:ext cx="9437454" cy="672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53" tIns="71153" rIns="71153" bIns="71153" numCol="1" spcCol="1270" anchor="ctr" anchorCtr="0">
          <a:noAutofit/>
        </a:bodyPr>
        <a:lstStyle/>
        <a:p>
          <a:pPr marL="0" lvl="0" indent="0" algn="l" defTabSz="844550">
            <a:lnSpc>
              <a:spcPct val="100000"/>
            </a:lnSpc>
            <a:spcBef>
              <a:spcPct val="0"/>
            </a:spcBef>
            <a:spcAft>
              <a:spcPct val="35000"/>
            </a:spcAft>
            <a:buNone/>
          </a:pPr>
          <a:r>
            <a:rPr lang="en-US" sz="1900" kern="1200"/>
            <a:t>Strong social connections</a:t>
          </a:r>
        </a:p>
      </dsp:txBody>
      <dsp:txXfrm>
        <a:off x="776520" y="3156"/>
        <a:ext cx="9437454" cy="672312"/>
      </dsp:txXfrm>
    </dsp:sp>
    <dsp:sp modelId="{3FCA6F52-5EDB-4F57-92AA-3FF95A0A7265}">
      <dsp:nvSpPr>
        <dsp:cNvPr id="0" name=""/>
        <dsp:cNvSpPr/>
      </dsp:nvSpPr>
      <dsp:spPr>
        <a:xfrm>
          <a:off x="0" y="843547"/>
          <a:ext cx="10213975" cy="6723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A7E21C-B747-4CA6-8E62-E2558B535141}">
      <dsp:nvSpPr>
        <dsp:cNvPr id="0" name=""/>
        <dsp:cNvSpPr/>
      </dsp:nvSpPr>
      <dsp:spPr>
        <a:xfrm>
          <a:off x="203374" y="994817"/>
          <a:ext cx="369771" cy="3697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1692A3-096D-41D9-905C-0797F698156A}">
      <dsp:nvSpPr>
        <dsp:cNvPr id="0" name=""/>
        <dsp:cNvSpPr/>
      </dsp:nvSpPr>
      <dsp:spPr>
        <a:xfrm>
          <a:off x="776520" y="843547"/>
          <a:ext cx="9437454" cy="672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53" tIns="71153" rIns="71153" bIns="71153" numCol="1" spcCol="1270" anchor="ctr" anchorCtr="0">
          <a:noAutofit/>
        </a:bodyPr>
        <a:lstStyle/>
        <a:p>
          <a:pPr marL="0" lvl="0" indent="0" algn="l" defTabSz="844550">
            <a:lnSpc>
              <a:spcPct val="100000"/>
            </a:lnSpc>
            <a:spcBef>
              <a:spcPct val="0"/>
            </a:spcBef>
            <a:spcAft>
              <a:spcPct val="35000"/>
            </a:spcAft>
            <a:buNone/>
          </a:pPr>
          <a:r>
            <a:rPr lang="en-US" sz="1900" kern="1200"/>
            <a:t>Engaging in hobbies</a:t>
          </a:r>
        </a:p>
      </dsp:txBody>
      <dsp:txXfrm>
        <a:off x="776520" y="843547"/>
        <a:ext cx="9437454" cy="672312"/>
      </dsp:txXfrm>
    </dsp:sp>
    <dsp:sp modelId="{35CF4AD3-E573-44F1-BC83-40D92D1AB767}">
      <dsp:nvSpPr>
        <dsp:cNvPr id="0" name=""/>
        <dsp:cNvSpPr/>
      </dsp:nvSpPr>
      <dsp:spPr>
        <a:xfrm>
          <a:off x="0" y="1683937"/>
          <a:ext cx="10213975" cy="6723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68FBC7-FFA7-46E3-B38F-61102815E212}">
      <dsp:nvSpPr>
        <dsp:cNvPr id="0" name=""/>
        <dsp:cNvSpPr/>
      </dsp:nvSpPr>
      <dsp:spPr>
        <a:xfrm>
          <a:off x="203374" y="1835208"/>
          <a:ext cx="369771" cy="3697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A37A52-E0B3-4F08-AC06-5E8B3283FAD8}">
      <dsp:nvSpPr>
        <dsp:cNvPr id="0" name=""/>
        <dsp:cNvSpPr/>
      </dsp:nvSpPr>
      <dsp:spPr>
        <a:xfrm>
          <a:off x="776520" y="1683937"/>
          <a:ext cx="9437454" cy="672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53" tIns="71153" rIns="71153" bIns="71153" numCol="1" spcCol="1270" anchor="ctr" anchorCtr="0">
          <a:noAutofit/>
        </a:bodyPr>
        <a:lstStyle/>
        <a:p>
          <a:pPr marL="0" lvl="0" indent="0" algn="l" defTabSz="844550">
            <a:lnSpc>
              <a:spcPct val="100000"/>
            </a:lnSpc>
            <a:spcBef>
              <a:spcPct val="0"/>
            </a:spcBef>
            <a:spcAft>
              <a:spcPct val="35000"/>
            </a:spcAft>
            <a:buNone/>
          </a:pPr>
          <a:r>
            <a:rPr lang="en-US" sz="1900" kern="1200"/>
            <a:t>Financial stability</a:t>
          </a:r>
        </a:p>
      </dsp:txBody>
      <dsp:txXfrm>
        <a:off x="776520" y="1683937"/>
        <a:ext cx="9437454" cy="672312"/>
      </dsp:txXfrm>
    </dsp:sp>
    <dsp:sp modelId="{5A869548-02E9-0542-A173-F24CC5BCF9FB}">
      <dsp:nvSpPr>
        <dsp:cNvPr id="0" name=""/>
        <dsp:cNvSpPr/>
      </dsp:nvSpPr>
      <dsp:spPr>
        <a:xfrm>
          <a:off x="0" y="2524328"/>
          <a:ext cx="10213975" cy="6723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8067AB-659E-424C-85CC-FF3C305AD985}">
      <dsp:nvSpPr>
        <dsp:cNvPr id="0" name=""/>
        <dsp:cNvSpPr/>
      </dsp:nvSpPr>
      <dsp:spPr>
        <a:xfrm>
          <a:off x="203374" y="2675598"/>
          <a:ext cx="369771" cy="36977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A1476B-89BA-344B-988F-A45BF37247F4}">
      <dsp:nvSpPr>
        <dsp:cNvPr id="0" name=""/>
        <dsp:cNvSpPr/>
      </dsp:nvSpPr>
      <dsp:spPr>
        <a:xfrm>
          <a:off x="776520" y="2524328"/>
          <a:ext cx="9437454" cy="672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53" tIns="71153" rIns="71153" bIns="71153" numCol="1" spcCol="1270" anchor="ctr" anchorCtr="0">
          <a:noAutofit/>
        </a:bodyPr>
        <a:lstStyle/>
        <a:p>
          <a:pPr marL="0" lvl="0" indent="0" algn="l" defTabSz="844550">
            <a:lnSpc>
              <a:spcPct val="100000"/>
            </a:lnSpc>
            <a:spcBef>
              <a:spcPct val="0"/>
            </a:spcBef>
            <a:spcAft>
              <a:spcPct val="35000"/>
            </a:spcAft>
            <a:buNone/>
          </a:pPr>
          <a:r>
            <a:rPr lang="en-US" sz="1900" kern="1200" dirty="0"/>
            <a:t>Structure in your day</a:t>
          </a:r>
        </a:p>
      </dsp:txBody>
      <dsp:txXfrm>
        <a:off x="776520" y="2524328"/>
        <a:ext cx="9437454" cy="672312"/>
      </dsp:txXfrm>
    </dsp:sp>
    <dsp:sp modelId="{C6F671C0-9F13-9B4D-9735-AAB7C05B3DAD}">
      <dsp:nvSpPr>
        <dsp:cNvPr id="0" name=""/>
        <dsp:cNvSpPr/>
      </dsp:nvSpPr>
      <dsp:spPr>
        <a:xfrm>
          <a:off x="0" y="3364719"/>
          <a:ext cx="10213975" cy="6723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70112A-3B75-5844-8C25-85AE7D6C3BAD}">
      <dsp:nvSpPr>
        <dsp:cNvPr id="0" name=""/>
        <dsp:cNvSpPr/>
      </dsp:nvSpPr>
      <dsp:spPr>
        <a:xfrm>
          <a:off x="203374" y="3515989"/>
          <a:ext cx="369771" cy="36977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98A2C2-754F-0042-AF86-D3424838CB0A}">
      <dsp:nvSpPr>
        <dsp:cNvPr id="0" name=""/>
        <dsp:cNvSpPr/>
      </dsp:nvSpPr>
      <dsp:spPr>
        <a:xfrm>
          <a:off x="776520" y="3364719"/>
          <a:ext cx="9437454" cy="672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53" tIns="71153" rIns="71153" bIns="71153" numCol="1" spcCol="1270" anchor="ctr" anchorCtr="0">
          <a:noAutofit/>
        </a:bodyPr>
        <a:lstStyle/>
        <a:p>
          <a:pPr marL="0" lvl="0" indent="0" algn="l" defTabSz="844550">
            <a:lnSpc>
              <a:spcPct val="100000"/>
            </a:lnSpc>
            <a:spcBef>
              <a:spcPct val="0"/>
            </a:spcBef>
            <a:spcAft>
              <a:spcPct val="35000"/>
            </a:spcAft>
            <a:buNone/>
          </a:pPr>
          <a:r>
            <a:rPr lang="en-US" sz="1900" kern="1200" dirty="0"/>
            <a:t>Volunteering</a:t>
          </a:r>
        </a:p>
      </dsp:txBody>
      <dsp:txXfrm>
        <a:off x="776520" y="3364719"/>
        <a:ext cx="9437454" cy="6723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8394B-57FB-4DB5-AF77-8C28118FDD11}">
      <dsp:nvSpPr>
        <dsp:cNvPr id="0" name=""/>
        <dsp:cNvSpPr/>
      </dsp:nvSpPr>
      <dsp:spPr>
        <a:xfrm>
          <a:off x="0" y="760378"/>
          <a:ext cx="3600000" cy="140377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A03197-B6B4-4F8D-BCA2-109FDAD540A6}">
      <dsp:nvSpPr>
        <dsp:cNvPr id="0" name=""/>
        <dsp:cNvSpPr/>
      </dsp:nvSpPr>
      <dsp:spPr>
        <a:xfrm>
          <a:off x="424641" y="1076227"/>
          <a:ext cx="772076" cy="7720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C74F51-BB20-4868-ACCD-5666BD643431}">
      <dsp:nvSpPr>
        <dsp:cNvPr id="0" name=""/>
        <dsp:cNvSpPr/>
      </dsp:nvSpPr>
      <dsp:spPr>
        <a:xfrm>
          <a:off x="1621360" y="760378"/>
          <a:ext cx="1978639" cy="140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66" tIns="148566" rIns="148566" bIns="148566" numCol="1" spcCol="1270" anchor="ctr" anchorCtr="0">
          <a:noAutofit/>
        </a:bodyPr>
        <a:lstStyle/>
        <a:p>
          <a:pPr marL="0" lvl="0" indent="0" algn="l" defTabSz="1111250">
            <a:lnSpc>
              <a:spcPct val="100000"/>
            </a:lnSpc>
            <a:spcBef>
              <a:spcPct val="0"/>
            </a:spcBef>
            <a:spcAft>
              <a:spcPct val="35000"/>
            </a:spcAft>
            <a:buNone/>
          </a:pPr>
          <a:r>
            <a:rPr lang="en-US" sz="2500" kern="1200"/>
            <a:t>Depressive symptoms</a:t>
          </a:r>
        </a:p>
      </dsp:txBody>
      <dsp:txXfrm>
        <a:off x="1621360" y="760378"/>
        <a:ext cx="1978639" cy="1403775"/>
      </dsp:txXfrm>
    </dsp:sp>
    <dsp:sp modelId="{22C7C9A9-A392-43B4-80ED-CC61AFA2EC95}">
      <dsp:nvSpPr>
        <dsp:cNvPr id="0" name=""/>
        <dsp:cNvSpPr/>
      </dsp:nvSpPr>
      <dsp:spPr>
        <a:xfrm>
          <a:off x="0" y="2515096"/>
          <a:ext cx="3600000" cy="140377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9CC61B-9FA2-4D9C-BCAF-15CC756EADDE}">
      <dsp:nvSpPr>
        <dsp:cNvPr id="0" name=""/>
        <dsp:cNvSpPr/>
      </dsp:nvSpPr>
      <dsp:spPr>
        <a:xfrm>
          <a:off x="424641" y="2830946"/>
          <a:ext cx="772076" cy="7720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892275-5C0B-4CCC-AA28-FC63BB11B348}">
      <dsp:nvSpPr>
        <dsp:cNvPr id="0" name=""/>
        <dsp:cNvSpPr/>
      </dsp:nvSpPr>
      <dsp:spPr>
        <a:xfrm>
          <a:off x="1621360" y="2515096"/>
          <a:ext cx="1978639" cy="140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66" tIns="148566" rIns="148566" bIns="148566" numCol="1" spcCol="1270" anchor="ctr" anchorCtr="0">
          <a:noAutofit/>
        </a:bodyPr>
        <a:lstStyle/>
        <a:p>
          <a:pPr marL="0" lvl="0" indent="0" algn="l" defTabSz="1111250">
            <a:lnSpc>
              <a:spcPct val="100000"/>
            </a:lnSpc>
            <a:spcBef>
              <a:spcPct val="0"/>
            </a:spcBef>
            <a:spcAft>
              <a:spcPct val="35000"/>
            </a:spcAft>
            <a:buNone/>
          </a:pPr>
          <a:r>
            <a:rPr lang="en-US" sz="2500" kern="1200" dirty="0"/>
            <a:t>PHQ-9</a:t>
          </a:r>
        </a:p>
      </dsp:txBody>
      <dsp:txXfrm>
        <a:off x="1621360" y="2515096"/>
        <a:ext cx="1978639" cy="140377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8394B-57FB-4DB5-AF77-8C28118FDD11}">
      <dsp:nvSpPr>
        <dsp:cNvPr id="0" name=""/>
        <dsp:cNvSpPr/>
      </dsp:nvSpPr>
      <dsp:spPr>
        <a:xfrm>
          <a:off x="0" y="760378"/>
          <a:ext cx="3600000" cy="140377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A03197-B6B4-4F8D-BCA2-109FDAD540A6}">
      <dsp:nvSpPr>
        <dsp:cNvPr id="0" name=""/>
        <dsp:cNvSpPr/>
      </dsp:nvSpPr>
      <dsp:spPr>
        <a:xfrm>
          <a:off x="424641" y="1076227"/>
          <a:ext cx="772076" cy="7720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C74F51-BB20-4868-ACCD-5666BD643431}">
      <dsp:nvSpPr>
        <dsp:cNvPr id="0" name=""/>
        <dsp:cNvSpPr/>
      </dsp:nvSpPr>
      <dsp:spPr>
        <a:xfrm>
          <a:off x="1621360" y="760378"/>
          <a:ext cx="1978639" cy="140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66" tIns="148566" rIns="148566" bIns="148566" numCol="1" spcCol="1270" anchor="ctr" anchorCtr="0">
          <a:noAutofit/>
        </a:bodyPr>
        <a:lstStyle/>
        <a:p>
          <a:pPr marL="0" lvl="0" indent="0" algn="l" defTabSz="1111250">
            <a:lnSpc>
              <a:spcPct val="100000"/>
            </a:lnSpc>
            <a:spcBef>
              <a:spcPct val="0"/>
            </a:spcBef>
            <a:spcAft>
              <a:spcPct val="35000"/>
            </a:spcAft>
            <a:buNone/>
          </a:pPr>
          <a:r>
            <a:rPr lang="en-US" sz="2500" kern="1200" dirty="0"/>
            <a:t>Anxiety symptoms</a:t>
          </a:r>
        </a:p>
      </dsp:txBody>
      <dsp:txXfrm>
        <a:off x="1621360" y="760378"/>
        <a:ext cx="1978639" cy="1403775"/>
      </dsp:txXfrm>
    </dsp:sp>
    <dsp:sp modelId="{22C7C9A9-A392-43B4-80ED-CC61AFA2EC95}">
      <dsp:nvSpPr>
        <dsp:cNvPr id="0" name=""/>
        <dsp:cNvSpPr/>
      </dsp:nvSpPr>
      <dsp:spPr>
        <a:xfrm>
          <a:off x="0" y="2515096"/>
          <a:ext cx="3600000" cy="140377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9CC61B-9FA2-4D9C-BCAF-15CC756EADDE}">
      <dsp:nvSpPr>
        <dsp:cNvPr id="0" name=""/>
        <dsp:cNvSpPr/>
      </dsp:nvSpPr>
      <dsp:spPr>
        <a:xfrm>
          <a:off x="424641" y="2830946"/>
          <a:ext cx="772076" cy="7720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892275-5C0B-4CCC-AA28-FC63BB11B348}">
      <dsp:nvSpPr>
        <dsp:cNvPr id="0" name=""/>
        <dsp:cNvSpPr/>
      </dsp:nvSpPr>
      <dsp:spPr>
        <a:xfrm>
          <a:off x="1621360" y="2515096"/>
          <a:ext cx="1978639" cy="140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66" tIns="148566" rIns="148566" bIns="148566" numCol="1" spcCol="1270" anchor="ctr" anchorCtr="0">
          <a:noAutofit/>
        </a:bodyPr>
        <a:lstStyle/>
        <a:p>
          <a:pPr marL="0" lvl="0" indent="0" algn="l" defTabSz="1111250">
            <a:lnSpc>
              <a:spcPct val="100000"/>
            </a:lnSpc>
            <a:spcBef>
              <a:spcPct val="0"/>
            </a:spcBef>
            <a:spcAft>
              <a:spcPct val="35000"/>
            </a:spcAft>
            <a:buNone/>
          </a:pPr>
          <a:r>
            <a:rPr lang="en-US" sz="2500" kern="1200" dirty="0"/>
            <a:t>GAD-7</a:t>
          </a:r>
        </a:p>
      </dsp:txBody>
      <dsp:txXfrm>
        <a:off x="1621360" y="2515096"/>
        <a:ext cx="1978639" cy="1403775"/>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E6205E-B305-4B90-9534-3C5E99A0275E}" type="datetimeFigureOut">
              <a:rPr lang="en-US" smtClean="0"/>
              <a:t>3/8/25</a:t>
            </a:fld>
            <a:endParaRPr lang="en-US" dirty="0"/>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AC623C-86E0-4A85-83FB-F4A716956FD4}" type="slidenum">
              <a:rPr lang="en-US" smtClean="0"/>
              <a:t>‹#›</a:t>
            </a:fld>
            <a:endParaRPr lang="en-US" dirty="0"/>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8T01:34:05.138"/>
    </inkml:context>
    <inkml:brush xml:id="br0">
      <inkml:brushProperty name="width" value="0.035" units="cm"/>
      <inkml:brushProperty name="height" value="0.035" units="cm"/>
    </inkml:brush>
  </inkml:definitions>
  <inkml:trace contextRef="#ctx0" brushRef="#br0">202 0 24575,'-2'0'0,"0"1"0,0-1 0,0 0 0,1 1 0,-1-1 0,0 1 0,0-1 0,0 1 0,1 0 0,-1 0 0,0 0 0,1 0 0,-2 1 0,-19 20 0,10-10 0,3-2 0,-1 0 0,1 1 0,1 1 0,0-1 0,-12 24 0,18-31 0,0 0 0,-1 1 0,1-1 0,1 1 0,-1 0 0,1 0 0,0-1 0,0 1 0,0 0 0,1 0 0,-1 7 0,1-3 0,-1 0 0,0 0 0,-1 0 0,0 0 0,0 0 0,-1-1 0,-5 11 0,3 4 0,4-20 0,1 1 0,0-1 0,-1 0 0,0 0 0,0 0 0,0 0 0,0 0 0,0 0 0,-1-1 0,1 1 0,-3 3 0,4-6-3,-1 0 1,1 1-1,0-1 0,0 0 0,-1 1 0,1-1 0,0 0 0,-1 0 0,1 1 1,0-1-1,-1 0 0,1 0 0,-1 0 0,1 0 0,0 1 0,-1-1 0,1 0 1,-1 0-1,1 0 0,0 0 0,-1 0 0,1 0 0,-1 0 0,1 0 0,0 0 1,-1 0-1,0-1 0,0 1 16,1 0 1,-1-1-1,1 1 0,-1-1 1,1 1-1,-1-1 0,1 0 1,-1 1-1,1-1 0,0 1 1,-1-1-1,1 0 0,0 1 1,-1-2-1,0-2-310,0 0 0,0 0 0,0 0 0,1-6 0,-1 3-6529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8T01:34:08.095"/>
    </inkml:context>
    <inkml:brush xml:id="br0">
      <inkml:brushProperty name="width" value="0.035" units="cm"/>
      <inkml:brushProperty name="height" value="0.035" units="cm"/>
    </inkml:brush>
  </inkml:definitions>
  <inkml:trace contextRef="#ctx0" brushRef="#br0">1 1 24575,'0'7'0,"0"10"0,0-1 0,1 0 0,1 0 0,0 1 0,7 25 0,-4-23-33,-1 0-1,-1 0 0,-1 0 1,-1 1-1,-1 22 1,1-6-1131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722F1-E430-42A1-A473-1759336AECCE}" type="datetimeFigureOut">
              <a:rPr lang="en-US" smtClean="0"/>
              <a:t>3/8/25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D7554-D10C-4E29-B8E6-BB7111FA614F}" type="slidenum">
              <a:rPr lang="en-US" smtClean="0"/>
              <a:t>‹#›</a:t>
            </a:fld>
            <a:endParaRPr lang="en-US" dirty="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CC83090-7F20-4FA5-A250-F10AB29C8629}" type="slidenum">
              <a:rPr lang="en-CA" smtClean="0"/>
              <a:t>9</a:t>
            </a:fld>
            <a:endParaRPr lang="en-CA"/>
          </a:p>
        </p:txBody>
      </p:sp>
    </p:spTree>
    <p:extLst>
      <p:ext uri="{BB962C8B-B14F-4D97-AF65-F5344CB8AC3E}">
        <p14:creationId xmlns:p14="http://schemas.microsoft.com/office/powerpoint/2010/main" val="2542633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CA" altLang="en-US" dirty="0"/>
              <a:t>4 min</a:t>
            </a:r>
          </a:p>
          <a:p>
            <a:pPr>
              <a:lnSpc>
                <a:spcPct val="90000"/>
              </a:lnSpc>
            </a:pPr>
            <a:endParaRPr lang="en-CA" altLang="en-US" dirty="0"/>
          </a:p>
          <a:p>
            <a:pPr>
              <a:lnSpc>
                <a:spcPct val="90000"/>
              </a:lnSpc>
            </a:pPr>
            <a:r>
              <a:rPr lang="en-CA" altLang="en-US" dirty="0"/>
              <a:t>Just</a:t>
            </a:r>
            <a:r>
              <a:rPr lang="en-CA" altLang="en-US" baseline="0" dirty="0"/>
              <a:t> to further highlight the importance of recovery – </a:t>
            </a:r>
            <a:r>
              <a:rPr lang="en-CA" altLang="en-US" b="1" baseline="0" dirty="0"/>
              <a:t>we can look at how the impact of under</a:t>
            </a:r>
            <a:r>
              <a:rPr lang="en-CA" altLang="en-US" b="1" dirty="0"/>
              <a:t>-recovery</a:t>
            </a:r>
            <a:r>
              <a:rPr lang="en-CA" altLang="en-US" b="1" baseline="0" dirty="0"/>
              <a:t> can lead to burnout and mental health problems.  </a:t>
            </a:r>
          </a:p>
          <a:p>
            <a:pPr>
              <a:lnSpc>
                <a:spcPct val="90000"/>
              </a:lnSpc>
            </a:pPr>
            <a:endParaRPr lang="en-CA" altLang="en-US" b="1" baseline="0" dirty="0"/>
          </a:p>
          <a:p>
            <a:pPr defTabSz="949478"/>
            <a:r>
              <a:rPr lang="en-CA" altLang="en-US" b="1" baseline="0" dirty="0"/>
              <a:t>Have any of you seen this model before.   Here is quick reminder.  </a:t>
            </a:r>
            <a:r>
              <a:rPr lang="en-US" dirty="0">
                <a:solidFill>
                  <a:srgbClr val="000000"/>
                </a:solidFill>
                <a:latin typeface="Arial" pitchFamily="34" charset="0"/>
                <a:ea typeface="MS PGothic" charset="0"/>
                <a:cs typeface="ＭＳ Ｐゴシック" charset="0"/>
              </a:rPr>
              <a:t>The model goes from </a:t>
            </a:r>
            <a:r>
              <a:rPr lang="en-US" b="1" dirty="0">
                <a:solidFill>
                  <a:srgbClr val="000000"/>
                </a:solidFill>
                <a:latin typeface="Arial" pitchFamily="34" charset="0"/>
                <a:ea typeface="MS PGothic" charset="0"/>
                <a:cs typeface="ＭＳ Ｐゴシック" charset="0"/>
              </a:rPr>
              <a:t>healthy adaptive coping (green), through mild and self-limiting distress or functional impairment (yellow).</a:t>
            </a:r>
            <a:r>
              <a:rPr lang="en-US" dirty="0">
                <a:solidFill>
                  <a:srgbClr val="000000"/>
                </a:solidFill>
                <a:latin typeface="Arial" pitchFamily="34" charset="0"/>
                <a:ea typeface="MS PGothic" charset="0"/>
                <a:cs typeface="ＭＳ Ｐゴシック" charset="0"/>
              </a:rPr>
              <a:t>  It is important to note that yellow is normal, occurs often and does not impact performance, </a:t>
            </a:r>
            <a:r>
              <a:rPr lang="en-US" b="1" dirty="0">
                <a:solidFill>
                  <a:srgbClr val="000000"/>
                </a:solidFill>
                <a:latin typeface="Arial" pitchFamily="34" charset="0"/>
                <a:ea typeface="MS PGothic" charset="0"/>
                <a:cs typeface="ＭＳ Ｐゴシック" charset="0"/>
              </a:rPr>
              <a:t>most people move back and forth between green and yellow </a:t>
            </a:r>
            <a:r>
              <a:rPr lang="en-US" dirty="0">
                <a:solidFill>
                  <a:srgbClr val="000000"/>
                </a:solidFill>
                <a:latin typeface="Arial" pitchFamily="34" charset="0"/>
                <a:ea typeface="MS PGothic" charset="0"/>
                <a:cs typeface="ＭＳ Ｐゴシック" charset="0"/>
              </a:rPr>
              <a:t>given the stressors we are experiencing.  If however, </a:t>
            </a:r>
            <a:r>
              <a:rPr lang="en-US" b="1" dirty="0">
                <a:solidFill>
                  <a:srgbClr val="000000"/>
                </a:solidFill>
                <a:latin typeface="Arial" pitchFamily="34" charset="0"/>
                <a:ea typeface="MS PGothic" charset="0"/>
                <a:cs typeface="ＭＳ Ｐゴシック" charset="0"/>
              </a:rPr>
              <a:t>we move beyond the yellow zone we will start to experience more severe, persistent problems or impairment (orange), and beyond that is where we would clinical illnesses and disorders that require more concentrated medical care (red). </a:t>
            </a:r>
            <a:r>
              <a:rPr lang="en-US" dirty="0">
                <a:solidFill>
                  <a:srgbClr val="000000"/>
                </a:solidFill>
                <a:ea typeface="MS PGothic" charset="0"/>
              </a:rPr>
              <a:t>The </a:t>
            </a:r>
            <a:r>
              <a:rPr lang="en-US" b="1" dirty="0">
                <a:solidFill>
                  <a:srgbClr val="000000"/>
                </a:solidFill>
                <a:ea typeface="MS PGothic" charset="0"/>
              </a:rPr>
              <a:t>arrow</a:t>
            </a:r>
            <a:r>
              <a:rPr lang="en-US" dirty="0">
                <a:solidFill>
                  <a:srgbClr val="000000"/>
                </a:solidFill>
                <a:ea typeface="MS PGothic" charset="0"/>
              </a:rPr>
              <a:t> over the four colour blocks </a:t>
            </a:r>
            <a:r>
              <a:rPr lang="en-US" b="1" dirty="0">
                <a:solidFill>
                  <a:srgbClr val="000000"/>
                </a:solidFill>
                <a:ea typeface="MS PGothic" charset="0"/>
              </a:rPr>
              <a:t>indicates health is a continuum, and the state of one’s health can move back and forth on the continuum</a:t>
            </a:r>
            <a:r>
              <a:rPr lang="en-US" dirty="0">
                <a:solidFill>
                  <a:srgbClr val="000000"/>
                </a:solidFill>
                <a:ea typeface="MS PGothic" charset="0"/>
              </a:rPr>
              <a:t>. Many people have physical and mental health problems that, when identified and treated early, can be temporary and reversible. Even if injured or ill, it is possible for one to be healthy and functioning. </a:t>
            </a:r>
            <a:endParaRPr lang="en-CA" dirty="0">
              <a:solidFill>
                <a:srgbClr val="000000"/>
              </a:solidFill>
              <a:ea typeface="MS PGothic" charset="0"/>
            </a:endParaRPr>
          </a:p>
          <a:p>
            <a:pPr>
              <a:lnSpc>
                <a:spcPct val="90000"/>
              </a:lnSpc>
            </a:pPr>
            <a:endParaRPr lang="en-CA" altLang="en-US" b="1" baseline="0" dirty="0"/>
          </a:p>
          <a:p>
            <a:pPr>
              <a:lnSpc>
                <a:spcPct val="90000"/>
              </a:lnSpc>
            </a:pPr>
            <a:r>
              <a:rPr lang="en-CA" altLang="en-US" b="1" baseline="0" dirty="0"/>
              <a:t>It is helpful to use the mental health/performance continuum model, to better understand how stress can impact our mental health.</a:t>
            </a:r>
          </a:p>
          <a:p>
            <a:pPr eaLnBrk="1" hangingPunct="1">
              <a:spcBef>
                <a:spcPct val="0"/>
              </a:spcBef>
            </a:pPr>
            <a:endParaRPr lang="en-CA" altLang="en-US" dirty="0"/>
          </a:p>
          <a:p>
            <a:pPr eaLnBrk="1" hangingPunct="1"/>
            <a:r>
              <a:rPr lang="en-US" altLang="en-US" dirty="0"/>
              <a:t>In regards to the role of recovery,</a:t>
            </a:r>
            <a:r>
              <a:rPr lang="en-US" altLang="en-US" baseline="0" dirty="0"/>
              <a:t> </a:t>
            </a:r>
            <a:r>
              <a:rPr lang="en-US" altLang="en-US" b="1" baseline="0" dirty="0"/>
              <a:t>if</a:t>
            </a:r>
            <a:r>
              <a:rPr lang="en-US" altLang="en-US" b="1" dirty="0"/>
              <a:t> during the reacting</a:t>
            </a:r>
            <a:r>
              <a:rPr lang="en-US" altLang="en-US" b="1" baseline="0" dirty="0"/>
              <a:t> phase we do not engage in adequate recovery activities to assist ourselves in bouncing back into the green or healthy zone, we risk moving into the orange or injured zone and eventually suffering the impact of burnout and/or a diagnosable mental illness.</a:t>
            </a:r>
          </a:p>
          <a:p>
            <a:pPr eaLnBrk="1" hangingPunct="1"/>
            <a:endParaRPr lang="en-US" altLang="en-US" baseline="0" dirty="0"/>
          </a:p>
          <a:p>
            <a:pPr defTabSz="465743">
              <a:defRPr/>
            </a:pPr>
            <a:r>
              <a:rPr lang="en-US" b="1" dirty="0"/>
              <a:t>Individuals differ with respect to specific recovery activities.  </a:t>
            </a:r>
          </a:p>
          <a:p>
            <a:pPr defTabSz="465743">
              <a:defRPr/>
            </a:pPr>
            <a:endParaRPr lang="en-US" dirty="0"/>
          </a:p>
          <a:p>
            <a:pPr defTabSz="465743">
              <a:defRPr/>
            </a:pPr>
            <a:r>
              <a:rPr lang="en-US" dirty="0"/>
              <a:t>ACTIVITY:  </a:t>
            </a:r>
            <a:r>
              <a:rPr lang="en-US" b="1" dirty="0"/>
              <a:t>Write down four activities you do to recover from stress.  </a:t>
            </a:r>
            <a:endParaRPr lang="en-CA" altLang="en-US" dirty="0"/>
          </a:p>
          <a:p>
            <a:endParaRPr lang="en-US" dirty="0"/>
          </a:p>
        </p:txBody>
      </p:sp>
      <p:sp>
        <p:nvSpPr>
          <p:cNvPr id="4" name="Slide Number Placeholder 3"/>
          <p:cNvSpPr>
            <a:spLocks noGrp="1"/>
          </p:cNvSpPr>
          <p:nvPr>
            <p:ph type="sldNum" sz="quarter" idx="10"/>
          </p:nvPr>
        </p:nvSpPr>
        <p:spPr/>
        <p:txBody>
          <a:bodyPr/>
          <a:lstStyle/>
          <a:p>
            <a:fld id="{7457C32E-E300-4C98-86C3-58EF37FB2161}" type="slidenum">
              <a:rPr lang="en-CA" smtClean="0">
                <a:solidFill>
                  <a:prstClr val="black"/>
                </a:solidFill>
              </a:rPr>
              <a:pPr/>
              <a:t>57</a:t>
            </a:fld>
            <a:endParaRPr lang="en-CA">
              <a:solidFill>
                <a:prstClr val="black"/>
              </a:solidFill>
            </a:endParaRPr>
          </a:p>
        </p:txBody>
      </p:sp>
    </p:spTree>
    <p:extLst>
      <p:ext uri="{BB962C8B-B14F-4D97-AF65-F5344CB8AC3E}">
        <p14:creationId xmlns:p14="http://schemas.microsoft.com/office/powerpoint/2010/main" val="1936791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EF83F6-5252-2F4C-BE50-E9D314E07650}" type="slidenum">
              <a:rPr lang="en-US" smtClean="0"/>
              <a:t>58</a:t>
            </a:fld>
            <a:endParaRPr lang="en-US"/>
          </a:p>
        </p:txBody>
      </p:sp>
    </p:spTree>
    <p:extLst>
      <p:ext uri="{BB962C8B-B14F-4D97-AF65-F5344CB8AC3E}">
        <p14:creationId xmlns:p14="http://schemas.microsoft.com/office/powerpoint/2010/main" val="2020086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cs typeface="Calibri"/>
              </a:rPr>
              <a:t>Essence</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60</a:t>
            </a:fld>
            <a:endParaRPr lang="en-US" noProof="0"/>
          </a:p>
        </p:txBody>
      </p:sp>
    </p:spTree>
    <p:extLst>
      <p:ext uri="{BB962C8B-B14F-4D97-AF65-F5344CB8AC3E}">
        <p14:creationId xmlns:p14="http://schemas.microsoft.com/office/powerpoint/2010/main" val="2032142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Essence</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61</a:t>
            </a:fld>
            <a:endParaRPr lang="en-US" noProof="0"/>
          </a:p>
        </p:txBody>
      </p:sp>
    </p:spTree>
    <p:extLst>
      <p:ext uri="{BB962C8B-B14F-4D97-AF65-F5344CB8AC3E}">
        <p14:creationId xmlns:p14="http://schemas.microsoft.com/office/powerpoint/2010/main" val="70936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AD0BFFE-5B99-43EE-9BA8-789DB348124F}" type="slidenum">
              <a:rPr lang="en-CA" smtClean="0"/>
              <a:t>15</a:t>
            </a:fld>
            <a:endParaRPr lang="en-CA"/>
          </a:p>
        </p:txBody>
      </p:sp>
    </p:spTree>
    <p:extLst>
      <p:ext uri="{BB962C8B-B14F-4D97-AF65-F5344CB8AC3E}">
        <p14:creationId xmlns:p14="http://schemas.microsoft.com/office/powerpoint/2010/main" val="345624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Essence</a:t>
            </a:r>
            <a:endParaRPr lang="en-CA" dirty="0">
              <a:cs typeface="Calibri"/>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36</a:t>
            </a:fld>
            <a:endParaRPr lang="en-US" noProof="0"/>
          </a:p>
        </p:txBody>
      </p:sp>
    </p:spTree>
    <p:extLst>
      <p:ext uri="{BB962C8B-B14F-4D97-AF65-F5344CB8AC3E}">
        <p14:creationId xmlns:p14="http://schemas.microsoft.com/office/powerpoint/2010/main" val="2892793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today our team here will talk about a few things to help improve mental health. The one thing I will focus on today, is physical activity and exercise. </a:t>
            </a:r>
          </a:p>
        </p:txBody>
      </p:sp>
      <p:sp>
        <p:nvSpPr>
          <p:cNvPr id="4" name="Slide Number Placeholder 3"/>
          <p:cNvSpPr>
            <a:spLocks noGrp="1"/>
          </p:cNvSpPr>
          <p:nvPr>
            <p:ph type="sldNum" sz="quarter" idx="5"/>
          </p:nvPr>
        </p:nvSpPr>
        <p:spPr/>
        <p:txBody>
          <a:bodyPr/>
          <a:lstStyle/>
          <a:p>
            <a:fld id="{BD1BA2E8-A09C-5F48-BEFB-9A7FEFEAF0AA}" type="slidenum">
              <a:rPr lang="en-US" smtClean="0"/>
              <a:t>38</a:t>
            </a:fld>
            <a:endParaRPr lang="en-US"/>
          </a:p>
        </p:txBody>
      </p:sp>
    </p:spTree>
    <p:extLst>
      <p:ext uri="{BB962C8B-B14F-4D97-AF65-F5344CB8AC3E}">
        <p14:creationId xmlns:p14="http://schemas.microsoft.com/office/powerpoint/2010/main" val="492323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Exercise itself can be a scary word in itself and some people’s minds jump right to this image of a body builder working out in a gym. But, in reality, there are lots of ways to be active that are beneficial to your health. Y</a:t>
            </a:r>
            <a:r>
              <a:rPr lang="en-CA" dirty="0" err="1">
                <a:effectLst/>
                <a:latin typeface="Helvetica Neue" panose="02000503000000020004" pitchFamily="2" charset="0"/>
              </a:rPr>
              <a:t>ou</a:t>
            </a:r>
            <a:r>
              <a:rPr lang="en-CA" dirty="0">
                <a:effectLst/>
                <a:latin typeface="Helvetica Neue" panose="02000503000000020004" pitchFamily="2" charset="0"/>
              </a:rPr>
              <a:t> </a:t>
            </a:r>
            <a:r>
              <a:rPr lang="en-CA" dirty="0" err="1">
                <a:effectLst/>
                <a:latin typeface="Helvetica Neue" panose="02000503000000020004" pitchFamily="2" charset="0"/>
              </a:rPr>
              <a:t>dont</a:t>
            </a:r>
            <a:r>
              <a:rPr lang="en-CA" dirty="0">
                <a:effectLst/>
                <a:latin typeface="Helvetica Neue" panose="02000503000000020004" pitchFamily="2" charset="0"/>
              </a:rPr>
              <a:t> need to be in gym clothes, or be in a gym. Exercise will look differently for everyone in this room.  I</a:t>
            </a:r>
          </a:p>
          <a:p>
            <a:pPr>
              <a:buFont typeface="Arial" panose="020B0604020202020204" pitchFamily="34" charset="0"/>
              <a:buChar char="•"/>
            </a:pPr>
            <a:r>
              <a:rPr lang="en-CA" dirty="0">
                <a:effectLst/>
                <a:latin typeface="Helvetica Neue" panose="02000503000000020004" pitchFamily="2" charset="0"/>
              </a:rPr>
              <a:t>It can range from stretching, yoga, walking around your home or mall, dancing, sports, or classic exercise on a treadmill, bike, or with weights. </a:t>
            </a:r>
          </a:p>
          <a:p>
            <a:pPr>
              <a:buFont typeface="Arial" panose="020B0604020202020204" pitchFamily="34" charset="0"/>
              <a:buChar char="•"/>
            </a:pPr>
            <a:r>
              <a:rPr lang="en-CA" dirty="0">
                <a:effectLst/>
                <a:latin typeface="Helvetica Neue" panose="02000503000000020004" pitchFamily="2" charset="0"/>
              </a:rPr>
              <a:t>Regardless of how you want to move, the most important part is to take time everyday to be active.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Winnipeg can get very cold and so I know even for myself, activity can become more challenging in the winters. But ill explain why it is so important and necessary to keep active both in the summer and winters for our physical and mental health.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BD1BA2E8-A09C-5F48-BEFB-9A7FEFEAF0AA}" type="slidenum">
              <a:rPr lang="en-US" smtClean="0"/>
              <a:t>39</a:t>
            </a:fld>
            <a:endParaRPr lang="en-US"/>
          </a:p>
        </p:txBody>
      </p:sp>
    </p:spTree>
    <p:extLst>
      <p:ext uri="{BB962C8B-B14F-4D97-AF65-F5344CB8AC3E}">
        <p14:creationId xmlns:p14="http://schemas.microsoft.com/office/powerpoint/2010/main" val="2412989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effectLst/>
                <a:latin typeface="Helvetica Neue" panose="02000503000000020004" pitchFamily="2" charset="0"/>
              </a:rPr>
              <a:t>I want you to think back to a time, and wonder if you have had this experience before, where you are feeling very low and want to lay down to watch your favourite show. Instead, you got up to go on a walk around or move around in some 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effectLst/>
                <a:latin typeface="Helvetica Neue" panose="02000503000000020004" pitchFamily="2" charset="0"/>
              </a:rPr>
              <a:t>Suddenly, afterwards, you probably felt more refreshed, have more energy, and you feel happier.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effectLst/>
                <a:latin typeface="Helvetica Neue" panose="02000503000000020004" pitchFamily="2" charset="0"/>
              </a:rPr>
              <a:t>This is not a coincidence. It’s because moving our bodies and exercising releases chemicals in our brains that improve mood and keep our brain healthy.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effectLst/>
                <a:latin typeface="Helvetica Neue" panose="02000503000000020004" pitchFamily="2" charset="0"/>
              </a:rPr>
              <a:t>Activity can be in any shape or form. The biggest thing, is to make an active effort to persistently integrate it into your life. </a:t>
            </a:r>
          </a:p>
          <a:p>
            <a:endParaRPr lang="en-US" dirty="0"/>
          </a:p>
        </p:txBody>
      </p:sp>
      <p:sp>
        <p:nvSpPr>
          <p:cNvPr id="4" name="Slide Number Placeholder 3"/>
          <p:cNvSpPr>
            <a:spLocks noGrp="1"/>
          </p:cNvSpPr>
          <p:nvPr>
            <p:ph type="sldNum" sz="quarter" idx="5"/>
          </p:nvPr>
        </p:nvSpPr>
        <p:spPr/>
        <p:txBody>
          <a:bodyPr/>
          <a:lstStyle/>
          <a:p>
            <a:fld id="{BD1BA2E8-A09C-5F48-BEFB-9A7FEFEAF0AA}" type="slidenum">
              <a:rPr lang="en-US" smtClean="0"/>
              <a:t>40</a:t>
            </a:fld>
            <a:endParaRPr lang="en-US"/>
          </a:p>
        </p:txBody>
      </p:sp>
    </p:spTree>
    <p:extLst>
      <p:ext uri="{BB962C8B-B14F-4D97-AF65-F5344CB8AC3E}">
        <p14:creationId xmlns:p14="http://schemas.microsoft.com/office/powerpoint/2010/main" val="1354550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effectLst/>
                <a:latin typeface="Helvetica Neue" panose="02000503000000020004" pitchFamily="2" charset="0"/>
              </a:rPr>
              <a:t>So to start off, I want to speak regarding the benefits of exercise for the mind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dirty="0">
                <a:effectLst/>
                <a:latin typeface="Helvetica Neue" panose="02000503000000020004" pitchFamily="2" charset="0"/>
              </a:rPr>
              <a:t>One of these benefits includes reduced stress. Our lives can feel very busy and sometimes our mind is in a million places at once. But if you think back to when you last exercised, you might remember that your mind felt focused and more calm. Exercise reduces stress hormones in the brain, causing you to feel more relaxes.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dirty="0">
                <a:effectLst/>
                <a:latin typeface="Helvetica Neue" panose="02000503000000020004" pitchFamily="2" charset="0"/>
              </a:rPr>
              <a:t>Exercise also has a unique benefit of making us feel happier! There are many theories as to why this happens, but again, one of the hormones in the brain that keeps us happy is released when we exercise. As a result, exercise can help reduce symptoms of anxiety and depression and keep us happier overall.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dirty="0">
                <a:effectLst/>
                <a:latin typeface="Helvetica Neue" panose="02000503000000020004" pitchFamily="2" charset="0"/>
              </a:rPr>
              <a:t>Another benefit is improved memory. Exercise increased blood flow and oxygen to the brain and allows your memory to be strengthened.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dirty="0">
                <a:effectLst/>
                <a:latin typeface="Helvetica Neue" panose="02000503000000020004" pitchFamily="2" charset="0"/>
              </a:rPr>
              <a:t>Lastly, it helps improve self esteem. When we put our minds to a goal, such as even walking for 5 minutes, and we accomplish it, we feel a better self esteem and feel more confident in ourself. This is extremely </a:t>
            </a:r>
            <a:r>
              <a:rPr lang="en-CA" dirty="0" err="1">
                <a:effectLst/>
                <a:latin typeface="Helvetica Neue" panose="02000503000000020004" pitchFamily="2" charset="0"/>
              </a:rPr>
              <a:t>imporant</a:t>
            </a:r>
            <a:r>
              <a:rPr lang="en-CA" dirty="0">
                <a:effectLst/>
                <a:latin typeface="Helvetica Neue" panose="02000503000000020004" pitchFamily="2" charset="0"/>
              </a:rPr>
              <a:t> for our mental health.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CA" dirty="0">
              <a:effectLst/>
              <a:latin typeface="Helvetica Neue"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CA" dirty="0">
              <a:effectLst/>
              <a:latin typeface="Helvetica Neue"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dirty="0">
                <a:effectLst/>
                <a:latin typeface="Helvetica Neue" panose="02000503000000020004" pitchFamily="2" charset="0"/>
              </a:rPr>
              <a:t>These are just a few benefits to mental health, in addition to all of the physical benefits of </a:t>
            </a:r>
            <a:r>
              <a:rPr lang="en-CA" dirty="0" err="1">
                <a:effectLst/>
                <a:latin typeface="Helvetica Neue" panose="02000503000000020004" pitchFamily="2" charset="0"/>
              </a:rPr>
              <a:t>exericse</a:t>
            </a:r>
            <a:r>
              <a:rPr lang="en-CA" dirty="0">
                <a:effectLst/>
                <a:latin typeface="Helvetica Neue" panose="02000503000000020004" pitchFamily="2" charset="0"/>
              </a:rPr>
              <a:t> on your health, lungs, and body.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BD1BA2E8-A09C-5F48-BEFB-9A7FEFEAF0AA}" type="slidenum">
              <a:rPr lang="en-US" smtClean="0"/>
              <a:t>41</a:t>
            </a:fld>
            <a:endParaRPr lang="en-US"/>
          </a:p>
        </p:txBody>
      </p:sp>
    </p:spTree>
    <p:extLst>
      <p:ext uri="{BB962C8B-B14F-4D97-AF65-F5344CB8AC3E}">
        <p14:creationId xmlns:p14="http://schemas.microsoft.com/office/powerpoint/2010/main" val="3041800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effectLst/>
                <a:latin typeface="Helvetica Neue" panose="02000503000000020004" pitchFamily="2" charset="0"/>
              </a:rPr>
              <a:t>Exercise is also a great social activity as well. We are very used to socializing by sitting down and eating a meal together or drinking chai. But I </a:t>
            </a:r>
            <a:r>
              <a:rPr lang="en-CA" dirty="0" err="1">
                <a:effectLst/>
                <a:latin typeface="Helvetica Neue" panose="02000503000000020004" pitchFamily="2" charset="0"/>
              </a:rPr>
              <a:t>enocurage</a:t>
            </a:r>
            <a:r>
              <a:rPr lang="en-CA" dirty="0">
                <a:effectLst/>
                <a:latin typeface="Helvetica Neue" panose="02000503000000020004" pitchFamily="2" charset="0"/>
              </a:rPr>
              <a:t> you to do physical activity with friends and family.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effectLst/>
                <a:latin typeface="Helvetica Neue" panose="02000503000000020004" pitchFamily="2" charset="0"/>
              </a:rPr>
              <a:t>It will help you feel more motivated, on days when you don’t feel like being active.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effectLst/>
                <a:latin typeface="Helvetica Neue" panose="02000503000000020004" pitchFamily="2" charset="0"/>
              </a:rPr>
              <a:t>One of my favourite activities is to go on walks with my friends and family during the summers in our neighbourhood. I therefore am improving my mental health by being active, and at the same time am laughing and talking to others which in itself has its own benefits. </a:t>
            </a:r>
          </a:p>
          <a:p>
            <a:endParaRPr lang="en-US" dirty="0"/>
          </a:p>
        </p:txBody>
      </p:sp>
      <p:sp>
        <p:nvSpPr>
          <p:cNvPr id="4" name="Slide Number Placeholder 3"/>
          <p:cNvSpPr>
            <a:spLocks noGrp="1"/>
          </p:cNvSpPr>
          <p:nvPr>
            <p:ph type="sldNum" sz="quarter" idx="5"/>
          </p:nvPr>
        </p:nvSpPr>
        <p:spPr/>
        <p:txBody>
          <a:bodyPr/>
          <a:lstStyle/>
          <a:p>
            <a:fld id="{BD1BA2E8-A09C-5F48-BEFB-9A7FEFEAF0AA}" type="slidenum">
              <a:rPr lang="en-US" smtClean="0"/>
              <a:t>42</a:t>
            </a:fld>
            <a:endParaRPr lang="en-US"/>
          </a:p>
        </p:txBody>
      </p:sp>
    </p:spTree>
    <p:extLst>
      <p:ext uri="{BB962C8B-B14F-4D97-AF65-F5344CB8AC3E}">
        <p14:creationId xmlns:p14="http://schemas.microsoft.com/office/powerpoint/2010/main" val="526881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want you to do some homework </a:t>
            </a:r>
          </a:p>
          <a:p>
            <a:pPr marL="171450" indent="-171450">
              <a:buFontTx/>
              <a:buChar char="-"/>
            </a:pPr>
            <a:r>
              <a:rPr lang="en-US" dirty="0"/>
              <a:t>Dedicate a certain amount of time per day to be </a:t>
            </a:r>
            <a:r>
              <a:rPr lang="en-US" dirty="0" err="1"/>
              <a:t>physcially</a:t>
            </a:r>
            <a:r>
              <a:rPr lang="en-US" dirty="0"/>
              <a:t> active. It doesn’t need to be half an hour or an hour. Even 10-15 minutes to start will be sufficient. If you put time away to be active everyday, you will be more likely to be active, as many of us get very busy and forget to prioritize it. </a:t>
            </a:r>
          </a:p>
          <a:p>
            <a:pPr marL="171450" indent="-171450">
              <a:buFontTx/>
              <a:buChar char="-"/>
            </a:pPr>
            <a:r>
              <a:rPr lang="en-US" dirty="0"/>
              <a:t>Then record in a journal or on your phone, how do you feel physically and mentally before exercising. </a:t>
            </a:r>
          </a:p>
          <a:p>
            <a:pPr marL="171450" indent="-171450">
              <a:buFontTx/>
              <a:buChar char="-"/>
            </a:pPr>
            <a:r>
              <a:rPr lang="en-US" dirty="0"/>
              <a:t>Once you do your activity, record again how you feel after. </a:t>
            </a:r>
          </a:p>
          <a:p>
            <a:pPr marL="171450" indent="-171450">
              <a:buFontTx/>
              <a:buChar char="-"/>
            </a:pPr>
            <a:r>
              <a:rPr lang="en-US" dirty="0"/>
              <a:t>The best way to make changes to our </a:t>
            </a:r>
            <a:r>
              <a:rPr lang="en-US" dirty="0" err="1"/>
              <a:t>behaviour</a:t>
            </a:r>
            <a:r>
              <a:rPr lang="en-US" dirty="0"/>
              <a:t>, is for us to see the benefit for ourselves. So take this opportunity to see all of the benefit in your life. Once you do, I can </a:t>
            </a:r>
            <a:r>
              <a:rPr lang="en-US" dirty="0" err="1"/>
              <a:t>garauntee</a:t>
            </a:r>
            <a:r>
              <a:rPr lang="en-US" dirty="0"/>
              <a:t> you will continue to make sure exercise is a priority.</a:t>
            </a:r>
          </a:p>
        </p:txBody>
      </p:sp>
      <p:sp>
        <p:nvSpPr>
          <p:cNvPr id="4" name="Slide Number Placeholder 3"/>
          <p:cNvSpPr>
            <a:spLocks noGrp="1"/>
          </p:cNvSpPr>
          <p:nvPr>
            <p:ph type="sldNum" sz="quarter" idx="5"/>
          </p:nvPr>
        </p:nvSpPr>
        <p:spPr/>
        <p:txBody>
          <a:bodyPr/>
          <a:lstStyle/>
          <a:p>
            <a:fld id="{BD1BA2E8-A09C-5F48-BEFB-9A7FEFEAF0AA}" type="slidenum">
              <a:rPr lang="en-US" smtClean="0"/>
              <a:t>43</a:t>
            </a:fld>
            <a:endParaRPr lang="en-US"/>
          </a:p>
        </p:txBody>
      </p:sp>
    </p:spTree>
    <p:extLst>
      <p:ext uri="{BB962C8B-B14F-4D97-AF65-F5344CB8AC3E}">
        <p14:creationId xmlns:p14="http://schemas.microsoft.com/office/powerpoint/2010/main" val="1814130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5" y="690511"/>
            <a:ext cx="5185821" cy="5253089"/>
          </a:xfrm>
        </p:spPr>
        <p:txBody>
          <a:bodyPr anchor="b">
            <a:normAutofit/>
          </a:bodyPr>
          <a:lstStyle>
            <a:lvl1pPr>
              <a:defRPr sz="6000">
                <a:solidFill>
                  <a:schemeClr val="bg1"/>
                </a:solidFill>
              </a:defRPr>
            </a:lvl1pPr>
          </a:lstStyle>
          <a:p>
            <a:r>
              <a:rPr lang="en-US" dirty="0"/>
              <a:t>Click to add title</a:t>
            </a:r>
          </a:p>
        </p:txBody>
      </p:sp>
    </p:spTree>
    <p:extLst>
      <p:ext uri="{BB962C8B-B14F-4D97-AF65-F5344CB8AC3E}">
        <p14:creationId xmlns:p14="http://schemas.microsoft.com/office/powerpoint/2010/main" val="1784555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1468814" y="2057400"/>
            <a:ext cx="3091027" cy="3867538"/>
          </a:xfrm>
        </p:spPr>
        <p:txBody>
          <a:bodyPr lIns="0">
            <a:normAutofit/>
          </a:bodyPr>
          <a:lstStyle>
            <a:lvl1pPr marL="0" indent="0">
              <a:lnSpc>
                <a:spcPct val="100000"/>
              </a:lnSpc>
              <a:spcBef>
                <a:spcPts val="0"/>
              </a:spcBef>
              <a:spcAft>
                <a:spcPts val="1200"/>
              </a:spcAft>
              <a:buNone/>
              <a:defRPr sz="2000"/>
            </a:lvl1pPr>
            <a:lvl2pPr marL="800100" indent="-342900">
              <a:lnSpc>
                <a:spcPct val="100000"/>
              </a:lnSpc>
              <a:spcBef>
                <a:spcPts val="0"/>
              </a:spcBef>
              <a:spcAft>
                <a:spcPts val="1200"/>
              </a:spcAft>
              <a:buFont typeface="Arial" panose="020B0604020202020204" pitchFamily="34" charset="0"/>
              <a:buChar char="•"/>
              <a:defRPr sz="2000"/>
            </a:lvl2pPr>
            <a:lvl3pPr marL="1257300" indent="-342900">
              <a:spcBef>
                <a:spcPts val="0"/>
              </a:spcBef>
              <a:spcAft>
                <a:spcPts val="1200"/>
              </a:spcAft>
              <a:buFont typeface="Arial" panose="020B0604020202020204" pitchFamily="34" charset="0"/>
              <a:buChar char="•"/>
              <a:defRPr sz="2000"/>
            </a:lvl3pPr>
            <a:lvl4pPr marL="1714500" indent="-342900">
              <a:spcBef>
                <a:spcPts val="0"/>
              </a:spcBef>
              <a:spcAft>
                <a:spcPts val="1200"/>
              </a:spcAft>
              <a:buFont typeface="Arial" panose="020B0604020202020204" pitchFamily="34" charset="0"/>
              <a:buChar char="•"/>
              <a:defRPr sz="2000"/>
            </a:lvl4pPr>
            <a:lvl5pPr marL="2171700" indent="-3429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able Placeholder 13">
            <a:extLst>
              <a:ext uri="{FF2B5EF4-FFF2-40B4-BE49-F238E27FC236}">
                <a16:creationId xmlns:a16="http://schemas.microsoft.com/office/drawing/2014/main" id="{EA708189-1532-1BDD-104F-4D8556146CEE}"/>
              </a:ext>
            </a:extLst>
          </p:cNvPr>
          <p:cNvSpPr>
            <a:spLocks noGrp="1"/>
          </p:cNvSpPr>
          <p:nvPr>
            <p:ph type="tbl" sz="quarter" idx="12"/>
          </p:nvPr>
        </p:nvSpPr>
        <p:spPr>
          <a:xfrm>
            <a:off x="5097463" y="2051976"/>
            <a:ext cx="6180137" cy="3867538"/>
          </a:xfrm>
        </p:spPr>
        <p:txBody>
          <a:bodyPr>
            <a:normAutofit/>
          </a:bodyPr>
          <a:lstStyle>
            <a:lvl1pPr>
              <a:defRPr sz="2000"/>
            </a:lvl1pPr>
          </a:lstStyle>
          <a:p>
            <a:r>
              <a:rPr lang="en-US" dirty="0"/>
              <a:t>Click icon to add table</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6E0EC71B-95A1-C740-6B1F-F8DF02E2D1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409299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2 Content 2">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8" name="Content Placeholder 7">
            <a:extLst>
              <a:ext uri="{FF2B5EF4-FFF2-40B4-BE49-F238E27FC236}">
                <a16:creationId xmlns:a16="http://schemas.microsoft.com/office/drawing/2014/main" id="{8B0AB10A-3CAB-D4C0-3CB1-401461802BD3}"/>
              </a:ext>
            </a:extLst>
          </p:cNvPr>
          <p:cNvSpPr>
            <a:spLocks noGrp="1"/>
          </p:cNvSpPr>
          <p:nvPr>
            <p:ph sz="quarter" idx="10" hasCustomPrompt="1"/>
          </p:nvPr>
        </p:nvSpPr>
        <p:spPr>
          <a:xfrm>
            <a:off x="1468814" y="2066731"/>
            <a:ext cx="6452876" cy="3867538"/>
          </a:xfrm>
        </p:spPr>
        <p:txBody>
          <a:bodyPr lIns="0">
            <a:normAutofit/>
          </a:bodyPr>
          <a:lstStyle>
            <a:lvl1pPr>
              <a:lnSpc>
                <a:spcPct val="100000"/>
              </a:lnSpc>
              <a:spcAft>
                <a:spcPts val="600"/>
              </a:spcAft>
              <a:defRPr sz="2000"/>
            </a:lvl1pPr>
            <a:lvl2pPr>
              <a:lnSpc>
                <a:spcPct val="100000"/>
              </a:lnSpc>
              <a:spcAft>
                <a:spcPts val="600"/>
              </a:spcAft>
              <a:defRPr sz="2000"/>
            </a:lvl2pPr>
            <a:lvl3pPr>
              <a:lnSpc>
                <a:spcPct val="100000"/>
              </a:lnSpc>
              <a:spcBef>
                <a:spcPts val="1000"/>
              </a:spcBef>
              <a:spcAft>
                <a:spcPts val="600"/>
              </a:spcAft>
              <a:defRPr sz="2000"/>
            </a:lvl3pPr>
            <a:lvl4pPr>
              <a:lnSpc>
                <a:spcPct val="100000"/>
              </a:lnSpc>
              <a:spcAft>
                <a:spcPts val="1200"/>
              </a:spcAft>
              <a:defRPr sz="2000"/>
            </a:lvl4pPr>
            <a:lvl5pP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7">
            <a:extLst>
              <a:ext uri="{FF2B5EF4-FFF2-40B4-BE49-F238E27FC236}">
                <a16:creationId xmlns:a16="http://schemas.microsoft.com/office/drawing/2014/main" id="{7DBA8ADB-B20F-8404-46AB-AF67E25C7C75}"/>
              </a:ext>
            </a:extLst>
          </p:cNvPr>
          <p:cNvSpPr>
            <a:spLocks noGrp="1"/>
          </p:cNvSpPr>
          <p:nvPr>
            <p:ph sz="quarter" idx="11" hasCustomPrompt="1"/>
          </p:nvPr>
        </p:nvSpPr>
        <p:spPr>
          <a:xfrm>
            <a:off x="8169196" y="2066731"/>
            <a:ext cx="3108391" cy="3867538"/>
          </a:xfrm>
        </p:spPr>
        <p:txBody>
          <a:bodyPr lIns="0">
            <a:normAutofit/>
          </a:bodyPr>
          <a:lstStyle>
            <a:lvl1pPr marL="0" indent="0">
              <a:lnSpc>
                <a:spcPct val="100000"/>
              </a:lnSpc>
              <a:spcAft>
                <a:spcPts val="600"/>
              </a:spcAft>
              <a:buNone/>
              <a:defRPr sz="2000"/>
            </a:lvl1pPr>
            <a:lvl2pPr marL="800100" indent="-342900">
              <a:lnSpc>
                <a:spcPct val="100000"/>
              </a:lnSpc>
              <a:spcAft>
                <a:spcPts val="600"/>
              </a:spcAft>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8814D5F7-E70A-5F97-5C8F-95B9E1B6D492}"/>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852814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9" name="Table Placeholder 8">
            <a:extLst>
              <a:ext uri="{FF2B5EF4-FFF2-40B4-BE49-F238E27FC236}">
                <a16:creationId xmlns:a16="http://schemas.microsoft.com/office/drawing/2014/main" id="{CB43608F-0A38-CF4A-4B3B-F1212E786FDE}"/>
              </a:ext>
            </a:extLst>
          </p:cNvPr>
          <p:cNvSpPr>
            <a:spLocks noGrp="1"/>
          </p:cNvSpPr>
          <p:nvPr>
            <p:ph type="tbl" sz="quarter" idx="10"/>
          </p:nvPr>
        </p:nvSpPr>
        <p:spPr>
          <a:xfrm>
            <a:off x="1487488" y="2057400"/>
            <a:ext cx="9790112" cy="3886200"/>
          </a:xfrm>
        </p:spPr>
        <p:txBody>
          <a:bodyPr>
            <a:normAutofit/>
          </a:bodyPr>
          <a:lstStyle>
            <a:lvl1pPr>
              <a:defRPr sz="2400"/>
            </a:lvl1pPr>
          </a:lstStyle>
          <a:p>
            <a:r>
              <a:rPr lang="en-US" dirty="0"/>
              <a:t>Click icon to add table</a:t>
            </a:r>
          </a:p>
        </p:txBody>
      </p:sp>
      <p:sp>
        <p:nvSpPr>
          <p:cNvPr id="2" name="Slide Number Placeholder 5">
            <a:extLst>
              <a:ext uri="{FF2B5EF4-FFF2-40B4-BE49-F238E27FC236}">
                <a16:creationId xmlns:a16="http://schemas.microsoft.com/office/drawing/2014/main" id="{05DA3688-07D1-82D9-6818-C95E9A69C2F1}"/>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691357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4" y="690511"/>
            <a:ext cx="4964671" cy="5253089"/>
          </a:xfrm>
        </p:spPr>
        <p:txBody>
          <a:bodyPr anchor="b">
            <a:normAutofit/>
          </a:bodyPr>
          <a:lstStyle>
            <a:lvl1pPr>
              <a:defRPr sz="6000">
                <a:solidFill>
                  <a:schemeClr val="bg1"/>
                </a:solidFill>
              </a:defRPr>
            </a:lvl1pPr>
          </a:lstStyle>
          <a:p>
            <a:r>
              <a:rPr lang="en-US" dirty="0"/>
              <a:t>Click to add title</a:t>
            </a:r>
          </a:p>
        </p:txBody>
      </p:sp>
      <p:sp>
        <p:nvSpPr>
          <p:cNvPr id="10" name="Content Placeholder 9">
            <a:extLst>
              <a:ext uri="{FF2B5EF4-FFF2-40B4-BE49-F238E27FC236}">
                <a16:creationId xmlns:a16="http://schemas.microsoft.com/office/drawing/2014/main" id="{AD608249-3D60-D3B2-68C5-778D0EA18F2D}"/>
              </a:ext>
            </a:extLst>
          </p:cNvPr>
          <p:cNvSpPr>
            <a:spLocks noGrp="1"/>
          </p:cNvSpPr>
          <p:nvPr>
            <p:ph sz="quarter" idx="10" hasCustomPrompt="1"/>
          </p:nvPr>
        </p:nvSpPr>
        <p:spPr>
          <a:xfrm>
            <a:off x="6282286" y="690465"/>
            <a:ext cx="4784372" cy="5253089"/>
          </a:xfrm>
        </p:spPr>
        <p:txBody>
          <a:bodyPr anchor="ctr">
            <a:normAutofit/>
          </a:bodyPr>
          <a:lstStyle>
            <a:lvl1pPr marL="0" indent="0">
              <a:lnSpc>
                <a:spcPct val="100000"/>
              </a:lnSpc>
              <a:spcBef>
                <a:spcPts val="0"/>
              </a:spcBef>
              <a:spcAft>
                <a:spcPts val="1200"/>
              </a:spcAft>
              <a:buNone/>
              <a:defRPr sz="2000">
                <a:solidFill>
                  <a:schemeClr val="bg1"/>
                </a:solidFill>
              </a:defRPr>
            </a:lvl1pPr>
            <a:lvl2pPr marL="742950" indent="-285750">
              <a:lnSpc>
                <a:spcPct val="100000"/>
              </a:lnSpc>
              <a:spcBef>
                <a:spcPts val="0"/>
              </a:spcBef>
              <a:spcAft>
                <a:spcPts val="1200"/>
              </a:spcAft>
              <a:buFont typeface="Arial" panose="020B0604020202020204" pitchFamily="34" charset="0"/>
              <a:buChar char="•"/>
              <a:defRPr sz="1800">
                <a:solidFill>
                  <a:schemeClr val="bg1"/>
                </a:solidFill>
              </a:defRPr>
            </a:lvl2pPr>
            <a:lvl3pPr marL="1200150" indent="-285750">
              <a:lnSpc>
                <a:spcPct val="100000"/>
              </a:lnSpc>
              <a:spcBef>
                <a:spcPts val="0"/>
              </a:spcBef>
              <a:spcAft>
                <a:spcPts val="1200"/>
              </a:spcAft>
              <a:buFont typeface="Arial" panose="020B0604020202020204" pitchFamily="34" charset="0"/>
              <a:buChar char="•"/>
              <a:defRPr sz="1600">
                <a:solidFill>
                  <a:schemeClr val="bg1"/>
                </a:solidFill>
              </a:defRPr>
            </a:lvl3pPr>
            <a:lvl4pPr marL="1657350" indent="-285750">
              <a:lnSpc>
                <a:spcPct val="100000"/>
              </a:lnSpc>
              <a:spcBef>
                <a:spcPts val="0"/>
              </a:spcBef>
              <a:spcAft>
                <a:spcPts val="1200"/>
              </a:spcAft>
              <a:buFont typeface="Arial" panose="020B0604020202020204" pitchFamily="34" charset="0"/>
              <a:buChar char="•"/>
              <a:defRPr sz="1400">
                <a:solidFill>
                  <a:schemeClr val="bg1"/>
                </a:solidFill>
              </a:defRPr>
            </a:lvl4pPr>
            <a:lvl5pPr marL="2114550" indent="-285750">
              <a:lnSpc>
                <a:spcPct val="100000"/>
              </a:lnSpc>
              <a:spcBef>
                <a:spcPts val="0"/>
              </a:spcBef>
              <a:spcAft>
                <a:spcPts val="1200"/>
              </a:spcAft>
              <a:buFont typeface="Arial" panose="020B0604020202020204" pitchFamily="34" charset="0"/>
              <a:buChar char="•"/>
              <a:defRPr sz="14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748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A1EB14-FD1E-4A33-BA2E-5B73DC080091}" type="datetimeFigureOut">
              <a:rPr lang="en-CA" smtClean="0"/>
              <a:t>2025-03-08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D0F8D3C-A1DD-4B7C-8289-EF40CFFC2809}" type="slidenum">
              <a:rPr lang="en-CA" smtClean="0"/>
              <a:t>‹#›</a:t>
            </a:fld>
            <a:endParaRPr lang="en-CA"/>
          </a:p>
        </p:txBody>
      </p:sp>
    </p:spTree>
    <p:extLst>
      <p:ext uri="{BB962C8B-B14F-4D97-AF65-F5344CB8AC3E}">
        <p14:creationId xmlns:p14="http://schemas.microsoft.com/office/powerpoint/2010/main" val="1185212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469856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6D6DF-5903-7596-93FA-85A2EF25B39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99884A2-F88A-337C-A8C3-5E4695AFD4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31D4577-D74B-350A-0D38-25FDAE2C520A}"/>
              </a:ext>
            </a:extLst>
          </p:cNvPr>
          <p:cNvSpPr>
            <a:spLocks noGrp="1"/>
          </p:cNvSpPr>
          <p:nvPr>
            <p:ph type="dt" sz="half" idx="10"/>
          </p:nvPr>
        </p:nvSpPr>
        <p:spPr/>
        <p:txBody>
          <a:bodyPr/>
          <a:lstStyle/>
          <a:p>
            <a:fld id="{D9A1EB14-FD1E-4A33-BA2E-5B73DC080091}" type="datetimeFigureOut">
              <a:rPr lang="en-CA" smtClean="0"/>
              <a:t>2025-03-08</a:t>
            </a:fld>
            <a:endParaRPr lang="en-CA"/>
          </a:p>
        </p:txBody>
      </p:sp>
      <p:sp>
        <p:nvSpPr>
          <p:cNvPr id="5" name="Footer Placeholder 4">
            <a:extLst>
              <a:ext uri="{FF2B5EF4-FFF2-40B4-BE49-F238E27FC236}">
                <a16:creationId xmlns:a16="http://schemas.microsoft.com/office/drawing/2014/main" id="{0AF1EEC4-08E7-CF2D-A9F0-7AEE97BF4C9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C04E505-5528-039C-DED4-6C1DC2DD8F6C}"/>
              </a:ext>
            </a:extLst>
          </p:cNvPr>
          <p:cNvSpPr>
            <a:spLocks noGrp="1"/>
          </p:cNvSpPr>
          <p:nvPr>
            <p:ph type="sldNum" sz="quarter" idx="12"/>
          </p:nvPr>
        </p:nvSpPr>
        <p:spPr/>
        <p:txBody>
          <a:bodyPr/>
          <a:lstStyle/>
          <a:p>
            <a:fld id="{9D0F8D3C-A1DD-4B7C-8289-EF40CFFC2809}" type="slidenum">
              <a:rPr lang="en-CA" smtClean="0"/>
              <a:t>‹#›</a:t>
            </a:fld>
            <a:endParaRPr lang="en-CA"/>
          </a:p>
        </p:txBody>
      </p:sp>
    </p:spTree>
    <p:extLst>
      <p:ext uri="{BB962C8B-B14F-4D97-AF65-F5344CB8AC3E}">
        <p14:creationId xmlns:p14="http://schemas.microsoft.com/office/powerpoint/2010/main" val="2605743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A1EB14-FD1E-4A33-BA2E-5B73DC080091}" type="datetimeFigureOut">
              <a:rPr lang="en-CA" smtClean="0"/>
              <a:t>2025-03-08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D0F8D3C-A1DD-4B7C-8289-EF40CFFC2809}" type="slidenum">
              <a:rPr lang="en-CA" smtClean="0"/>
              <a:t>‹#›</a:t>
            </a:fld>
            <a:endParaRPr lang="en-CA"/>
          </a:p>
        </p:txBody>
      </p:sp>
    </p:spTree>
    <p:extLst>
      <p:ext uri="{BB962C8B-B14F-4D97-AF65-F5344CB8AC3E}">
        <p14:creationId xmlns:p14="http://schemas.microsoft.com/office/powerpoint/2010/main" val="513719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A1EB14-FD1E-4A33-BA2E-5B73DC080091}" type="datetimeFigureOut">
              <a:rPr lang="en-CA" smtClean="0"/>
              <a:t>2025-03-08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D0F8D3C-A1DD-4B7C-8289-EF40CFFC2809}" type="slidenum">
              <a:rPr lang="en-CA" smtClean="0"/>
              <a:t>‹#›</a:t>
            </a:fld>
            <a:endParaRPr lang="en-CA"/>
          </a:p>
        </p:txBody>
      </p:sp>
    </p:spTree>
    <p:extLst>
      <p:ext uri="{BB962C8B-B14F-4D97-AF65-F5344CB8AC3E}">
        <p14:creationId xmlns:p14="http://schemas.microsoft.com/office/powerpoint/2010/main" val="2602617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A1EB14-FD1E-4A33-BA2E-5B73DC080091}" type="datetimeFigureOut">
              <a:rPr lang="en-CA" smtClean="0"/>
              <a:t>2025-03-08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D0F8D3C-A1DD-4B7C-8289-EF40CFFC2809}" type="slidenum">
              <a:rPr lang="en-CA" smtClean="0"/>
              <a:t>‹#›</a:t>
            </a:fld>
            <a:endParaRPr lang="en-CA"/>
          </a:p>
        </p:txBody>
      </p:sp>
    </p:spTree>
    <p:extLst>
      <p:ext uri="{BB962C8B-B14F-4D97-AF65-F5344CB8AC3E}">
        <p14:creationId xmlns:p14="http://schemas.microsoft.com/office/powerpoint/2010/main" val="614992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55583" y="737115"/>
            <a:ext cx="4640418" cy="5407091"/>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6388461" y="737115"/>
            <a:ext cx="4449712" cy="5407091"/>
          </a:xfrm>
        </p:spPr>
        <p:txBody>
          <a:bodyPr lIns="0" tIns="0" rIns="0" bIns="0" anchor="ctr">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4E9F5D75-1D8F-F695-81F8-4A6D0C67821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2772451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A1EB14-FD1E-4A33-BA2E-5B73DC080091}" type="datetimeFigureOut">
              <a:rPr lang="en-CA" smtClean="0"/>
              <a:t>2025-03-08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D0F8D3C-A1DD-4B7C-8289-EF40CFFC2809}" type="slidenum">
              <a:rPr lang="en-CA" smtClean="0"/>
              <a:t>‹#›</a:t>
            </a:fld>
            <a:endParaRPr lang="en-CA"/>
          </a:p>
        </p:txBody>
      </p:sp>
    </p:spTree>
    <p:extLst>
      <p:ext uri="{BB962C8B-B14F-4D97-AF65-F5344CB8AC3E}">
        <p14:creationId xmlns:p14="http://schemas.microsoft.com/office/powerpoint/2010/main" val="7933191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A1EB14-FD1E-4A33-BA2E-5B73DC080091}" type="datetimeFigureOut">
              <a:rPr lang="en-CA" smtClean="0"/>
              <a:t>2025-03-08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9D0F8D3C-A1DD-4B7C-8289-EF40CFFC2809}" type="slidenum">
              <a:rPr lang="en-CA" smtClean="0"/>
              <a:t>‹#›</a:t>
            </a:fld>
            <a:endParaRPr lang="en-CA"/>
          </a:p>
        </p:txBody>
      </p:sp>
    </p:spTree>
    <p:extLst>
      <p:ext uri="{BB962C8B-B14F-4D97-AF65-F5344CB8AC3E}">
        <p14:creationId xmlns:p14="http://schemas.microsoft.com/office/powerpoint/2010/main" val="697169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A1EB14-FD1E-4A33-BA2E-5B73DC080091}" type="datetimeFigureOut">
              <a:rPr lang="en-CA" smtClean="0"/>
              <a:t>2025-03-08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9D0F8D3C-A1DD-4B7C-8289-EF40CFFC2809}" type="slidenum">
              <a:rPr lang="en-CA" smtClean="0"/>
              <a:t>‹#›</a:t>
            </a:fld>
            <a:endParaRPr lang="en-CA"/>
          </a:p>
        </p:txBody>
      </p:sp>
    </p:spTree>
    <p:extLst>
      <p:ext uri="{BB962C8B-B14F-4D97-AF65-F5344CB8AC3E}">
        <p14:creationId xmlns:p14="http://schemas.microsoft.com/office/powerpoint/2010/main" val="2693026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A1EB14-FD1E-4A33-BA2E-5B73DC080091}" type="datetimeFigureOut">
              <a:rPr lang="en-CA" smtClean="0"/>
              <a:t>2025-03-08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9D0F8D3C-A1DD-4B7C-8289-EF40CFFC2809}" type="slidenum">
              <a:rPr lang="en-CA" smtClean="0"/>
              <a:t>‹#›</a:t>
            </a:fld>
            <a:endParaRPr lang="en-CA"/>
          </a:p>
        </p:txBody>
      </p:sp>
    </p:spTree>
    <p:extLst>
      <p:ext uri="{BB962C8B-B14F-4D97-AF65-F5344CB8AC3E}">
        <p14:creationId xmlns:p14="http://schemas.microsoft.com/office/powerpoint/2010/main" val="24920274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A1EB14-FD1E-4A33-BA2E-5B73DC080091}" type="datetimeFigureOut">
              <a:rPr lang="en-CA" smtClean="0"/>
              <a:t>2025-03-08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D0F8D3C-A1DD-4B7C-8289-EF40CFFC2809}" type="slidenum">
              <a:rPr lang="en-CA" smtClean="0"/>
              <a:t>‹#›</a:t>
            </a:fld>
            <a:endParaRPr lang="en-CA"/>
          </a:p>
        </p:txBody>
      </p:sp>
    </p:spTree>
    <p:extLst>
      <p:ext uri="{BB962C8B-B14F-4D97-AF65-F5344CB8AC3E}">
        <p14:creationId xmlns:p14="http://schemas.microsoft.com/office/powerpoint/2010/main" val="28513409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A1EB14-FD1E-4A33-BA2E-5B73DC080091}" type="datetimeFigureOut">
              <a:rPr lang="en-CA" smtClean="0"/>
              <a:t>2025-03-08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D0F8D3C-A1DD-4B7C-8289-EF40CFFC2809}" type="slidenum">
              <a:rPr lang="en-CA" smtClean="0"/>
              <a:t>‹#›</a:t>
            </a:fld>
            <a:endParaRPr lang="en-CA"/>
          </a:p>
        </p:txBody>
      </p:sp>
    </p:spTree>
    <p:extLst>
      <p:ext uri="{BB962C8B-B14F-4D97-AF65-F5344CB8AC3E}">
        <p14:creationId xmlns:p14="http://schemas.microsoft.com/office/powerpoint/2010/main" val="18865510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A1EB14-FD1E-4A33-BA2E-5B73DC080091}" type="datetimeFigureOut">
              <a:rPr lang="en-CA" smtClean="0"/>
              <a:t>2025-03-08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D0F8D3C-A1DD-4B7C-8289-EF40CFFC2809}" type="slidenum">
              <a:rPr lang="en-CA" smtClean="0"/>
              <a:t>‹#›</a:t>
            </a:fld>
            <a:endParaRPr lang="en-CA"/>
          </a:p>
        </p:txBody>
      </p:sp>
    </p:spTree>
    <p:extLst>
      <p:ext uri="{BB962C8B-B14F-4D97-AF65-F5344CB8AC3E}">
        <p14:creationId xmlns:p14="http://schemas.microsoft.com/office/powerpoint/2010/main" val="11172230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A1EB14-FD1E-4A33-BA2E-5B73DC080091}" type="datetimeFigureOut">
              <a:rPr lang="en-CA" smtClean="0"/>
              <a:t>2025-03-08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D0F8D3C-A1DD-4B7C-8289-EF40CFFC2809}" type="slidenum">
              <a:rPr lang="en-CA" smtClean="0"/>
              <a:t>‹#›</a:t>
            </a:fld>
            <a:endParaRPr lang="en-CA"/>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3226700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A1EB14-FD1E-4A33-BA2E-5B73DC080091}" type="datetimeFigureOut">
              <a:rPr lang="en-CA" smtClean="0"/>
              <a:t>2025-03-08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D0F8D3C-A1DD-4B7C-8289-EF40CFFC2809}" type="slidenum">
              <a:rPr lang="en-CA" smtClean="0"/>
              <a:t>‹#›</a:t>
            </a:fld>
            <a:endParaRPr lang="en-CA"/>
          </a:p>
        </p:txBody>
      </p:sp>
    </p:spTree>
    <p:extLst>
      <p:ext uri="{BB962C8B-B14F-4D97-AF65-F5344CB8AC3E}">
        <p14:creationId xmlns:p14="http://schemas.microsoft.com/office/powerpoint/2010/main" val="6133794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A1EB14-FD1E-4A33-BA2E-5B73DC080091}" type="datetimeFigureOut">
              <a:rPr lang="en-CA" smtClean="0"/>
              <a:t>2025-03-08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D0F8D3C-A1DD-4B7C-8289-EF40CFFC2809}" type="slidenum">
              <a:rPr lang="en-CA" smtClean="0"/>
              <a:t>‹#›</a:t>
            </a:fld>
            <a:endParaRPr lang="en-CA"/>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98274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1278294"/>
            <a:ext cx="5000318" cy="4904141"/>
          </a:xfrm>
        </p:spPr>
        <p:txBody>
          <a:bodyPr anchor="b">
            <a:norm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6642169" y="-1"/>
            <a:ext cx="4635426" cy="6857999"/>
          </a:xfrm>
        </p:spPr>
        <p:txBody>
          <a:bodyPr>
            <a:normAutofit/>
          </a:bodyPr>
          <a:lstStyle>
            <a:lvl1pPr marL="0" indent="0" algn="ctr">
              <a:buNone/>
              <a:defRPr sz="2000"/>
            </a:lvl1pPr>
          </a:lstStyle>
          <a:p>
            <a:r>
              <a:rPr lang="en-US" dirty="0"/>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90299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A1EB14-FD1E-4A33-BA2E-5B73DC080091}" type="datetimeFigureOut">
              <a:rPr lang="en-CA" smtClean="0"/>
              <a:t>2025-03-08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D0F8D3C-A1DD-4B7C-8289-EF40CFFC2809}" type="slidenum">
              <a:rPr lang="en-CA" smtClean="0"/>
              <a:t>‹#›</a:t>
            </a:fld>
            <a:endParaRPr lang="en-CA"/>
          </a:p>
        </p:txBody>
      </p:sp>
    </p:spTree>
    <p:extLst>
      <p:ext uri="{BB962C8B-B14F-4D97-AF65-F5344CB8AC3E}">
        <p14:creationId xmlns:p14="http://schemas.microsoft.com/office/powerpoint/2010/main" val="28995934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A1EB14-FD1E-4A33-BA2E-5B73DC080091}" type="datetimeFigureOut">
              <a:rPr lang="en-CA" smtClean="0"/>
              <a:t>2025-03-08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D0F8D3C-A1DD-4B7C-8289-EF40CFFC2809}" type="slidenum">
              <a:rPr lang="en-CA" smtClean="0"/>
              <a:t>‹#›</a:t>
            </a:fld>
            <a:endParaRPr lang="en-CA"/>
          </a:p>
        </p:txBody>
      </p:sp>
    </p:spTree>
    <p:extLst>
      <p:ext uri="{BB962C8B-B14F-4D97-AF65-F5344CB8AC3E}">
        <p14:creationId xmlns:p14="http://schemas.microsoft.com/office/powerpoint/2010/main" val="1369846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A1EB14-FD1E-4A33-BA2E-5B73DC080091}" type="datetimeFigureOut">
              <a:rPr lang="en-CA" smtClean="0"/>
              <a:t>2025-03-08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D0F8D3C-A1DD-4B7C-8289-EF40CFFC2809}" type="slidenum">
              <a:rPr lang="en-CA" smtClean="0"/>
              <a:t>‹#›</a:t>
            </a:fld>
            <a:endParaRPr lang="en-CA"/>
          </a:p>
        </p:txBody>
      </p:sp>
    </p:spTree>
    <p:extLst>
      <p:ext uri="{BB962C8B-B14F-4D97-AF65-F5344CB8AC3E}">
        <p14:creationId xmlns:p14="http://schemas.microsoft.com/office/powerpoint/2010/main" val="4759881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77BF0-1E2D-1D49-3E1D-99A32FFAB7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962E0B9C-92FD-3955-F1D7-5C043F6D32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59341F3-1BCB-75A9-B7AA-78305505F9B9}"/>
              </a:ext>
            </a:extLst>
          </p:cNvPr>
          <p:cNvSpPr>
            <a:spLocks noGrp="1"/>
          </p:cNvSpPr>
          <p:nvPr>
            <p:ph type="dt" sz="half" idx="10"/>
          </p:nvPr>
        </p:nvSpPr>
        <p:spPr/>
        <p:txBody>
          <a:bodyPr/>
          <a:lstStyle/>
          <a:p>
            <a:fld id="{D9A1EB14-FD1E-4A33-BA2E-5B73DC080091}" type="datetimeFigureOut">
              <a:rPr lang="en-CA" smtClean="0"/>
              <a:t>2025-03-08</a:t>
            </a:fld>
            <a:endParaRPr lang="en-CA"/>
          </a:p>
        </p:txBody>
      </p:sp>
      <p:sp>
        <p:nvSpPr>
          <p:cNvPr id="5" name="Footer Placeholder 4">
            <a:extLst>
              <a:ext uri="{FF2B5EF4-FFF2-40B4-BE49-F238E27FC236}">
                <a16:creationId xmlns:a16="http://schemas.microsoft.com/office/drawing/2014/main" id="{89E22BE5-B5E6-E50E-35AA-33B250E47DE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5345EF5-C169-ADA4-BC52-81E865BA13E1}"/>
              </a:ext>
            </a:extLst>
          </p:cNvPr>
          <p:cNvSpPr>
            <a:spLocks noGrp="1"/>
          </p:cNvSpPr>
          <p:nvPr>
            <p:ph type="sldNum" sz="quarter" idx="12"/>
          </p:nvPr>
        </p:nvSpPr>
        <p:spPr/>
        <p:txBody>
          <a:bodyPr/>
          <a:lstStyle/>
          <a:p>
            <a:fld id="{9D0F8D3C-A1DD-4B7C-8289-EF40CFFC2809}" type="slidenum">
              <a:rPr lang="en-CA" smtClean="0"/>
              <a:t>‹#›</a:t>
            </a:fld>
            <a:endParaRPr lang="en-CA"/>
          </a:p>
        </p:txBody>
      </p:sp>
    </p:spTree>
    <p:extLst>
      <p:ext uri="{BB962C8B-B14F-4D97-AF65-F5344CB8AC3E}">
        <p14:creationId xmlns:p14="http://schemas.microsoft.com/office/powerpoint/2010/main" val="17619168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6D6DF-5903-7596-93FA-85A2EF25B39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99884A2-F88A-337C-A8C3-5E4695AFD4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31D4577-D74B-350A-0D38-25FDAE2C520A}"/>
              </a:ext>
            </a:extLst>
          </p:cNvPr>
          <p:cNvSpPr>
            <a:spLocks noGrp="1"/>
          </p:cNvSpPr>
          <p:nvPr>
            <p:ph type="dt" sz="half" idx="10"/>
          </p:nvPr>
        </p:nvSpPr>
        <p:spPr/>
        <p:txBody>
          <a:bodyPr/>
          <a:lstStyle/>
          <a:p>
            <a:fld id="{D9A1EB14-FD1E-4A33-BA2E-5B73DC080091}" type="datetimeFigureOut">
              <a:rPr lang="en-CA" smtClean="0"/>
              <a:t>2025-03-08</a:t>
            </a:fld>
            <a:endParaRPr lang="en-CA"/>
          </a:p>
        </p:txBody>
      </p:sp>
      <p:sp>
        <p:nvSpPr>
          <p:cNvPr id="5" name="Footer Placeholder 4">
            <a:extLst>
              <a:ext uri="{FF2B5EF4-FFF2-40B4-BE49-F238E27FC236}">
                <a16:creationId xmlns:a16="http://schemas.microsoft.com/office/drawing/2014/main" id="{0AF1EEC4-08E7-CF2D-A9F0-7AEE97BF4C9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C04E505-5528-039C-DED4-6C1DC2DD8F6C}"/>
              </a:ext>
            </a:extLst>
          </p:cNvPr>
          <p:cNvSpPr>
            <a:spLocks noGrp="1"/>
          </p:cNvSpPr>
          <p:nvPr>
            <p:ph type="sldNum" sz="quarter" idx="12"/>
          </p:nvPr>
        </p:nvSpPr>
        <p:spPr/>
        <p:txBody>
          <a:bodyPr/>
          <a:lstStyle/>
          <a:p>
            <a:fld id="{9D0F8D3C-A1DD-4B7C-8289-EF40CFFC2809}" type="slidenum">
              <a:rPr lang="en-CA" smtClean="0"/>
              <a:t>‹#›</a:t>
            </a:fld>
            <a:endParaRPr lang="en-CA"/>
          </a:p>
        </p:txBody>
      </p:sp>
    </p:spTree>
    <p:extLst>
      <p:ext uri="{BB962C8B-B14F-4D97-AF65-F5344CB8AC3E}">
        <p14:creationId xmlns:p14="http://schemas.microsoft.com/office/powerpoint/2010/main" val="6334800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CFC8E-DA7C-98D6-9FB7-5BCCE518BF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0E44912F-8AFC-AE83-6B0E-8A36347B623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8F441B-F835-A31C-4EAF-F345F5D6CAD5}"/>
              </a:ext>
            </a:extLst>
          </p:cNvPr>
          <p:cNvSpPr>
            <a:spLocks noGrp="1"/>
          </p:cNvSpPr>
          <p:nvPr>
            <p:ph type="dt" sz="half" idx="10"/>
          </p:nvPr>
        </p:nvSpPr>
        <p:spPr/>
        <p:txBody>
          <a:bodyPr/>
          <a:lstStyle/>
          <a:p>
            <a:fld id="{D9A1EB14-FD1E-4A33-BA2E-5B73DC080091}" type="datetimeFigureOut">
              <a:rPr lang="en-CA" smtClean="0"/>
              <a:t>2025-03-08</a:t>
            </a:fld>
            <a:endParaRPr lang="en-CA"/>
          </a:p>
        </p:txBody>
      </p:sp>
      <p:sp>
        <p:nvSpPr>
          <p:cNvPr id="5" name="Footer Placeholder 4">
            <a:extLst>
              <a:ext uri="{FF2B5EF4-FFF2-40B4-BE49-F238E27FC236}">
                <a16:creationId xmlns:a16="http://schemas.microsoft.com/office/drawing/2014/main" id="{79E9AD44-91E0-4128-D82B-D591F4B7A8D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40C7C15-B003-04B6-BE84-FE5D71553B93}"/>
              </a:ext>
            </a:extLst>
          </p:cNvPr>
          <p:cNvSpPr>
            <a:spLocks noGrp="1"/>
          </p:cNvSpPr>
          <p:nvPr>
            <p:ph type="sldNum" sz="quarter" idx="12"/>
          </p:nvPr>
        </p:nvSpPr>
        <p:spPr/>
        <p:txBody>
          <a:bodyPr/>
          <a:lstStyle/>
          <a:p>
            <a:fld id="{9D0F8D3C-A1DD-4B7C-8289-EF40CFFC2809}" type="slidenum">
              <a:rPr lang="en-CA" smtClean="0"/>
              <a:t>‹#›</a:t>
            </a:fld>
            <a:endParaRPr lang="en-CA"/>
          </a:p>
        </p:txBody>
      </p:sp>
    </p:spTree>
    <p:extLst>
      <p:ext uri="{BB962C8B-B14F-4D97-AF65-F5344CB8AC3E}">
        <p14:creationId xmlns:p14="http://schemas.microsoft.com/office/powerpoint/2010/main" val="21739368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50BF0-36E2-E458-C8BF-0DBA6302A75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FECBDEF-8A0C-C04B-E3BE-AECBDED2F0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D04F5C5A-AE03-62BE-29E8-EED4A884BA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482DF261-D35A-B708-D51E-F88C298526B0}"/>
              </a:ext>
            </a:extLst>
          </p:cNvPr>
          <p:cNvSpPr>
            <a:spLocks noGrp="1"/>
          </p:cNvSpPr>
          <p:nvPr>
            <p:ph type="dt" sz="half" idx="10"/>
          </p:nvPr>
        </p:nvSpPr>
        <p:spPr/>
        <p:txBody>
          <a:bodyPr/>
          <a:lstStyle/>
          <a:p>
            <a:fld id="{D9A1EB14-FD1E-4A33-BA2E-5B73DC080091}" type="datetimeFigureOut">
              <a:rPr lang="en-CA" smtClean="0"/>
              <a:t>2025-03-08</a:t>
            </a:fld>
            <a:endParaRPr lang="en-CA"/>
          </a:p>
        </p:txBody>
      </p:sp>
      <p:sp>
        <p:nvSpPr>
          <p:cNvPr id="6" name="Footer Placeholder 5">
            <a:extLst>
              <a:ext uri="{FF2B5EF4-FFF2-40B4-BE49-F238E27FC236}">
                <a16:creationId xmlns:a16="http://schemas.microsoft.com/office/drawing/2014/main" id="{B906FD61-F7DF-3725-9216-35954F490C8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3D61B33-E79F-FCF6-B1A8-72489718DFE5}"/>
              </a:ext>
            </a:extLst>
          </p:cNvPr>
          <p:cNvSpPr>
            <a:spLocks noGrp="1"/>
          </p:cNvSpPr>
          <p:nvPr>
            <p:ph type="sldNum" sz="quarter" idx="12"/>
          </p:nvPr>
        </p:nvSpPr>
        <p:spPr/>
        <p:txBody>
          <a:bodyPr/>
          <a:lstStyle/>
          <a:p>
            <a:fld id="{9D0F8D3C-A1DD-4B7C-8289-EF40CFFC2809}" type="slidenum">
              <a:rPr lang="en-CA" smtClean="0"/>
              <a:t>‹#›</a:t>
            </a:fld>
            <a:endParaRPr lang="en-CA"/>
          </a:p>
        </p:txBody>
      </p:sp>
    </p:spTree>
    <p:extLst>
      <p:ext uri="{BB962C8B-B14F-4D97-AF65-F5344CB8AC3E}">
        <p14:creationId xmlns:p14="http://schemas.microsoft.com/office/powerpoint/2010/main" val="12158306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2E2CC-07E6-87B1-86C2-6AB92F01138B}"/>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27C2CCB-AF25-7B72-B4D7-8A4EDF1B9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945453-CF01-6B1A-E4AC-AC5AFB1785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A2ABBBB4-060F-F227-B355-9C24C2FF9A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602EC7-919B-3050-7698-1D46F85EA9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2227E288-CAC8-688F-7B78-C55591317C8B}"/>
              </a:ext>
            </a:extLst>
          </p:cNvPr>
          <p:cNvSpPr>
            <a:spLocks noGrp="1"/>
          </p:cNvSpPr>
          <p:nvPr>
            <p:ph type="dt" sz="half" idx="10"/>
          </p:nvPr>
        </p:nvSpPr>
        <p:spPr/>
        <p:txBody>
          <a:bodyPr/>
          <a:lstStyle/>
          <a:p>
            <a:fld id="{D9A1EB14-FD1E-4A33-BA2E-5B73DC080091}" type="datetimeFigureOut">
              <a:rPr lang="en-CA" smtClean="0"/>
              <a:t>2025-03-08</a:t>
            </a:fld>
            <a:endParaRPr lang="en-CA"/>
          </a:p>
        </p:txBody>
      </p:sp>
      <p:sp>
        <p:nvSpPr>
          <p:cNvPr id="8" name="Footer Placeholder 7">
            <a:extLst>
              <a:ext uri="{FF2B5EF4-FFF2-40B4-BE49-F238E27FC236}">
                <a16:creationId xmlns:a16="http://schemas.microsoft.com/office/drawing/2014/main" id="{E1BE274E-B1C2-1F41-F583-9F5E20D678EF}"/>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D8AF6FFA-478C-4090-BE09-93A307AEE0DC}"/>
              </a:ext>
            </a:extLst>
          </p:cNvPr>
          <p:cNvSpPr>
            <a:spLocks noGrp="1"/>
          </p:cNvSpPr>
          <p:nvPr>
            <p:ph type="sldNum" sz="quarter" idx="12"/>
          </p:nvPr>
        </p:nvSpPr>
        <p:spPr/>
        <p:txBody>
          <a:bodyPr/>
          <a:lstStyle/>
          <a:p>
            <a:fld id="{9D0F8D3C-A1DD-4B7C-8289-EF40CFFC2809}" type="slidenum">
              <a:rPr lang="en-CA" smtClean="0"/>
              <a:t>‹#›</a:t>
            </a:fld>
            <a:endParaRPr lang="en-CA"/>
          </a:p>
        </p:txBody>
      </p:sp>
    </p:spTree>
    <p:extLst>
      <p:ext uri="{BB962C8B-B14F-4D97-AF65-F5344CB8AC3E}">
        <p14:creationId xmlns:p14="http://schemas.microsoft.com/office/powerpoint/2010/main" val="1321003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96C6B-3774-3C8F-75BA-F2BD2175E402}"/>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3D50AA06-39A4-6A44-9AAA-761C905AB794}"/>
              </a:ext>
            </a:extLst>
          </p:cNvPr>
          <p:cNvSpPr>
            <a:spLocks noGrp="1"/>
          </p:cNvSpPr>
          <p:nvPr>
            <p:ph type="dt" sz="half" idx="10"/>
          </p:nvPr>
        </p:nvSpPr>
        <p:spPr/>
        <p:txBody>
          <a:bodyPr/>
          <a:lstStyle/>
          <a:p>
            <a:fld id="{D9A1EB14-FD1E-4A33-BA2E-5B73DC080091}" type="datetimeFigureOut">
              <a:rPr lang="en-CA" smtClean="0"/>
              <a:t>2025-03-08</a:t>
            </a:fld>
            <a:endParaRPr lang="en-CA"/>
          </a:p>
        </p:txBody>
      </p:sp>
      <p:sp>
        <p:nvSpPr>
          <p:cNvPr id="4" name="Footer Placeholder 3">
            <a:extLst>
              <a:ext uri="{FF2B5EF4-FFF2-40B4-BE49-F238E27FC236}">
                <a16:creationId xmlns:a16="http://schemas.microsoft.com/office/drawing/2014/main" id="{CF52FA22-35F1-C1C6-18B8-DD04CAA20FE9}"/>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AE2FFAA5-BE8F-7D73-F868-5A659FE3DFFC}"/>
              </a:ext>
            </a:extLst>
          </p:cNvPr>
          <p:cNvSpPr>
            <a:spLocks noGrp="1"/>
          </p:cNvSpPr>
          <p:nvPr>
            <p:ph type="sldNum" sz="quarter" idx="12"/>
          </p:nvPr>
        </p:nvSpPr>
        <p:spPr/>
        <p:txBody>
          <a:bodyPr/>
          <a:lstStyle/>
          <a:p>
            <a:fld id="{9D0F8D3C-A1DD-4B7C-8289-EF40CFFC2809}" type="slidenum">
              <a:rPr lang="en-CA" smtClean="0"/>
              <a:t>‹#›</a:t>
            </a:fld>
            <a:endParaRPr lang="en-CA"/>
          </a:p>
        </p:txBody>
      </p:sp>
    </p:spTree>
    <p:extLst>
      <p:ext uri="{BB962C8B-B14F-4D97-AF65-F5344CB8AC3E}">
        <p14:creationId xmlns:p14="http://schemas.microsoft.com/office/powerpoint/2010/main" val="14149321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2A2636-E3CF-8CD1-87A1-40BB808B873B}"/>
              </a:ext>
            </a:extLst>
          </p:cNvPr>
          <p:cNvSpPr>
            <a:spLocks noGrp="1"/>
          </p:cNvSpPr>
          <p:nvPr>
            <p:ph type="dt" sz="half" idx="10"/>
          </p:nvPr>
        </p:nvSpPr>
        <p:spPr/>
        <p:txBody>
          <a:bodyPr/>
          <a:lstStyle/>
          <a:p>
            <a:fld id="{D9A1EB14-FD1E-4A33-BA2E-5B73DC080091}" type="datetimeFigureOut">
              <a:rPr lang="en-CA" smtClean="0"/>
              <a:t>2025-03-08</a:t>
            </a:fld>
            <a:endParaRPr lang="en-CA"/>
          </a:p>
        </p:txBody>
      </p:sp>
      <p:sp>
        <p:nvSpPr>
          <p:cNvPr id="3" name="Footer Placeholder 2">
            <a:extLst>
              <a:ext uri="{FF2B5EF4-FFF2-40B4-BE49-F238E27FC236}">
                <a16:creationId xmlns:a16="http://schemas.microsoft.com/office/drawing/2014/main" id="{7334A8BE-85B8-0607-C9C9-34796CFB2850}"/>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210C38D3-E246-C7BD-45A2-D4D52116C791}"/>
              </a:ext>
            </a:extLst>
          </p:cNvPr>
          <p:cNvSpPr>
            <a:spLocks noGrp="1"/>
          </p:cNvSpPr>
          <p:nvPr>
            <p:ph type="sldNum" sz="quarter" idx="12"/>
          </p:nvPr>
        </p:nvSpPr>
        <p:spPr/>
        <p:txBody>
          <a:bodyPr/>
          <a:lstStyle/>
          <a:p>
            <a:fld id="{9D0F8D3C-A1DD-4B7C-8289-EF40CFFC2809}" type="slidenum">
              <a:rPr lang="en-CA" smtClean="0"/>
              <a:t>‹#›</a:t>
            </a:fld>
            <a:endParaRPr lang="en-CA"/>
          </a:p>
        </p:txBody>
      </p:sp>
    </p:spTree>
    <p:extLst>
      <p:ext uri="{BB962C8B-B14F-4D97-AF65-F5344CB8AC3E}">
        <p14:creationId xmlns:p14="http://schemas.microsoft.com/office/powerpoint/2010/main" val="1294714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Subtitl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3508311"/>
            <a:ext cx="9923770" cy="1438762"/>
          </a:xfrm>
        </p:spPr>
        <p:txBody>
          <a:bodyPr anchor="b">
            <a:norm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915600" y="0"/>
            <a:ext cx="10361995" cy="3429000"/>
          </a:xfrm>
        </p:spPr>
        <p:txBody>
          <a:bodyPr>
            <a:normAutofit/>
          </a:bodyPr>
          <a:lstStyle>
            <a:lvl1pPr marL="0" indent="0" algn="ctr">
              <a:buNone/>
              <a:defRPr sz="2000"/>
            </a:lvl1pPr>
          </a:lstStyle>
          <a:p>
            <a:r>
              <a:rPr lang="en-US" dirty="0"/>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D179113D-0374-3934-841E-56AD5AFCF977}"/>
              </a:ext>
            </a:extLst>
          </p:cNvPr>
          <p:cNvSpPr>
            <a:spLocks noGrp="1"/>
          </p:cNvSpPr>
          <p:nvPr>
            <p:ph type="body" sz="quarter" idx="12" hasCustomPrompt="1"/>
          </p:nvPr>
        </p:nvSpPr>
        <p:spPr>
          <a:xfrm>
            <a:off x="1353828" y="5228488"/>
            <a:ext cx="9923770" cy="1368256"/>
          </a:xfrm>
          <a:prstGeom prst="rect">
            <a:avLst/>
          </a:prstGeom>
        </p:spPr>
        <p:txBody>
          <a:bodyPr anchor="t">
            <a:normAutofit/>
          </a:bodyPr>
          <a:lstStyle>
            <a:lvl1pPr marL="0" indent="0" algn="l">
              <a:lnSpc>
                <a:spcPct val="80000"/>
              </a:lnSpc>
              <a:spcBef>
                <a:spcPts val="0"/>
              </a:spcBef>
              <a:buNone/>
              <a:defRPr sz="2000" spc="0" baseline="0">
                <a:solidFill>
                  <a:schemeClr val="tx1"/>
                </a:solidFill>
                <a:latin typeface="+mn-lt"/>
              </a:defRPr>
            </a:lvl1pPr>
          </a:lstStyle>
          <a:p>
            <a:pPr lvl="0"/>
            <a:r>
              <a:rPr lang="en-US" dirty="0"/>
              <a:t>Click to add subtitle</a:t>
            </a:r>
          </a:p>
        </p:txBody>
      </p:sp>
    </p:spTree>
    <p:extLst>
      <p:ext uri="{BB962C8B-B14F-4D97-AF65-F5344CB8AC3E}">
        <p14:creationId xmlns:p14="http://schemas.microsoft.com/office/powerpoint/2010/main" val="32272241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1C7AB-0EA1-B5FC-2769-9CF62F6D7A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17D7E2E5-2DEB-3AEA-DCB5-2FBC241F41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FCE31A3B-EFF9-FBD2-5FF1-DCA45E9ECE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7DE064-6EFF-7AC7-293D-E720B74E87A0}"/>
              </a:ext>
            </a:extLst>
          </p:cNvPr>
          <p:cNvSpPr>
            <a:spLocks noGrp="1"/>
          </p:cNvSpPr>
          <p:nvPr>
            <p:ph type="dt" sz="half" idx="10"/>
          </p:nvPr>
        </p:nvSpPr>
        <p:spPr/>
        <p:txBody>
          <a:bodyPr/>
          <a:lstStyle/>
          <a:p>
            <a:fld id="{D9A1EB14-FD1E-4A33-BA2E-5B73DC080091}" type="datetimeFigureOut">
              <a:rPr lang="en-CA" smtClean="0"/>
              <a:t>2025-03-08</a:t>
            </a:fld>
            <a:endParaRPr lang="en-CA"/>
          </a:p>
        </p:txBody>
      </p:sp>
      <p:sp>
        <p:nvSpPr>
          <p:cNvPr id="6" name="Footer Placeholder 5">
            <a:extLst>
              <a:ext uri="{FF2B5EF4-FFF2-40B4-BE49-F238E27FC236}">
                <a16:creationId xmlns:a16="http://schemas.microsoft.com/office/drawing/2014/main" id="{0B9537B9-7FE2-99F3-8EC4-05F162E1273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62C5523-3AD7-A282-104C-04DA918217EF}"/>
              </a:ext>
            </a:extLst>
          </p:cNvPr>
          <p:cNvSpPr>
            <a:spLocks noGrp="1"/>
          </p:cNvSpPr>
          <p:nvPr>
            <p:ph type="sldNum" sz="quarter" idx="12"/>
          </p:nvPr>
        </p:nvSpPr>
        <p:spPr/>
        <p:txBody>
          <a:bodyPr/>
          <a:lstStyle/>
          <a:p>
            <a:fld id="{9D0F8D3C-A1DD-4B7C-8289-EF40CFFC2809}" type="slidenum">
              <a:rPr lang="en-CA" smtClean="0"/>
              <a:t>‹#›</a:t>
            </a:fld>
            <a:endParaRPr lang="en-CA"/>
          </a:p>
        </p:txBody>
      </p:sp>
    </p:spTree>
    <p:extLst>
      <p:ext uri="{BB962C8B-B14F-4D97-AF65-F5344CB8AC3E}">
        <p14:creationId xmlns:p14="http://schemas.microsoft.com/office/powerpoint/2010/main" val="38210720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201CF-A64D-3338-1A19-632B68CB3A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A48097FD-6E95-77D5-E849-00549C1093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CE77F35B-C4E8-6E69-0253-4AE309AD5C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0719A9-5D21-A92E-6626-F0D8B316B7A7}"/>
              </a:ext>
            </a:extLst>
          </p:cNvPr>
          <p:cNvSpPr>
            <a:spLocks noGrp="1"/>
          </p:cNvSpPr>
          <p:nvPr>
            <p:ph type="dt" sz="half" idx="10"/>
          </p:nvPr>
        </p:nvSpPr>
        <p:spPr/>
        <p:txBody>
          <a:bodyPr/>
          <a:lstStyle/>
          <a:p>
            <a:fld id="{D9A1EB14-FD1E-4A33-BA2E-5B73DC080091}" type="datetimeFigureOut">
              <a:rPr lang="en-CA" smtClean="0"/>
              <a:t>2025-03-08</a:t>
            </a:fld>
            <a:endParaRPr lang="en-CA"/>
          </a:p>
        </p:txBody>
      </p:sp>
      <p:sp>
        <p:nvSpPr>
          <p:cNvPr id="6" name="Footer Placeholder 5">
            <a:extLst>
              <a:ext uri="{FF2B5EF4-FFF2-40B4-BE49-F238E27FC236}">
                <a16:creationId xmlns:a16="http://schemas.microsoft.com/office/drawing/2014/main" id="{64899638-196D-447B-6127-5915330D32C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8F0A41A-2999-1375-327E-C47707803906}"/>
              </a:ext>
            </a:extLst>
          </p:cNvPr>
          <p:cNvSpPr>
            <a:spLocks noGrp="1"/>
          </p:cNvSpPr>
          <p:nvPr>
            <p:ph type="sldNum" sz="quarter" idx="12"/>
          </p:nvPr>
        </p:nvSpPr>
        <p:spPr/>
        <p:txBody>
          <a:bodyPr/>
          <a:lstStyle/>
          <a:p>
            <a:fld id="{9D0F8D3C-A1DD-4B7C-8289-EF40CFFC2809}" type="slidenum">
              <a:rPr lang="en-CA" smtClean="0"/>
              <a:t>‹#›</a:t>
            </a:fld>
            <a:endParaRPr lang="en-CA"/>
          </a:p>
        </p:txBody>
      </p:sp>
    </p:spTree>
    <p:extLst>
      <p:ext uri="{BB962C8B-B14F-4D97-AF65-F5344CB8AC3E}">
        <p14:creationId xmlns:p14="http://schemas.microsoft.com/office/powerpoint/2010/main" val="2949154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6D81F-D6F6-E54F-8026-5052689AE109}"/>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E41856D-99C0-1014-76A0-BAD15F475C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610C223-5B2C-FF09-3313-6E8B236EBDCE}"/>
              </a:ext>
            </a:extLst>
          </p:cNvPr>
          <p:cNvSpPr>
            <a:spLocks noGrp="1"/>
          </p:cNvSpPr>
          <p:nvPr>
            <p:ph type="dt" sz="half" idx="10"/>
          </p:nvPr>
        </p:nvSpPr>
        <p:spPr/>
        <p:txBody>
          <a:bodyPr/>
          <a:lstStyle/>
          <a:p>
            <a:fld id="{D9A1EB14-FD1E-4A33-BA2E-5B73DC080091}" type="datetimeFigureOut">
              <a:rPr lang="en-CA" smtClean="0"/>
              <a:t>2025-03-08</a:t>
            </a:fld>
            <a:endParaRPr lang="en-CA"/>
          </a:p>
        </p:txBody>
      </p:sp>
      <p:sp>
        <p:nvSpPr>
          <p:cNvPr id="5" name="Footer Placeholder 4">
            <a:extLst>
              <a:ext uri="{FF2B5EF4-FFF2-40B4-BE49-F238E27FC236}">
                <a16:creationId xmlns:a16="http://schemas.microsoft.com/office/drawing/2014/main" id="{A51A5035-736A-1F2D-D1A2-C74AB0DCE07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1275950-AE27-7BEC-84EB-5F962079C326}"/>
              </a:ext>
            </a:extLst>
          </p:cNvPr>
          <p:cNvSpPr>
            <a:spLocks noGrp="1"/>
          </p:cNvSpPr>
          <p:nvPr>
            <p:ph type="sldNum" sz="quarter" idx="12"/>
          </p:nvPr>
        </p:nvSpPr>
        <p:spPr/>
        <p:txBody>
          <a:bodyPr/>
          <a:lstStyle/>
          <a:p>
            <a:fld id="{9D0F8D3C-A1DD-4B7C-8289-EF40CFFC2809}" type="slidenum">
              <a:rPr lang="en-CA" smtClean="0"/>
              <a:t>‹#›</a:t>
            </a:fld>
            <a:endParaRPr lang="en-CA"/>
          </a:p>
        </p:txBody>
      </p:sp>
    </p:spTree>
    <p:extLst>
      <p:ext uri="{BB962C8B-B14F-4D97-AF65-F5344CB8AC3E}">
        <p14:creationId xmlns:p14="http://schemas.microsoft.com/office/powerpoint/2010/main" val="38569012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278AC4-4616-6F54-0092-3412B06D643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76590E3-635F-226C-29BD-2A5EFA7FE9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7452A72-77C1-A199-6740-F8BDA2B6EB47}"/>
              </a:ext>
            </a:extLst>
          </p:cNvPr>
          <p:cNvSpPr>
            <a:spLocks noGrp="1"/>
          </p:cNvSpPr>
          <p:nvPr>
            <p:ph type="dt" sz="half" idx="10"/>
          </p:nvPr>
        </p:nvSpPr>
        <p:spPr/>
        <p:txBody>
          <a:bodyPr/>
          <a:lstStyle/>
          <a:p>
            <a:fld id="{D9A1EB14-FD1E-4A33-BA2E-5B73DC080091}" type="datetimeFigureOut">
              <a:rPr lang="en-CA" smtClean="0"/>
              <a:t>2025-03-08</a:t>
            </a:fld>
            <a:endParaRPr lang="en-CA"/>
          </a:p>
        </p:txBody>
      </p:sp>
      <p:sp>
        <p:nvSpPr>
          <p:cNvPr id="5" name="Footer Placeholder 4">
            <a:extLst>
              <a:ext uri="{FF2B5EF4-FFF2-40B4-BE49-F238E27FC236}">
                <a16:creationId xmlns:a16="http://schemas.microsoft.com/office/drawing/2014/main" id="{7CE77EEB-DACB-257E-D992-B1A1B4703D3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30C8042-E129-053D-7E69-1D324A36BE9E}"/>
              </a:ext>
            </a:extLst>
          </p:cNvPr>
          <p:cNvSpPr>
            <a:spLocks noGrp="1"/>
          </p:cNvSpPr>
          <p:nvPr>
            <p:ph type="sldNum" sz="quarter" idx="12"/>
          </p:nvPr>
        </p:nvSpPr>
        <p:spPr/>
        <p:txBody>
          <a:bodyPr/>
          <a:lstStyle/>
          <a:p>
            <a:fld id="{9D0F8D3C-A1DD-4B7C-8289-EF40CFFC2809}" type="slidenum">
              <a:rPr lang="en-CA" smtClean="0"/>
              <a:t>‹#›</a:t>
            </a:fld>
            <a:endParaRPr lang="en-CA"/>
          </a:p>
        </p:txBody>
      </p:sp>
    </p:spTree>
    <p:extLst>
      <p:ext uri="{BB962C8B-B14F-4D97-AF65-F5344CB8AC3E}">
        <p14:creationId xmlns:p14="http://schemas.microsoft.com/office/powerpoint/2010/main" val="36623138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3/8/25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3/8/25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3/8/25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3/8/25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3/8/25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5" y="503852"/>
            <a:ext cx="9150675" cy="1427585"/>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50153" y="2108722"/>
            <a:ext cx="8552264" cy="4119463"/>
          </a:xfrm>
        </p:spPr>
        <p:txBody>
          <a:bodyPr lIns="0" tIns="0" rIns="0" bIns="0">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5DABAFC1-3E76-DCE6-3A6D-E0020C5BE8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3735965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3/8/25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1826-1B3E-4E2E-8D6C-93BCEAA3D6C6}"/>
              </a:ext>
            </a:extLst>
          </p:cNvPr>
          <p:cNvSpPr>
            <a:spLocks noGrp="1"/>
          </p:cNvSpPr>
          <p:nvPr>
            <p:ph type="ctrTitle"/>
          </p:nvPr>
        </p:nvSpPr>
        <p:spPr>
          <a:xfrm>
            <a:off x="2107200" y="1096965"/>
            <a:ext cx="7977600" cy="2085696"/>
          </a:xfrm>
        </p:spPr>
        <p:txBody>
          <a:bodyPr anchor="b">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AB5F0CE-1714-4650-9690-5676C06349A0}"/>
              </a:ext>
            </a:extLst>
          </p:cNvPr>
          <p:cNvSpPr>
            <a:spLocks noGrp="1"/>
          </p:cNvSpPr>
          <p:nvPr>
            <p:ph type="subTitle" idx="1"/>
          </p:nvPr>
        </p:nvSpPr>
        <p:spPr>
          <a:xfrm>
            <a:off x="3216000" y="3945771"/>
            <a:ext cx="5760000" cy="1832730"/>
          </a:xfrm>
        </p:spPr>
        <p:txBody>
          <a:bodyPr>
            <a:normAutofit/>
          </a:bodyPr>
          <a:lstStyle>
            <a:lvl1pPr marL="0" indent="0" algn="ctr">
              <a:lnSpc>
                <a:spcPct val="125000"/>
              </a:lnSpc>
              <a:buNone/>
              <a:defRPr sz="2400" i="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FD0CA85-BF38-4762-934C-D00F2047C2D1}"/>
              </a:ext>
            </a:extLst>
          </p:cNvPr>
          <p:cNvSpPr>
            <a:spLocks noGrp="1"/>
          </p:cNvSpPr>
          <p:nvPr>
            <p:ph type="dt" sz="half" idx="10"/>
          </p:nvPr>
        </p:nvSpPr>
        <p:spPr/>
        <p:txBody>
          <a:bodyPr/>
          <a:lstStyle/>
          <a:p>
            <a:fld id="{4EC743F4-8769-40B4-85DF-6CB8DE9F66AA}" type="datetimeFigureOut">
              <a:rPr lang="en-US" smtClean="0"/>
              <a:t>3/8/25</a:t>
            </a:fld>
            <a:endParaRPr lang="en-US"/>
          </a:p>
        </p:txBody>
      </p:sp>
      <p:sp>
        <p:nvSpPr>
          <p:cNvPr id="5" name="Footer Placeholder 4">
            <a:extLst>
              <a:ext uri="{FF2B5EF4-FFF2-40B4-BE49-F238E27FC236}">
                <a16:creationId xmlns:a16="http://schemas.microsoft.com/office/drawing/2014/main" id="{649CA3C9-6579-49D9-A5FD-20231FB4B3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9B94FE-6287-4D49-B0E5-FE9A9BA75A0C}"/>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7" name="Straight Connector 6">
            <a:extLst>
              <a:ext uri="{FF2B5EF4-FFF2-40B4-BE49-F238E27FC236}">
                <a16:creationId xmlns:a16="http://schemas.microsoft.com/office/drawing/2014/main" id="{AE0C0B2A-3FD1-4235-A16E-0ED1E028A93E}"/>
              </a:ext>
            </a:extLst>
          </p:cNvPr>
          <p:cNvCxnSpPr>
            <a:cxnSpLocks/>
          </p:cNvCxnSpPr>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494E066-0146-46E9-BAF1-C33240ABA294}"/>
              </a:ext>
            </a:extLst>
          </p:cNvPr>
          <p:cNvGrpSpPr/>
          <p:nvPr/>
        </p:nvGrpSpPr>
        <p:grpSpPr>
          <a:xfrm rot="2700000">
            <a:off x="10127693" y="4178240"/>
            <a:ext cx="633413" cy="1862138"/>
            <a:chOff x="5959192" y="333389"/>
            <a:chExt cx="633413" cy="1862138"/>
          </a:xfrm>
        </p:grpSpPr>
        <p:grpSp>
          <p:nvGrpSpPr>
            <p:cNvPr id="9" name="Group 8">
              <a:extLst>
                <a:ext uri="{FF2B5EF4-FFF2-40B4-BE49-F238E27FC236}">
                  <a16:creationId xmlns:a16="http://schemas.microsoft.com/office/drawing/2014/main" id="{B02BD80B-C499-4DAC-9580-575B04F8658F}"/>
                </a:ext>
              </a:extLst>
            </p:cNvPr>
            <p:cNvGrpSpPr/>
            <p:nvPr/>
          </p:nvGrpSpPr>
          <p:grpSpPr>
            <a:xfrm>
              <a:off x="5959192" y="333389"/>
              <a:ext cx="633413" cy="1419225"/>
              <a:chOff x="5959192" y="333389"/>
              <a:chExt cx="633413" cy="1419225"/>
            </a:xfrm>
          </p:grpSpPr>
          <p:sp>
            <p:nvSpPr>
              <p:cNvPr id="11" name="Freeform 68">
                <a:extLst>
                  <a:ext uri="{FF2B5EF4-FFF2-40B4-BE49-F238E27FC236}">
                    <a16:creationId xmlns:a16="http://schemas.microsoft.com/office/drawing/2014/main" id="{CCF069F3-858C-4C67-90C2-46017C3D4CEB}"/>
                  </a:ext>
                </a:extLst>
              </p:cNvPr>
              <p:cNvSpPr>
                <a:spLocks/>
              </p:cNvSpPr>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8A1FFA52-DFA8-4A81-8A85-50BE13257F51}"/>
                  </a:ext>
                </a:extLst>
              </p:cNvPr>
              <p:cNvSpPr>
                <a:spLocks/>
              </p:cNvSpPr>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0" name="Line 70">
              <a:extLst>
                <a:ext uri="{FF2B5EF4-FFF2-40B4-BE49-F238E27FC236}">
                  <a16:creationId xmlns:a16="http://schemas.microsoft.com/office/drawing/2014/main" id="{BAEDA471-60CB-4A0C-B9AD-B2B3C51EA2FD}"/>
                </a:ext>
              </a:extLst>
            </p:cNvPr>
            <p:cNvSpPr>
              <a:spLocks noChangeShapeType="1"/>
            </p:cNvSpPr>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720339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a:lstStyle/>
          <a:p>
            <a:fld id="{4EC743F4-8769-40B4-85DF-6CB8DE9F66AA}" type="datetimeFigureOut">
              <a:rPr lang="en-US" smtClean="0"/>
              <a:t>3/8/25</a:t>
            </a:fld>
            <a:endParaRPr lang="en-US"/>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16828971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45267-19A7-4A3D-9658-AD3F78DD35CB}"/>
              </a:ext>
            </a:extLst>
          </p:cNvPr>
          <p:cNvSpPr>
            <a:spLocks noGrp="1"/>
          </p:cNvSpPr>
          <p:nvPr>
            <p:ph type="title"/>
          </p:nvPr>
        </p:nvSpPr>
        <p:spPr>
          <a:xfrm>
            <a:off x="990000" y="2305800"/>
            <a:ext cx="4636800" cy="2246400"/>
          </a:xfrm>
        </p:spPr>
        <p:txBody>
          <a:bodyPr anchor="ctr">
            <a:normAutofit/>
          </a:bodyPr>
          <a:lstStyle>
            <a:lvl1pPr algn="ct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5F17554-5672-499F-BEB9-AB069E6D15F2}"/>
              </a:ext>
            </a:extLst>
          </p:cNvPr>
          <p:cNvSpPr>
            <a:spLocks noGrp="1"/>
          </p:cNvSpPr>
          <p:nvPr>
            <p:ph type="body" idx="1"/>
          </p:nvPr>
        </p:nvSpPr>
        <p:spPr>
          <a:xfrm>
            <a:off x="6565250" y="2305800"/>
            <a:ext cx="4636800" cy="2246400"/>
          </a:xfrm>
        </p:spPr>
        <p:txBody>
          <a:bodyPr anchor="ctr">
            <a:normAutofit/>
          </a:bodyPr>
          <a:lstStyle>
            <a:lvl1pPr marL="0" indent="0" algn="ctr">
              <a:lnSpc>
                <a:spcPct val="125000"/>
              </a:lnSpc>
              <a:buNone/>
              <a:defRPr sz="2400" i="1">
                <a:solidFill>
                  <a:schemeClr val="tx1">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CBA3C6-C279-46AA-B4EE-5F861D83D2AC}"/>
              </a:ext>
            </a:extLst>
          </p:cNvPr>
          <p:cNvSpPr>
            <a:spLocks noGrp="1"/>
          </p:cNvSpPr>
          <p:nvPr>
            <p:ph type="dt" sz="half" idx="10"/>
          </p:nvPr>
        </p:nvSpPr>
        <p:spPr/>
        <p:txBody>
          <a:bodyPr/>
          <a:lstStyle/>
          <a:p>
            <a:fld id="{4EC743F4-8769-40B4-85DF-6CB8DE9F66AA}" type="datetimeFigureOut">
              <a:rPr lang="en-US" smtClean="0"/>
              <a:t>3/8/25</a:t>
            </a:fld>
            <a:endParaRPr lang="en-US" dirty="0"/>
          </a:p>
        </p:txBody>
      </p:sp>
      <p:sp>
        <p:nvSpPr>
          <p:cNvPr id="5" name="Footer Placeholder 4">
            <a:extLst>
              <a:ext uri="{FF2B5EF4-FFF2-40B4-BE49-F238E27FC236}">
                <a16:creationId xmlns:a16="http://schemas.microsoft.com/office/drawing/2014/main" id="{F04C125B-DDB9-4F4E-B9E9-A747E648F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D465E-E86B-42A8-B18A-9046E40D63D6}"/>
              </a:ext>
            </a:extLst>
          </p:cNvPr>
          <p:cNvSpPr>
            <a:spLocks noGrp="1"/>
          </p:cNvSpPr>
          <p:nvPr>
            <p:ph type="sldNum" sz="quarter" idx="12"/>
          </p:nvPr>
        </p:nvSpPr>
        <p:spPr/>
        <p:txBody>
          <a:bodyPr/>
          <a:lstStyle/>
          <a:p>
            <a:fld id="{FF2BD96E-3838-45D2-9031-D3AF67C920A5}" type="slidenum">
              <a:rPr lang="en-US" smtClean="0"/>
              <a:t>‹#›</a:t>
            </a:fld>
            <a:endParaRPr lang="en-US"/>
          </a:p>
        </p:txBody>
      </p:sp>
      <p:sp>
        <p:nvSpPr>
          <p:cNvPr id="7" name="Oval 6">
            <a:extLst>
              <a:ext uri="{FF2B5EF4-FFF2-40B4-BE49-F238E27FC236}">
                <a16:creationId xmlns:a16="http://schemas.microsoft.com/office/drawing/2014/main" id="{6681007E-0E57-40DB-9A98-D04E0A05937B}"/>
              </a:ext>
            </a:extLst>
          </p:cNvPr>
          <p:cNvSpPr/>
          <p:nvPr/>
        </p:nvSpPr>
        <p:spPr>
          <a:xfrm>
            <a:off x="1437136" y="649304"/>
            <a:ext cx="340415" cy="340415"/>
          </a:xfrm>
          <a:prstGeom prst="ellipse">
            <a:avLst/>
          </a:pr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pPr lvl="0"/>
            <a:endParaRPr lang="en-US">
              <a:solidFill>
                <a:schemeClr val="tx1"/>
              </a:solidFill>
            </a:endParaRPr>
          </a:p>
        </p:txBody>
      </p:sp>
      <p:grpSp>
        <p:nvGrpSpPr>
          <p:cNvPr id="8" name="Group 7">
            <a:extLst>
              <a:ext uri="{FF2B5EF4-FFF2-40B4-BE49-F238E27FC236}">
                <a16:creationId xmlns:a16="http://schemas.microsoft.com/office/drawing/2014/main" id="{4C2D7ED2-BAE3-470E-9EFF-F2A49EDD9767}"/>
              </a:ext>
            </a:extLst>
          </p:cNvPr>
          <p:cNvGrpSpPr/>
          <p:nvPr/>
        </p:nvGrpSpPr>
        <p:grpSpPr>
          <a:xfrm rot="10800000">
            <a:off x="1079500" y="952167"/>
            <a:ext cx="641184" cy="1069728"/>
            <a:chOff x="6484111" y="2967038"/>
            <a:chExt cx="641184" cy="1069728"/>
          </a:xfrm>
        </p:grpSpPr>
        <p:grpSp>
          <p:nvGrpSpPr>
            <p:cNvPr id="9" name="Group 8">
              <a:extLst>
                <a:ext uri="{FF2B5EF4-FFF2-40B4-BE49-F238E27FC236}">
                  <a16:creationId xmlns:a16="http://schemas.microsoft.com/office/drawing/2014/main" id="{15B14D1A-9E1B-41C3-96AA-A5C40C4F9B3A}"/>
                </a:ext>
              </a:extLst>
            </p:cNvPr>
            <p:cNvGrpSpPr/>
            <p:nvPr/>
          </p:nvGrpSpPr>
          <p:grpSpPr>
            <a:xfrm>
              <a:off x="6808136" y="2967038"/>
              <a:ext cx="317159" cy="932400"/>
              <a:chOff x="6808136" y="2967038"/>
              <a:chExt cx="317159" cy="932400"/>
            </a:xfrm>
          </p:grpSpPr>
          <p:sp>
            <p:nvSpPr>
              <p:cNvPr id="14" name="Freeform 68">
                <a:extLst>
                  <a:ext uri="{FF2B5EF4-FFF2-40B4-BE49-F238E27FC236}">
                    <a16:creationId xmlns:a16="http://schemas.microsoft.com/office/drawing/2014/main" id="{00EC83EC-04A6-4533-80A5-B1817F1FB35E}"/>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9">
                <a:extLst>
                  <a:ext uri="{FF2B5EF4-FFF2-40B4-BE49-F238E27FC236}">
                    <a16:creationId xmlns:a16="http://schemas.microsoft.com/office/drawing/2014/main" id="{BF61FF24-9074-4265-ACF4-1AEC3621B76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Line 70">
                <a:extLst>
                  <a:ext uri="{FF2B5EF4-FFF2-40B4-BE49-F238E27FC236}">
                    <a16:creationId xmlns:a16="http://schemas.microsoft.com/office/drawing/2014/main" id="{8D31D9FF-672B-4C5E-B4B2-DD86A124413F}"/>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9">
              <a:extLst>
                <a:ext uri="{FF2B5EF4-FFF2-40B4-BE49-F238E27FC236}">
                  <a16:creationId xmlns:a16="http://schemas.microsoft.com/office/drawing/2014/main" id="{8991EBFD-EBD5-48CE-9178-AF5B6F50D416}"/>
                </a:ext>
              </a:extLst>
            </p:cNvPr>
            <p:cNvGrpSpPr/>
            <p:nvPr/>
          </p:nvGrpSpPr>
          <p:grpSpPr>
            <a:xfrm rot="18900000" flipH="1">
              <a:off x="6484111" y="3104366"/>
              <a:ext cx="317159" cy="932400"/>
              <a:chOff x="6808136" y="2967038"/>
              <a:chExt cx="317159" cy="932400"/>
            </a:xfrm>
          </p:grpSpPr>
          <p:sp>
            <p:nvSpPr>
              <p:cNvPr id="11" name="Freeform 68">
                <a:extLst>
                  <a:ext uri="{FF2B5EF4-FFF2-40B4-BE49-F238E27FC236}">
                    <a16:creationId xmlns:a16="http://schemas.microsoft.com/office/drawing/2014/main" id="{1B45F046-3129-4A30-9402-44BA590CD1B6}"/>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24589F32-BB2E-46B1-BAB5-75EA779C7A25}"/>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Line 70">
                <a:extLst>
                  <a:ext uri="{FF2B5EF4-FFF2-40B4-BE49-F238E27FC236}">
                    <a16:creationId xmlns:a16="http://schemas.microsoft.com/office/drawing/2014/main" id="{0BD46CA5-AE89-4413-AB8D-347179D88133}"/>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17" name="Straight Connector 16">
            <a:extLst>
              <a:ext uri="{FF2B5EF4-FFF2-40B4-BE49-F238E27FC236}">
                <a16:creationId xmlns:a16="http://schemas.microsoft.com/office/drawing/2014/main" id="{4043A360-3214-4DB8-BD85-C6AE48D02D3A}"/>
              </a:ext>
            </a:extLst>
          </p:cNvPr>
          <p:cNvCxnSpPr>
            <a:cxnSpLocks/>
          </p:cNvCxnSpPr>
          <p:nvPr/>
        </p:nvCxnSpPr>
        <p:spPr>
          <a:xfrm rot="16200000" flipH="1">
            <a:off x="5826000" y="342900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179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AEE3-6C7B-402E-B26D-1D079D78D307}"/>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101641-6BDA-433D-9393-1DDACE06701C}"/>
              </a:ext>
            </a:extLst>
          </p:cNvPr>
          <p:cNvSpPr>
            <a:spLocks noGrp="1"/>
          </p:cNvSpPr>
          <p:nvPr>
            <p:ph sz="half" idx="1"/>
          </p:nvPr>
        </p:nvSpPr>
        <p:spPr>
          <a:xfrm>
            <a:off x="989400"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B8F8D2A-A489-488D-B1E1-23F36D3E95C7}"/>
              </a:ext>
            </a:extLst>
          </p:cNvPr>
          <p:cNvSpPr>
            <a:spLocks noGrp="1"/>
          </p:cNvSpPr>
          <p:nvPr>
            <p:ph sz="half" idx="2"/>
          </p:nvPr>
        </p:nvSpPr>
        <p:spPr>
          <a:xfrm>
            <a:off x="6274202"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1CA242E8-AEEF-4BBD-94E9-86F89D69522C}"/>
              </a:ext>
            </a:extLst>
          </p:cNvPr>
          <p:cNvSpPr>
            <a:spLocks noGrp="1"/>
          </p:cNvSpPr>
          <p:nvPr>
            <p:ph type="dt" sz="half" idx="10"/>
          </p:nvPr>
        </p:nvSpPr>
        <p:spPr/>
        <p:txBody>
          <a:bodyPr/>
          <a:lstStyle/>
          <a:p>
            <a:fld id="{4EC743F4-8769-40B4-85DF-6CB8DE9F66AA}" type="datetimeFigureOut">
              <a:rPr lang="en-US" smtClean="0"/>
              <a:t>3/8/25</a:t>
            </a:fld>
            <a:endParaRPr lang="en-US"/>
          </a:p>
        </p:txBody>
      </p:sp>
      <p:sp>
        <p:nvSpPr>
          <p:cNvPr id="6" name="Footer Placeholder 5">
            <a:extLst>
              <a:ext uri="{FF2B5EF4-FFF2-40B4-BE49-F238E27FC236}">
                <a16:creationId xmlns:a16="http://schemas.microsoft.com/office/drawing/2014/main" id="{BD58D2CA-06C9-412D-A5D6-F97DDBBB03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A80D9-E04B-47BF-80DA-01E68346A51C}"/>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0305321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p:nvPr>
        </p:nvSpPr>
        <p:spPr>
          <a:xfrm>
            <a:off x="989400" y="395289"/>
            <a:ext cx="10213200" cy="111283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4928400" cy="661912"/>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p:nvPr>
        </p:nvSpPr>
        <p:spPr>
          <a:xfrm>
            <a:off x="989400" y="2431256"/>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p:nvPr>
        </p:nvSpPr>
        <p:spPr>
          <a:xfrm>
            <a:off x="6274200" y="1736732"/>
            <a:ext cx="4928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p:nvPr>
        </p:nvSpPr>
        <p:spPr>
          <a:xfrm>
            <a:off x="6274200" y="2431257"/>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D8EF53-AF86-47E8-83DC-8C419847A639}"/>
              </a:ext>
            </a:extLst>
          </p:cNvPr>
          <p:cNvSpPr>
            <a:spLocks noGrp="1"/>
          </p:cNvSpPr>
          <p:nvPr>
            <p:ph type="dt" sz="half" idx="10"/>
          </p:nvPr>
        </p:nvSpPr>
        <p:spPr/>
        <p:txBody>
          <a:bodyPr/>
          <a:lstStyle/>
          <a:p>
            <a:fld id="{4EC743F4-8769-40B4-85DF-6CB8DE9F66AA}" type="datetimeFigureOut">
              <a:rPr lang="en-US" smtClean="0"/>
              <a:t>3/8/25</a:t>
            </a:fld>
            <a:endParaRPr lang="en-US"/>
          </a:p>
        </p:txBody>
      </p:sp>
      <p:sp>
        <p:nvSpPr>
          <p:cNvPr id="8" name="Footer Placeholder 7">
            <a:extLst>
              <a:ext uri="{FF2B5EF4-FFF2-40B4-BE49-F238E27FC236}">
                <a16:creationId xmlns:a16="http://schemas.microsoft.com/office/drawing/2014/main" id="{5C01D653-ED9A-46D3-A97F-B5FA1DAE6C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5B9B66-64EA-4022-BD96-ECF2A80CE2F0}"/>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071280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6"/>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7175C5-CB2F-2BAC-3704-54DCD1BF043F}"/>
              </a:ext>
            </a:extLst>
          </p:cNvPr>
          <p:cNvSpPr>
            <a:spLocks noGrp="1"/>
          </p:cNvSpPr>
          <p:nvPr>
            <p:ph type="title" hasCustomPrompt="1"/>
          </p:nvPr>
        </p:nvSpPr>
        <p:spPr>
          <a:xfrm>
            <a:off x="1038031" y="1068169"/>
            <a:ext cx="10115939" cy="2681549"/>
          </a:xfrm>
        </p:spPr>
        <p:txBody>
          <a:bodyPr anchor="b"/>
          <a:lstStyle>
            <a:lvl1pPr algn="ctr">
              <a:defRPr>
                <a:solidFill>
                  <a:schemeClr val="bg1"/>
                </a:solidFill>
              </a:defRPr>
            </a:lvl1pPr>
          </a:lstStyle>
          <a:p>
            <a:r>
              <a:rPr lang="en-US" dirty="0"/>
              <a:t>Click to add title</a:t>
            </a:r>
          </a:p>
        </p:txBody>
      </p:sp>
      <p:sp>
        <p:nvSpPr>
          <p:cNvPr id="5" name="Rectangle 4">
            <a:extLst>
              <a:ext uri="{FF2B5EF4-FFF2-40B4-BE49-F238E27FC236}">
                <a16:creationId xmlns:a16="http://schemas.microsoft.com/office/drawing/2014/main" id="{3901905E-33E7-852F-94E3-8E100B3D1E4A}"/>
              </a:ext>
              <a:ext uri="{C183D7F6-B498-43B3-948B-1728B52AA6E4}">
                <adec:decorative xmlns:adec="http://schemas.microsoft.com/office/drawing/2017/decorative" val="1"/>
              </a:ext>
            </a:extLst>
          </p:cNvPr>
          <p:cNvSpPr/>
          <p:nvPr userDrawn="1"/>
        </p:nvSpPr>
        <p:spPr>
          <a:xfrm>
            <a:off x="914400" y="914400"/>
            <a:ext cx="10363200" cy="50292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B7799F7-CBB1-9649-7D06-F7EEFD4F0183}"/>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1AFC5CA-DB29-4B8C-C004-72E4EC761C3B}"/>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2">
            <a:extLst>
              <a:ext uri="{FF2B5EF4-FFF2-40B4-BE49-F238E27FC236}">
                <a16:creationId xmlns:a16="http://schemas.microsoft.com/office/drawing/2014/main" id="{E3CB2D2A-7172-87CE-D493-DAF52D62EBFC}"/>
              </a:ext>
            </a:extLst>
          </p:cNvPr>
          <p:cNvSpPr>
            <a:spLocks noGrp="1"/>
          </p:cNvSpPr>
          <p:nvPr>
            <p:ph type="body" sz="quarter" idx="12" hasCustomPrompt="1"/>
          </p:nvPr>
        </p:nvSpPr>
        <p:spPr>
          <a:xfrm>
            <a:off x="1038031" y="4027047"/>
            <a:ext cx="10115939" cy="1762783"/>
          </a:xfrm>
          <a:prstGeom prst="rect">
            <a:avLst/>
          </a:prstGeom>
        </p:spPr>
        <p:txBody>
          <a:bodyPr anchor="t">
            <a:normAutofit/>
          </a:bodyPr>
          <a:lstStyle>
            <a:lvl1pPr marL="0" indent="0" algn="ctr">
              <a:lnSpc>
                <a:spcPct val="80000"/>
              </a:lnSpc>
              <a:spcBef>
                <a:spcPts val="0"/>
              </a:spcBef>
              <a:buNone/>
              <a:defRPr sz="2000" spc="0" baseline="0">
                <a:solidFill>
                  <a:schemeClr val="bg1"/>
                </a:solidFill>
                <a:latin typeface="+mn-lt"/>
              </a:defRPr>
            </a:lvl1pPr>
          </a:lstStyle>
          <a:p>
            <a:pPr lvl="0"/>
            <a:r>
              <a:rPr lang="en-US" dirty="0"/>
              <a:t>Click to add subtitle</a:t>
            </a:r>
          </a:p>
        </p:txBody>
      </p:sp>
    </p:spTree>
    <p:extLst>
      <p:ext uri="{BB962C8B-B14F-4D97-AF65-F5344CB8AC3E}">
        <p14:creationId xmlns:p14="http://schemas.microsoft.com/office/powerpoint/2010/main" val="20695361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a:lstStyle/>
          <a:p>
            <a:fld id="{4EC743F4-8769-40B4-85DF-6CB8DE9F66AA}" type="datetimeFigureOut">
              <a:rPr lang="en-US" smtClean="0"/>
              <a:t>3/8/25</a:t>
            </a:fld>
            <a:endParaRPr lang="en-US"/>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7645629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6A27C-9BDA-43B3-96EA-C145EA7F04DE}"/>
              </a:ext>
            </a:extLst>
          </p:cNvPr>
          <p:cNvSpPr>
            <a:spLocks noGrp="1"/>
          </p:cNvSpPr>
          <p:nvPr>
            <p:ph type="dt" sz="half" idx="10"/>
          </p:nvPr>
        </p:nvSpPr>
        <p:spPr/>
        <p:txBody>
          <a:bodyPr/>
          <a:lstStyle/>
          <a:p>
            <a:fld id="{4EC743F4-8769-40B4-85DF-6CB8DE9F66AA}" type="datetimeFigureOut">
              <a:rPr lang="en-US" smtClean="0"/>
              <a:t>3/8/25</a:t>
            </a:fld>
            <a:endParaRPr lang="en-US"/>
          </a:p>
        </p:txBody>
      </p:sp>
      <p:sp>
        <p:nvSpPr>
          <p:cNvPr id="3" name="Footer Placeholder 2">
            <a:extLst>
              <a:ext uri="{FF2B5EF4-FFF2-40B4-BE49-F238E27FC236}">
                <a16:creationId xmlns:a16="http://schemas.microsoft.com/office/drawing/2014/main" id="{791FBD5E-AA17-42F1-8615-49F2664DD4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57A2D5-EBE5-43DD-8CF2-8B90801A0DF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7839975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451E1-40E1-4ED2-A9E3-6376E774AD27}"/>
              </a:ext>
            </a:extLst>
          </p:cNvPr>
          <p:cNvSpPr>
            <a:spLocks noGrp="1"/>
          </p:cNvSpPr>
          <p:nvPr>
            <p:ph type="title"/>
          </p:nvPr>
        </p:nvSpPr>
        <p:spPr>
          <a:xfrm>
            <a:off x="990001" y="955674"/>
            <a:ext cx="3531600" cy="1384995"/>
          </a:xfrm>
        </p:spPr>
        <p:txBody>
          <a:bodyPr anchor="b">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BAAE5E-AD83-40D4-8BDB-6B25250247AA}"/>
              </a:ext>
            </a:extLst>
          </p:cNvPr>
          <p:cNvSpPr>
            <a:spLocks noGrp="1"/>
          </p:cNvSpPr>
          <p:nvPr>
            <p:ph idx="1"/>
          </p:nvPr>
        </p:nvSpPr>
        <p:spPr>
          <a:xfrm>
            <a:off x="5444850" y="882651"/>
            <a:ext cx="5760000" cy="48958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4D4DF8E2-A28B-4889-AD9E-1D733FEA2E0C}"/>
              </a:ext>
            </a:extLst>
          </p:cNvPr>
          <p:cNvSpPr>
            <a:spLocks noGrp="1"/>
          </p:cNvSpPr>
          <p:nvPr>
            <p:ph type="body" sz="half" idx="2"/>
          </p:nvPr>
        </p:nvSpPr>
        <p:spPr>
          <a:xfrm>
            <a:off x="989401" y="2584759"/>
            <a:ext cx="3531600" cy="319374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2EF812-B775-468C-84D9-4394CC19F298}"/>
              </a:ext>
            </a:extLst>
          </p:cNvPr>
          <p:cNvSpPr>
            <a:spLocks noGrp="1"/>
          </p:cNvSpPr>
          <p:nvPr>
            <p:ph type="dt" sz="half" idx="10"/>
          </p:nvPr>
        </p:nvSpPr>
        <p:spPr/>
        <p:txBody>
          <a:bodyPr/>
          <a:lstStyle/>
          <a:p>
            <a:fld id="{4EC743F4-8769-40B4-85DF-6CB8DE9F66AA}" type="datetimeFigureOut">
              <a:rPr lang="en-US" smtClean="0"/>
              <a:t>3/8/25</a:t>
            </a:fld>
            <a:endParaRPr lang="en-US"/>
          </a:p>
        </p:txBody>
      </p:sp>
      <p:sp>
        <p:nvSpPr>
          <p:cNvPr id="6" name="Footer Placeholder 5">
            <a:extLst>
              <a:ext uri="{FF2B5EF4-FFF2-40B4-BE49-F238E27FC236}">
                <a16:creationId xmlns:a16="http://schemas.microsoft.com/office/drawing/2014/main" id="{9DE1DEB3-5237-467C-A5B6-EDA7F366EB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77A6B-440F-4D7B-92DA-1B964D029F12}"/>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10" name="Straight Connector 9">
            <a:extLst>
              <a:ext uri="{FF2B5EF4-FFF2-40B4-BE49-F238E27FC236}">
                <a16:creationId xmlns:a16="http://schemas.microsoft.com/office/drawing/2014/main" id="{DC89B2F1-1E32-44DB-B50E-BEA1896CAD81}"/>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47719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6B204-119E-45DB-A177-995FF5D9B4E5}"/>
              </a:ext>
            </a:extLst>
          </p:cNvPr>
          <p:cNvSpPr>
            <a:spLocks noGrp="1"/>
          </p:cNvSpPr>
          <p:nvPr>
            <p:ph type="title"/>
          </p:nvPr>
        </p:nvSpPr>
        <p:spPr>
          <a:xfrm>
            <a:off x="990000" y="955456"/>
            <a:ext cx="3531600" cy="1384995"/>
          </a:xfrm>
        </p:spPr>
        <p:txBody>
          <a:bodyPr anchor="b"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CD3036-53A8-4361-AAAC-D8072EB470FE}"/>
              </a:ext>
            </a:extLst>
          </p:cNvPr>
          <p:cNvSpPr>
            <a:spLocks noGrp="1"/>
          </p:cNvSpPr>
          <p:nvPr>
            <p:ph type="pic" idx="1"/>
          </p:nvPr>
        </p:nvSpPr>
        <p:spPr>
          <a:xfrm>
            <a:off x="5537200" y="540001"/>
            <a:ext cx="6115050" cy="5238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0FCFCD5-820E-47D9-9A60-57680C4C9405}"/>
              </a:ext>
            </a:extLst>
          </p:cNvPr>
          <p:cNvSpPr>
            <a:spLocks noGrp="1"/>
          </p:cNvSpPr>
          <p:nvPr>
            <p:ph type="body" sz="half" idx="2"/>
          </p:nvPr>
        </p:nvSpPr>
        <p:spPr>
          <a:xfrm>
            <a:off x="990000" y="2584758"/>
            <a:ext cx="3531600" cy="32842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2446C3-A62E-4690-9098-53D59C4C33E0}"/>
              </a:ext>
            </a:extLst>
          </p:cNvPr>
          <p:cNvSpPr>
            <a:spLocks noGrp="1"/>
          </p:cNvSpPr>
          <p:nvPr>
            <p:ph type="dt" sz="half" idx="10"/>
          </p:nvPr>
        </p:nvSpPr>
        <p:spPr/>
        <p:txBody>
          <a:bodyPr/>
          <a:lstStyle/>
          <a:p>
            <a:fld id="{4EC743F4-8769-40B4-85DF-6CB8DE9F66AA}" type="datetimeFigureOut">
              <a:rPr lang="en-US" smtClean="0"/>
              <a:t>3/8/25</a:t>
            </a:fld>
            <a:endParaRPr lang="en-US"/>
          </a:p>
        </p:txBody>
      </p:sp>
      <p:sp>
        <p:nvSpPr>
          <p:cNvPr id="6" name="Footer Placeholder 5">
            <a:extLst>
              <a:ext uri="{FF2B5EF4-FFF2-40B4-BE49-F238E27FC236}">
                <a16:creationId xmlns:a16="http://schemas.microsoft.com/office/drawing/2014/main" id="{40A6C8B8-EA3D-45E5-950A-B6F1EA0B4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2ACAB7-ADBF-42E5-A214-232BA9EFB3B6}"/>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9" name="Straight Connector 8">
            <a:extLst>
              <a:ext uri="{FF2B5EF4-FFF2-40B4-BE49-F238E27FC236}">
                <a16:creationId xmlns:a16="http://schemas.microsoft.com/office/drawing/2014/main" id="{D0E80DA6-B971-46B7-B0D3-8581AE0B6ACB}"/>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6830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B6D0-92CA-4910-AE77-E238F4C89D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913172-A138-4DD4-A5B1-58BA625078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3897B9-E4AD-469B-A60D-9A1A4BD1980A}"/>
              </a:ext>
            </a:extLst>
          </p:cNvPr>
          <p:cNvSpPr>
            <a:spLocks noGrp="1"/>
          </p:cNvSpPr>
          <p:nvPr>
            <p:ph type="dt" sz="half" idx="10"/>
          </p:nvPr>
        </p:nvSpPr>
        <p:spPr/>
        <p:txBody>
          <a:bodyPr/>
          <a:lstStyle/>
          <a:p>
            <a:fld id="{4EC743F4-8769-40B4-85DF-6CB8DE9F66AA}" type="datetimeFigureOut">
              <a:rPr lang="en-US" smtClean="0"/>
              <a:t>3/8/25</a:t>
            </a:fld>
            <a:endParaRPr lang="en-US"/>
          </a:p>
        </p:txBody>
      </p:sp>
      <p:sp>
        <p:nvSpPr>
          <p:cNvPr id="5" name="Footer Placeholder 4">
            <a:extLst>
              <a:ext uri="{FF2B5EF4-FFF2-40B4-BE49-F238E27FC236}">
                <a16:creationId xmlns:a16="http://schemas.microsoft.com/office/drawing/2014/main" id="{31C5E1B0-48D6-4F99-9955-39958BA969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9F49DA-55D4-4E36-AEB9-A0E99E31A87E}"/>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5911712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FEBC7C-C5C1-4A79-A195-B35701C289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D34A74-3328-469B-ABCA-96F2FE368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AE19AB-5637-455E-89C3-B41702C202D4}"/>
              </a:ext>
            </a:extLst>
          </p:cNvPr>
          <p:cNvSpPr>
            <a:spLocks noGrp="1"/>
          </p:cNvSpPr>
          <p:nvPr>
            <p:ph type="dt" sz="half" idx="10"/>
          </p:nvPr>
        </p:nvSpPr>
        <p:spPr/>
        <p:txBody>
          <a:bodyPr/>
          <a:lstStyle/>
          <a:p>
            <a:fld id="{4EC743F4-8769-40B4-85DF-6CB8DE9F66AA}" type="datetimeFigureOut">
              <a:rPr lang="en-US" smtClean="0"/>
              <a:t>3/8/25</a:t>
            </a:fld>
            <a:endParaRPr lang="en-US"/>
          </a:p>
        </p:txBody>
      </p:sp>
      <p:sp>
        <p:nvSpPr>
          <p:cNvPr id="5" name="Footer Placeholder 4">
            <a:extLst>
              <a:ext uri="{FF2B5EF4-FFF2-40B4-BE49-F238E27FC236}">
                <a16:creationId xmlns:a16="http://schemas.microsoft.com/office/drawing/2014/main" id="{A364F2A3-EBEE-4F42-BAC2-A482F00E6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FE1C27-1A43-4B0B-88D0-0C5FE1DBE161}"/>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18722708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10" name="Content Placeholder 2">
            <a:extLst>
              <a:ext uri="{FF2B5EF4-FFF2-40B4-BE49-F238E27FC236}">
                <a16:creationId xmlns:a16="http://schemas.microsoft.com/office/drawing/2014/main" id="{AFA90A43-BEC4-4B20-96E2-797B03FB82F2}"/>
              </a:ext>
            </a:extLst>
          </p:cNvPr>
          <p:cNvSpPr>
            <a:spLocks noGrp="1"/>
          </p:cNvSpPr>
          <p:nvPr>
            <p:ph idx="33"/>
          </p:nvPr>
        </p:nvSpPr>
        <p:spPr>
          <a:xfrm>
            <a:off x="430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8A2C2023-6C37-4611-ACAF-5F2060202836}"/>
              </a:ext>
            </a:extLst>
          </p:cNvPr>
          <p:cNvSpPr>
            <a:spLocks noGrp="1"/>
          </p:cNvSpPr>
          <p:nvPr>
            <p:ph idx="34"/>
          </p:nvPr>
        </p:nvSpPr>
        <p:spPr>
          <a:xfrm>
            <a:off x="817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7847586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and Sub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6" name="Slide Number Placeholder 5">
            <a:extLst>
              <a:ext uri="{FF2B5EF4-FFF2-40B4-BE49-F238E27FC236}">
                <a16:creationId xmlns:a16="http://schemas.microsoft.com/office/drawing/2014/main" id="{7A47F3D0-41FC-4430-9F9E-1F78A18D65F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2ED798F6-1F12-46CE-9AFD-CC66555A191D}"/>
              </a:ext>
            </a:extLst>
          </p:cNvPr>
          <p:cNvSpPr>
            <a:spLocks noGrp="1"/>
          </p:cNvSpPr>
          <p:nvPr>
            <p:ph type="ftr" sz="quarter" idx="34"/>
          </p:nvPr>
        </p:nvSpPr>
        <p:spPr/>
        <p:txBody>
          <a:bodyPr/>
          <a:lstStyle/>
          <a:p>
            <a:r>
              <a:rPr lang="en-US" noProof="0" dirty="0"/>
              <a:t>Add a footer</a:t>
            </a:r>
          </a:p>
        </p:txBody>
      </p:sp>
    </p:spTree>
    <p:extLst>
      <p:ext uri="{BB962C8B-B14F-4D97-AF65-F5344CB8AC3E}">
        <p14:creationId xmlns:p14="http://schemas.microsoft.com/office/powerpoint/2010/main" val="3520282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ontent Photo 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481149" y="1684742"/>
            <a:ext cx="4904790" cy="433376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5472000" cy="432000"/>
          </a:xfrm>
        </p:spPr>
        <p:txBody>
          <a:bodyPr/>
          <a:lstStyle>
            <a:lvl1pPr>
              <a:defRPr>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31801" y="1008000"/>
            <a:ext cx="5472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1566"/>
            <a:ext cx="5472000" cy="468043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881404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 Content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68814" y="2057401"/>
            <a:ext cx="4627186"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668185" y="2057401"/>
            <a:ext cx="4609399"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1D40DF0B-6602-19D4-3110-4659C28780D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561720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2 Content 3">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4" name="Content Placeholder 7">
            <a:extLst>
              <a:ext uri="{FF2B5EF4-FFF2-40B4-BE49-F238E27FC236}">
                <a16:creationId xmlns:a16="http://schemas.microsoft.com/office/drawing/2014/main" id="{C355854D-70C0-E6E1-2A0C-284D00A21AEC}"/>
              </a:ext>
            </a:extLst>
          </p:cNvPr>
          <p:cNvSpPr>
            <a:spLocks noGrp="1"/>
          </p:cNvSpPr>
          <p:nvPr>
            <p:ph sz="quarter" idx="12" hasCustomPrompt="1"/>
          </p:nvPr>
        </p:nvSpPr>
        <p:spPr>
          <a:xfrm>
            <a:off x="1468815" y="2057401"/>
            <a:ext cx="3068678" cy="4119463"/>
          </a:xfrm>
        </p:spPr>
        <p:txBody>
          <a:bodyPr lIns="0">
            <a:normAutofit/>
          </a:bodyPr>
          <a:lstStyle>
            <a:lvl1pPr marL="320040" indent="-320040">
              <a:lnSpc>
                <a:spcPct val="100000"/>
              </a:lnSpc>
              <a:spcBef>
                <a:spcPts val="0"/>
              </a:spcBef>
              <a:spcAft>
                <a:spcPts val="1200"/>
              </a:spcAft>
              <a:buFont typeface="+mj-lt"/>
              <a:buAutoNum type="arabicPeriod"/>
              <a:defRPr sz="2000"/>
            </a:lvl1pPr>
            <a:lvl2pPr marL="457200" indent="-320040">
              <a:lnSpc>
                <a:spcPct val="100000"/>
              </a:lnSpc>
              <a:spcBef>
                <a:spcPts val="1000"/>
              </a:spcBef>
              <a:spcAft>
                <a:spcPts val="1200"/>
              </a:spcAft>
              <a:buFont typeface="+mj-lt"/>
              <a:buAutoNum type="alphaLcPeriod"/>
              <a:defRPr sz="2000"/>
            </a:lvl2pPr>
            <a:lvl3pPr marL="914400" indent="-320040">
              <a:spcBef>
                <a:spcPts val="1000"/>
              </a:spcBef>
              <a:spcAft>
                <a:spcPts val="1200"/>
              </a:spcAft>
              <a:buFont typeface="+mj-lt"/>
              <a:buAutoNum type="arabicParenR"/>
              <a:defRPr sz="2000"/>
            </a:lvl3pPr>
            <a:lvl4pPr marL="1371600" indent="-320040">
              <a:spcBef>
                <a:spcPts val="1000"/>
              </a:spcBef>
              <a:spcAft>
                <a:spcPts val="1200"/>
              </a:spcAft>
              <a:buFont typeface="+mj-lt"/>
              <a:buAutoNum type="alphaLcParenR"/>
              <a:defRPr sz="2000"/>
            </a:lvl4pPr>
            <a:lvl5pPr marL="1828800" indent="-320040">
              <a:spcBef>
                <a:spcPts val="1000"/>
              </a:spcBef>
              <a:spcAft>
                <a:spcPts val="1200"/>
              </a:spcAft>
              <a:buFont typeface="+mj-lt"/>
              <a:buAutoNum type="romanLcPeriod"/>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5191727" y="2057401"/>
            <a:ext cx="6085857"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D7B331F9-6D4A-5020-969F-E961AF374E19}"/>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514237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icture and Content">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8" name="Picture Placeholder 7">
            <a:extLst>
              <a:ext uri="{FF2B5EF4-FFF2-40B4-BE49-F238E27FC236}">
                <a16:creationId xmlns:a16="http://schemas.microsoft.com/office/drawing/2014/main" id="{357912CB-B8F8-1E65-094F-AD3220E6C79C}"/>
              </a:ext>
            </a:extLst>
          </p:cNvPr>
          <p:cNvSpPr>
            <a:spLocks noGrp="1"/>
          </p:cNvSpPr>
          <p:nvPr>
            <p:ph type="pic" sz="quarter" idx="12"/>
          </p:nvPr>
        </p:nvSpPr>
        <p:spPr>
          <a:xfrm>
            <a:off x="1503363" y="2061969"/>
            <a:ext cx="4592637" cy="4805362"/>
          </a:xfrm>
        </p:spPr>
        <p:txBody>
          <a:bodyPr>
            <a:normAutofit/>
          </a:bodyPr>
          <a:lstStyle>
            <a:lvl1pPr marL="0" indent="0" algn="ctr">
              <a:buNone/>
              <a:defRPr sz="2000"/>
            </a:lvl1pPr>
          </a:lstStyle>
          <a:p>
            <a:r>
              <a:rPr lang="en-US" dirty="0"/>
              <a:t>Click icon to add picture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787262" y="2052736"/>
            <a:ext cx="4490320" cy="4800598"/>
          </a:xfrm>
        </p:spPr>
        <p:txBody>
          <a:bodyPr lIns="0">
            <a:normAutofit/>
          </a:bodyPr>
          <a:lstStyle>
            <a:lvl1pPr marL="0" indent="0">
              <a:lnSpc>
                <a:spcPct val="100000"/>
              </a:lnSpc>
              <a:spcBef>
                <a:spcPts val="1000"/>
              </a:spcBef>
              <a:spcAft>
                <a:spcPts val="1200"/>
              </a:spcAft>
              <a:buNone/>
              <a:defRPr sz="2000"/>
            </a:lvl1pPr>
            <a:lvl2pPr marL="800100" indent="-342900">
              <a:lnSpc>
                <a:spcPct val="100000"/>
              </a:lnSpc>
              <a:spcBef>
                <a:spcPts val="1000"/>
              </a:spcBef>
              <a:spcAft>
                <a:spcPts val="1200"/>
              </a:spcAft>
              <a:buFont typeface="Arial" panose="020B0604020202020204" pitchFamily="34" charset="0"/>
              <a:buChar char="•"/>
              <a:defRPr sz="2000"/>
            </a:lvl2pPr>
            <a:lvl3pPr marL="1257300" indent="-342900">
              <a:spcBef>
                <a:spcPts val="1000"/>
              </a:spcBef>
              <a:spcAft>
                <a:spcPts val="1200"/>
              </a:spcAft>
              <a:buFont typeface="Arial" panose="020B0604020202020204" pitchFamily="34" charset="0"/>
              <a:buChar char="•"/>
              <a:defRPr sz="2000"/>
            </a:lvl3pPr>
            <a:lvl4pPr marL="1714500" indent="-342900">
              <a:spcBef>
                <a:spcPts val="1000"/>
              </a:spcBef>
              <a:spcAft>
                <a:spcPts val="1200"/>
              </a:spcAft>
              <a:buFont typeface="Arial" panose="020B0604020202020204" pitchFamily="34" charset="0"/>
              <a:buChar char="•"/>
              <a:defRPr sz="2000"/>
            </a:lvl4pPr>
            <a:lvl5pPr marL="2171700" indent="-3429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8809D86D-3DDE-CA24-4CAA-DF6944B9BCBB}"/>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107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theme" Target="../theme/theme5.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82F216-62F1-7E0B-63FD-51C27CDAA1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1F31D-B959-2AD8-9208-FF08B574DB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endParaRPr lang="en-US" dirty="0"/>
          </a:p>
        </p:txBody>
      </p:sp>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412136" y="5943601"/>
            <a:ext cx="968983" cy="651912"/>
          </a:xfrm>
          <a:prstGeom prst="rect">
            <a:avLst/>
          </a:prstGeom>
        </p:spPr>
        <p:txBody>
          <a:bodyPr vert="horz" lIns="91440" tIns="45720" rIns="91440" bIns="45720" rtlCol="0" anchor="ctr"/>
          <a:lstStyle>
            <a:lvl1pPr algn="ctr">
              <a:defRPr sz="1200" b="1" spc="150" baseline="0">
                <a:solidFill>
                  <a:schemeClr val="tx1"/>
                </a:solidFill>
                <a:latin typeface="+mn-lt"/>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94" r:id="rId1"/>
    <p:sldLayoutId id="2147483693" r:id="rId2"/>
    <p:sldLayoutId id="2147483692" r:id="rId3"/>
    <p:sldLayoutId id="2147483691" r:id="rId4"/>
    <p:sldLayoutId id="2147483690" r:id="rId5"/>
    <p:sldLayoutId id="2147483689" r:id="rId6"/>
    <p:sldLayoutId id="2147483688" r:id="rId7"/>
    <p:sldLayoutId id="2147483687" r:id="rId8"/>
    <p:sldLayoutId id="2147483686" r:id="rId9"/>
    <p:sldLayoutId id="2147483685" r:id="rId10"/>
    <p:sldLayoutId id="2147483684" r:id="rId11"/>
    <p:sldLayoutId id="2147483682" r:id="rId12"/>
    <p:sldLayoutId id="2147483681" r:id="rId13"/>
    <p:sldLayoutId id="2147483695" r:id="rId14"/>
    <p:sldLayoutId id="2147483741" r:id="rId15"/>
    <p:sldLayoutId id="2147483745"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9A1EB14-FD1E-4A33-BA2E-5B73DC080091}" type="datetimeFigureOut">
              <a:rPr lang="en-CA" smtClean="0"/>
              <a:t>2025-03-08</a:t>
            </a:fld>
            <a:endParaRPr lang="en-CA"/>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D0F8D3C-A1DD-4B7C-8289-EF40CFFC2809}" type="slidenum">
              <a:rPr lang="en-CA" smtClean="0"/>
              <a:t>‹#›</a:t>
            </a:fld>
            <a:endParaRPr lang="en-CA"/>
          </a:p>
        </p:txBody>
      </p:sp>
    </p:spTree>
    <p:extLst>
      <p:ext uri="{BB962C8B-B14F-4D97-AF65-F5344CB8AC3E}">
        <p14:creationId xmlns:p14="http://schemas.microsoft.com/office/powerpoint/2010/main" val="42791082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CEE830-37EB-C5A2-C936-7131CACE1E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8F45A90-843F-0BDD-BCE2-AC790440B0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338DEA7-D3A6-2D77-46FD-714F12F59D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A1EB14-FD1E-4A33-BA2E-5B73DC080091}" type="datetimeFigureOut">
              <a:rPr lang="en-CA" smtClean="0"/>
              <a:t>2025-03-08</a:t>
            </a:fld>
            <a:endParaRPr lang="en-CA"/>
          </a:p>
        </p:txBody>
      </p:sp>
      <p:sp>
        <p:nvSpPr>
          <p:cNvPr id="5" name="Footer Placeholder 4">
            <a:extLst>
              <a:ext uri="{FF2B5EF4-FFF2-40B4-BE49-F238E27FC236}">
                <a16:creationId xmlns:a16="http://schemas.microsoft.com/office/drawing/2014/main" id="{1EA29D13-4849-6051-854E-6FA576DFE6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57A4287F-2472-8166-6AC8-A94D897525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D0F8D3C-A1DD-4B7C-8289-EF40CFFC2809}" type="slidenum">
              <a:rPr lang="en-CA" smtClean="0"/>
              <a:t>‹#›</a:t>
            </a:fld>
            <a:endParaRPr lang="en-CA"/>
          </a:p>
        </p:txBody>
      </p:sp>
    </p:spTree>
    <p:extLst>
      <p:ext uri="{BB962C8B-B14F-4D97-AF65-F5344CB8AC3E}">
        <p14:creationId xmlns:p14="http://schemas.microsoft.com/office/powerpoint/2010/main" val="339574503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3/8/25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2DDA7E-8449-42D1-93BD-4E96C1BFC18D}"/>
              </a:ext>
            </a:extLst>
          </p:cNvPr>
          <p:cNvSpPr>
            <a:spLocks noGrp="1"/>
          </p:cNvSpPr>
          <p:nvPr>
            <p:ph type="title"/>
          </p:nvPr>
        </p:nvSpPr>
        <p:spPr>
          <a:xfrm>
            <a:off x="989400" y="395289"/>
            <a:ext cx="10213200" cy="1112836"/>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72EB64-DBC0-4012-830E-9166670D17C5}"/>
              </a:ext>
            </a:extLst>
          </p:cNvPr>
          <p:cNvSpPr>
            <a:spLocks noGrp="1"/>
          </p:cNvSpPr>
          <p:nvPr>
            <p:ph type="body" idx="1"/>
          </p:nvPr>
        </p:nvSpPr>
        <p:spPr>
          <a:xfrm>
            <a:off x="989400" y="1685925"/>
            <a:ext cx="10213200" cy="40401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749A3E9-8704-4E26-A519-8215B3E943F5}"/>
              </a:ext>
            </a:extLst>
          </p:cNvPr>
          <p:cNvSpPr>
            <a:spLocks noGrp="1"/>
          </p:cNvSpPr>
          <p:nvPr>
            <p:ph type="dt" sz="half" idx="2"/>
          </p:nvPr>
        </p:nvSpPr>
        <p:spPr>
          <a:xfrm>
            <a:off x="450000" y="6357168"/>
            <a:ext cx="1760150"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j-lt"/>
              </a:defRPr>
            </a:lvl1pPr>
          </a:lstStyle>
          <a:p>
            <a:fld id="{4EC743F4-8769-40B4-85DF-6CB8DE9F66AA}" type="datetimeFigureOut">
              <a:rPr lang="en-US" smtClean="0"/>
              <a:pPr/>
              <a:t>3/8/25</a:t>
            </a:fld>
            <a:endParaRPr lang="en-US" dirty="0"/>
          </a:p>
        </p:txBody>
      </p:sp>
      <p:sp>
        <p:nvSpPr>
          <p:cNvPr id="5" name="Footer Placeholder 4">
            <a:extLst>
              <a:ext uri="{FF2B5EF4-FFF2-40B4-BE49-F238E27FC236}">
                <a16:creationId xmlns:a16="http://schemas.microsoft.com/office/drawing/2014/main" id="{C8590E32-87A0-44C2-A299-D45FAB146E08}"/>
              </a:ext>
            </a:extLst>
          </p:cNvPr>
          <p:cNvSpPr>
            <a:spLocks noGrp="1"/>
          </p:cNvSpPr>
          <p:nvPr>
            <p:ph type="ftr" sz="quarter" idx="3"/>
          </p:nvPr>
        </p:nvSpPr>
        <p:spPr>
          <a:xfrm>
            <a:off x="2754312" y="6357600"/>
            <a:ext cx="6683376" cy="460800"/>
          </a:xfrm>
          <a:prstGeom prst="rect">
            <a:avLst/>
          </a:prstGeom>
        </p:spPr>
        <p:txBody>
          <a:bodyPr vert="horz" lIns="91440" tIns="45720" rIns="91440" bIns="45720" rtlCol="0" anchor="ctr"/>
          <a:lstStyle>
            <a:lvl1pPr algn="ctr">
              <a:defRPr sz="1000" cap="all" spc="300" baseline="0">
                <a:solidFill>
                  <a:schemeClr val="tx1">
                    <a:alpha val="60000"/>
                  </a:schemeClr>
                </a:solidFill>
                <a:latin typeface="+mj-lt"/>
              </a:defRPr>
            </a:lvl1pPr>
          </a:lstStyle>
          <a:p>
            <a:endParaRPr lang="en-US" dirty="0"/>
          </a:p>
        </p:txBody>
      </p:sp>
      <p:sp>
        <p:nvSpPr>
          <p:cNvPr id="6" name="Slide Number Placeholder 5">
            <a:extLst>
              <a:ext uri="{FF2B5EF4-FFF2-40B4-BE49-F238E27FC236}">
                <a16:creationId xmlns:a16="http://schemas.microsoft.com/office/drawing/2014/main" id="{BE1C1A41-01A7-44E2-965B-ACFD4F2806FC}"/>
              </a:ext>
            </a:extLst>
          </p:cNvPr>
          <p:cNvSpPr>
            <a:spLocks noGrp="1"/>
          </p:cNvSpPr>
          <p:nvPr>
            <p:ph type="sldNum" sz="quarter" idx="4"/>
          </p:nvPr>
        </p:nvSpPr>
        <p:spPr>
          <a:xfrm>
            <a:off x="9982800" y="6357600"/>
            <a:ext cx="1760150"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j-lt"/>
              </a:defRPr>
            </a:lvl1pPr>
          </a:lstStyle>
          <a:p>
            <a:fld id="{FF2BD96E-3838-45D2-9031-D3AF67C920A5}" type="slidenum">
              <a:rPr lang="en-US" smtClean="0"/>
              <a:pPr/>
              <a:t>‹#›</a:t>
            </a:fld>
            <a:endParaRPr lang="en-US" dirty="0"/>
          </a:p>
        </p:txBody>
      </p:sp>
    </p:spTree>
    <p:extLst>
      <p:ext uri="{BB962C8B-B14F-4D97-AF65-F5344CB8AC3E}">
        <p14:creationId xmlns:p14="http://schemas.microsoft.com/office/powerpoint/2010/main" val="293539611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27" r:id="rId5"/>
    <p:sldLayoutId id="2147483728" r:id="rId6"/>
    <p:sldLayoutId id="2147483729" r:id="rId7"/>
    <p:sldLayoutId id="2147483730" r:id="rId8"/>
    <p:sldLayoutId id="2147483731" r:id="rId9"/>
    <p:sldLayoutId id="2147483732" r:id="rId10"/>
    <p:sldLayoutId id="2147483733" r:id="rId11"/>
    <p:sldLayoutId id="2147483742" r:id="rId12"/>
    <p:sldLayoutId id="2147483743" r:id="rId13"/>
    <p:sldLayoutId id="2147483744" r:id="rId14"/>
  </p:sldLayoutIdLst>
  <p:txStyles>
    <p:title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p:titleStyle>
    <p:body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hyperlink" Target="https://alzheimer.mb.ca/" TargetMode="Externa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hyperlink" Target="https://wrha.mb.ca/support-services-to-seniors/seniors-resource-finders/" TargetMode="External"/><Relationship Id="rId2" Type="http://schemas.openxmlformats.org/officeDocument/2006/relationships/hyperlink" Target="https://www.aosupportservices.ca/" TargetMode="Externa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6.xml"/><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9.jpg"/><Relationship Id="rId1" Type="http://schemas.openxmlformats.org/officeDocument/2006/relationships/slideLayout" Target="../slideLayouts/slideLayout36.xml"/><Relationship Id="rId6" Type="http://schemas.openxmlformats.org/officeDocument/2006/relationships/image" Target="../media/image7.png"/><Relationship Id="rId5" Type="http://schemas.openxmlformats.org/officeDocument/2006/relationships/customXml" Target="../ink/ink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hyperlink" Target="http://www.cbtm.ca/" TargetMode="External"/><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freepngimg.com/png/60776-yoga-mindfulness-workout-child-chakra-meditation" TargetMode="External"/><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hyperlink" Target="https://www.sleepfoundation.org/insomnia/treatment"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hyperlink" Target="http://mbaddictionhelp.ca/" TargetMode="External"/><Relationship Id="rId5" Type="http://schemas.openxmlformats.org/officeDocument/2006/relationships/hyperlink" Target="http://www.heretohelp.bc.ca/" TargetMode="External"/><Relationship Id="rId10" Type="http://schemas.openxmlformats.org/officeDocument/2006/relationships/image" Target="../media/image17.png"/><Relationship Id="rId4" Type="http://schemas.openxmlformats.org/officeDocument/2006/relationships/hyperlink" Target="http://www.anxietycanada.com/" TargetMode="External"/><Relationship Id="rId9" Type="http://schemas.openxmlformats.org/officeDocument/2006/relationships/image" Target="../media/image16.png"/></Relationships>
</file>

<file path=ppt/slides/_rels/slide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6.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4.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6.xml"/><Relationship Id="rId4" Type="http://schemas.openxmlformats.org/officeDocument/2006/relationships/image" Target="../media/image22.sv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6.xml"/><Relationship Id="rId4" Type="http://schemas.openxmlformats.org/officeDocument/2006/relationships/image" Target="../media/image24.svg"/></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56.xml"/><Relationship Id="rId4" Type="http://schemas.openxmlformats.org/officeDocument/2006/relationships/image" Target="../media/image26.sv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5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5.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55.xml"/></Relationships>
</file>

<file path=ppt/slides/_rels/slide4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56.xml"/></Relationships>
</file>

<file path=ppt/slides/_rels/slide4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55.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5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58.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11.xml"/><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8" Type="http://schemas.openxmlformats.org/officeDocument/2006/relationships/diagramLayout" Target="../diagrams/layout9.xml"/><Relationship Id="rId13" Type="http://schemas.openxmlformats.org/officeDocument/2006/relationships/diagramLayout" Target="../diagrams/layout10.xml"/><Relationship Id="rId3" Type="http://schemas.openxmlformats.org/officeDocument/2006/relationships/diagramLayout" Target="../diagrams/layout8.xml"/><Relationship Id="rId7" Type="http://schemas.openxmlformats.org/officeDocument/2006/relationships/diagramData" Target="../diagrams/data9.xml"/><Relationship Id="rId12" Type="http://schemas.openxmlformats.org/officeDocument/2006/relationships/diagramData" Target="../diagrams/data10.xml"/><Relationship Id="rId17" Type="http://schemas.openxmlformats.org/officeDocument/2006/relationships/image" Target="../media/image46.png"/><Relationship Id="rId2" Type="http://schemas.openxmlformats.org/officeDocument/2006/relationships/diagramData" Target="../diagrams/data8.xml"/><Relationship Id="rId16" Type="http://schemas.microsoft.com/office/2007/relationships/diagramDrawing" Target="../diagrams/drawing10.xml"/><Relationship Id="rId1" Type="http://schemas.openxmlformats.org/officeDocument/2006/relationships/slideLayout" Target="../slideLayouts/slideLayout66.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5" Type="http://schemas.openxmlformats.org/officeDocument/2006/relationships/diagramColors" Target="../diagrams/colors10.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 Id="rId14" Type="http://schemas.openxmlformats.org/officeDocument/2006/relationships/diagramQuickStyle" Target="../diagrams/quickStyle10.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7.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3.xml"/><Relationship Id="rId1" Type="http://schemas.openxmlformats.org/officeDocument/2006/relationships/slideLayout" Target="../slideLayouts/slideLayout6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55.xml"/></Relationships>
</file>

<file path=ppt/slides/_rels/slide6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b="1" dirty="0">
                <a:latin typeface="Century Schoolbook"/>
              </a:rPr>
              <a:t>Mental Wellness </a:t>
            </a:r>
            <a:r>
              <a:rPr lang="en-US" b="1" dirty="0">
                <a:latin typeface="Century Schoolbook"/>
              </a:rPr>
              <a:t>As</a:t>
            </a:r>
            <a:r>
              <a:rPr b="1" dirty="0">
                <a:latin typeface="Century Schoolbook"/>
              </a:rPr>
              <a:t> We Age</a:t>
            </a:r>
            <a:endParaRPr lang="en-US" b="1" dirty="0">
              <a:latin typeface="Century Schoolbook"/>
            </a:endParaRPr>
          </a:p>
        </p:txBody>
      </p:sp>
      <p:sp>
        <p:nvSpPr>
          <p:cNvPr id="3" name="TextBox 2"/>
          <p:cNvSpPr txBox="1"/>
          <p:nvPr/>
        </p:nvSpPr>
        <p:spPr>
          <a:xfrm>
            <a:off x="1797352" y="1407886"/>
            <a:ext cx="7315200" cy="2246769"/>
          </a:xfrm>
          <a:prstGeom prst="rect">
            <a:avLst/>
          </a:prstGeom>
          <a:noFill/>
        </p:spPr>
        <p:txBody>
          <a:bodyPr wrap="square" lIns="91440" tIns="45720" rIns="91440" bIns="45720" anchor="t">
            <a:spAutoFit/>
          </a:bodyPr>
          <a:lstStyle/>
          <a:p>
            <a:endParaRPr lang="en-US" sz="2000" dirty="0">
              <a:ea typeface="Calibri"/>
              <a:cs typeface="Calibri"/>
            </a:endParaRPr>
          </a:p>
          <a:p>
            <a:pPr>
              <a:defRPr sz="2000" b="1"/>
            </a:pPr>
            <a:r>
              <a:rPr sz="2000" dirty="0"/>
              <a:t>Presenters:</a:t>
            </a:r>
            <a:endParaRPr sz="2000" dirty="0">
              <a:ea typeface="Calibri"/>
              <a:cs typeface="Calibri"/>
            </a:endParaRPr>
          </a:p>
          <a:p>
            <a:pPr>
              <a:defRPr sz="1800"/>
            </a:pPr>
            <a:r>
              <a:rPr sz="2000" dirty="0"/>
              <a:t>- </a:t>
            </a:r>
            <a:r>
              <a:rPr sz="2000" dirty="0" err="1"/>
              <a:t>Prabhath</a:t>
            </a:r>
            <a:r>
              <a:rPr sz="2000" dirty="0"/>
              <a:t> </a:t>
            </a:r>
            <a:r>
              <a:rPr sz="2000" dirty="0" err="1"/>
              <a:t>Avadhanula</a:t>
            </a:r>
            <a:r>
              <a:rPr sz="2000" dirty="0"/>
              <a:t>, MD – Geriatric Psychiatrist</a:t>
            </a:r>
            <a:endParaRPr sz="2000" dirty="0">
              <a:ea typeface="Calibri"/>
              <a:cs typeface="Calibri"/>
            </a:endParaRPr>
          </a:p>
          <a:p>
            <a:pPr>
              <a:defRPr sz="1800"/>
            </a:pPr>
            <a:r>
              <a:rPr sz="2000" dirty="0"/>
              <a:t>- Rhea Gupta – </a:t>
            </a:r>
            <a:r>
              <a:rPr lang="en-US" sz="2000" dirty="0"/>
              <a:t>Undergraduate Student</a:t>
            </a:r>
            <a:endParaRPr sz="2000" dirty="0">
              <a:ea typeface="Calibri"/>
              <a:cs typeface="Calibri"/>
            </a:endParaRPr>
          </a:p>
          <a:p>
            <a:pPr>
              <a:defRPr sz="1800"/>
            </a:pPr>
            <a:r>
              <a:rPr sz="2000" dirty="0"/>
              <a:t>- Bhavana Garg – Medical Student</a:t>
            </a:r>
            <a:endParaRPr lang="en-CA" sz="2000" dirty="0"/>
          </a:p>
          <a:p>
            <a:pPr>
              <a:defRPr sz="1800"/>
            </a:pPr>
            <a:r>
              <a:rPr lang="en-CA" sz="2000" dirty="0"/>
              <a:t>- Jitender Sareen, MD – Psychiatrist</a:t>
            </a:r>
            <a:endParaRPr lang="en-CA" sz="2000" dirty="0">
              <a:ea typeface="Calibri"/>
              <a:cs typeface="Calibri"/>
            </a:endParaRPr>
          </a:p>
          <a:p>
            <a:pPr>
              <a:defRPr sz="1800"/>
            </a:pPr>
            <a:endParaRPr sz="2000" dirty="0">
              <a:ea typeface="Calibri"/>
              <a:cs typeface="Calibri"/>
            </a:endParaRPr>
          </a:p>
        </p:txBody>
      </p:sp>
      <p:sp>
        <p:nvSpPr>
          <p:cNvPr id="4" name="TextBox 3"/>
          <p:cNvSpPr txBox="1"/>
          <p:nvPr/>
        </p:nvSpPr>
        <p:spPr>
          <a:xfrm>
            <a:off x="1797352" y="3360056"/>
            <a:ext cx="7315200" cy="1631216"/>
          </a:xfrm>
          <a:prstGeom prst="rect">
            <a:avLst/>
          </a:prstGeom>
          <a:noFill/>
        </p:spPr>
        <p:txBody>
          <a:bodyPr wrap="square" lIns="91440" tIns="45720" rIns="91440" bIns="45720" anchor="t">
            <a:spAutoFit/>
          </a:bodyPr>
          <a:lstStyle/>
          <a:p>
            <a:endParaRPr lang="en-US" sz="2000" dirty="0">
              <a:ea typeface="Calibri"/>
              <a:cs typeface="Calibri"/>
            </a:endParaRPr>
          </a:p>
          <a:p>
            <a:pPr>
              <a:defRPr sz="2000" b="1"/>
            </a:pPr>
            <a:r>
              <a:rPr sz="2000" dirty="0"/>
              <a:t>Learning Objectives:</a:t>
            </a:r>
            <a:endParaRPr sz="2000" dirty="0">
              <a:ea typeface="Calibri"/>
              <a:cs typeface="Calibri"/>
            </a:endParaRPr>
          </a:p>
          <a:p>
            <a:pPr>
              <a:defRPr sz="1800"/>
            </a:pPr>
            <a:r>
              <a:rPr sz="2000" dirty="0"/>
              <a:t>1. Learn strategies for successful aging.</a:t>
            </a:r>
            <a:endParaRPr sz="2000" dirty="0">
              <a:ea typeface="Calibri"/>
              <a:cs typeface="Calibri"/>
            </a:endParaRPr>
          </a:p>
          <a:p>
            <a:pPr>
              <a:defRPr sz="1800"/>
            </a:pPr>
            <a:r>
              <a:rPr sz="2000" dirty="0"/>
              <a:t>2. Recognize changes in mental health requiring medical attention.</a:t>
            </a:r>
            <a:endParaRPr sz="2000" dirty="0">
              <a:ea typeface="Calibri"/>
              <a:cs typeface="Calibri"/>
            </a:endParaRPr>
          </a:p>
          <a:p>
            <a:pPr>
              <a:defRPr sz="1800"/>
            </a:pPr>
            <a:r>
              <a:rPr sz="2000" dirty="0"/>
              <a:t>3. Be aware of online and health system resources.</a:t>
            </a:r>
            <a:endParaRPr sz="2000" dirty="0">
              <a:ea typeface="Calibri"/>
              <a:cs typeface="Calibri"/>
            </a:endParaRPr>
          </a:p>
        </p:txBody>
      </p:sp>
      <p:sp>
        <p:nvSpPr>
          <p:cNvPr id="5" name="TextBox 4"/>
          <p:cNvSpPr txBox="1"/>
          <p:nvPr/>
        </p:nvSpPr>
        <p:spPr>
          <a:xfrm>
            <a:off x="1797352" y="5331580"/>
            <a:ext cx="7315200" cy="646331"/>
          </a:xfrm>
          <a:prstGeom prst="rect">
            <a:avLst/>
          </a:prstGeom>
          <a:noFill/>
        </p:spPr>
        <p:txBody>
          <a:bodyPr wrap="square" lIns="91440" tIns="45720" rIns="91440" bIns="45720" anchor="t">
            <a:spAutoFit/>
          </a:bodyPr>
          <a:lstStyle/>
          <a:p>
            <a:r>
              <a:rPr sz="1800" dirty="0"/>
              <a:t>Date and Time: </a:t>
            </a:r>
            <a:r>
              <a:rPr lang="en-US" dirty="0"/>
              <a:t>March 8th</a:t>
            </a:r>
            <a:r>
              <a:rPr sz="1800" dirty="0"/>
              <a:t>, 10:30 AM - 12:30 PM</a:t>
            </a:r>
          </a:p>
          <a:p>
            <a:r>
              <a:rPr sz="1800" dirty="0"/>
              <a:t>Location: Hindu Seniors Centre, 834 Ellice Ave</a:t>
            </a:r>
            <a:endParaRPr sz="1800" dirty="0">
              <a:ea typeface="Calibri"/>
              <a:cs typeface="Calibri"/>
            </a:endParaRPr>
          </a:p>
        </p:txBody>
      </p:sp>
      <p:pic>
        <p:nvPicPr>
          <p:cNvPr id="7" name="Picture 6" descr="0F8D5D33-0439-48BD-AD05-C64FC3F75CB0.jpeg"/>
          <p:cNvPicPr>
            <a:picLocks noChangeAspect="1"/>
          </p:cNvPicPr>
          <p:nvPr/>
        </p:nvPicPr>
        <p:blipFill>
          <a:blip r:embed="rId2"/>
          <a:srcRect l="781" t="12044" r="-781" b="10584"/>
          <a:stretch/>
        </p:blipFill>
        <p:spPr>
          <a:xfrm>
            <a:off x="9102338" y="2126344"/>
            <a:ext cx="1961334" cy="320200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833E1-4EA1-C22F-0C80-4492F697E577}"/>
              </a:ext>
            </a:extLst>
          </p:cNvPr>
          <p:cNvSpPr>
            <a:spLocks noGrp="1"/>
          </p:cNvSpPr>
          <p:nvPr>
            <p:ph type="title"/>
          </p:nvPr>
        </p:nvSpPr>
        <p:spPr/>
        <p:txBody>
          <a:bodyPr/>
          <a:lstStyle/>
          <a:p>
            <a:r>
              <a:rPr lang="en-CA" dirty="0"/>
              <a:t>Types of Dementia</a:t>
            </a:r>
          </a:p>
        </p:txBody>
      </p:sp>
      <p:sp>
        <p:nvSpPr>
          <p:cNvPr id="3" name="Content Placeholder 2">
            <a:extLst>
              <a:ext uri="{FF2B5EF4-FFF2-40B4-BE49-F238E27FC236}">
                <a16:creationId xmlns:a16="http://schemas.microsoft.com/office/drawing/2014/main" id="{842EE6F9-9A84-0F60-4B32-9B9840FCC05F}"/>
              </a:ext>
            </a:extLst>
          </p:cNvPr>
          <p:cNvSpPr>
            <a:spLocks noGrp="1"/>
          </p:cNvSpPr>
          <p:nvPr>
            <p:ph sz="half" idx="1"/>
          </p:nvPr>
        </p:nvSpPr>
        <p:spPr>
          <a:xfrm>
            <a:off x="5203384" y="1965327"/>
            <a:ext cx="4184035" cy="3880772"/>
          </a:xfrm>
        </p:spPr>
        <p:txBody>
          <a:bodyPr>
            <a:noAutofit/>
          </a:bodyPr>
          <a:lstStyle/>
          <a:p>
            <a:r>
              <a:rPr lang="en-CA" sz="2800" dirty="0"/>
              <a:t>Parkinson’s Disease</a:t>
            </a:r>
          </a:p>
          <a:p>
            <a:r>
              <a:rPr lang="en-CA" sz="2800" dirty="0"/>
              <a:t>Huntington’s Disease</a:t>
            </a:r>
          </a:p>
          <a:p>
            <a:r>
              <a:rPr lang="en-CA" sz="2800" dirty="0"/>
              <a:t>HIV Infection</a:t>
            </a:r>
          </a:p>
          <a:p>
            <a:r>
              <a:rPr lang="en-CA" sz="2800" dirty="0"/>
              <a:t>Prion Infection</a:t>
            </a:r>
          </a:p>
          <a:p>
            <a:r>
              <a:rPr lang="en-CA" sz="2800" dirty="0"/>
              <a:t>Another Medical Condition</a:t>
            </a:r>
          </a:p>
          <a:p>
            <a:pPr marL="0" indent="0">
              <a:buNone/>
            </a:pPr>
            <a:endParaRPr lang="en-CA" sz="2800" dirty="0"/>
          </a:p>
        </p:txBody>
      </p:sp>
      <p:sp>
        <p:nvSpPr>
          <p:cNvPr id="4" name="Content Placeholder 2">
            <a:extLst>
              <a:ext uri="{FF2B5EF4-FFF2-40B4-BE49-F238E27FC236}">
                <a16:creationId xmlns:a16="http://schemas.microsoft.com/office/drawing/2014/main" id="{A80212A3-69A2-7269-795A-77901C8B399B}"/>
              </a:ext>
            </a:extLst>
          </p:cNvPr>
          <p:cNvSpPr txBox="1">
            <a:spLocks/>
          </p:cNvSpPr>
          <p:nvPr/>
        </p:nvSpPr>
        <p:spPr>
          <a:xfrm>
            <a:off x="829734" y="1965327"/>
            <a:ext cx="4184035" cy="388077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CA" sz="2800" dirty="0"/>
              <a:t>Alzheimer’s Disease</a:t>
            </a:r>
          </a:p>
          <a:p>
            <a:r>
              <a:rPr lang="en-CA" sz="2800" dirty="0"/>
              <a:t>Vascular Dementia</a:t>
            </a:r>
          </a:p>
          <a:p>
            <a:r>
              <a:rPr lang="en-CA" sz="2800" dirty="0"/>
              <a:t>Lewy Body Dementia</a:t>
            </a:r>
          </a:p>
          <a:p>
            <a:r>
              <a:rPr lang="en-CA" sz="2800" dirty="0"/>
              <a:t>Frontotemporal Dementia</a:t>
            </a:r>
          </a:p>
          <a:p>
            <a:r>
              <a:rPr lang="en-CA" sz="2800" dirty="0"/>
              <a:t>Traumatic Brain Injury</a:t>
            </a:r>
          </a:p>
          <a:p>
            <a:r>
              <a:rPr lang="en-CA" sz="2800" dirty="0"/>
              <a:t>Substance/Medication Induced </a:t>
            </a:r>
          </a:p>
        </p:txBody>
      </p:sp>
    </p:spTree>
    <p:extLst>
      <p:ext uri="{BB962C8B-B14F-4D97-AF65-F5344CB8AC3E}">
        <p14:creationId xmlns:p14="http://schemas.microsoft.com/office/powerpoint/2010/main" val="923237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A0F8B-317F-0F2A-6D8C-3643684B5CF6}"/>
              </a:ext>
            </a:extLst>
          </p:cNvPr>
          <p:cNvSpPr>
            <a:spLocks noGrp="1"/>
          </p:cNvSpPr>
          <p:nvPr>
            <p:ph type="title"/>
          </p:nvPr>
        </p:nvSpPr>
        <p:spPr/>
        <p:txBody>
          <a:bodyPr/>
          <a:lstStyle/>
          <a:p>
            <a:r>
              <a:rPr lang="en-CA" dirty="0"/>
              <a:t>Dementia – What to Do ? </a:t>
            </a:r>
          </a:p>
        </p:txBody>
      </p:sp>
      <p:sp>
        <p:nvSpPr>
          <p:cNvPr id="3" name="Content Placeholder 2">
            <a:extLst>
              <a:ext uri="{FF2B5EF4-FFF2-40B4-BE49-F238E27FC236}">
                <a16:creationId xmlns:a16="http://schemas.microsoft.com/office/drawing/2014/main" id="{0419EED6-FC26-FB3A-F28C-56A5B4DE7055}"/>
              </a:ext>
            </a:extLst>
          </p:cNvPr>
          <p:cNvSpPr>
            <a:spLocks noGrp="1"/>
          </p:cNvSpPr>
          <p:nvPr>
            <p:ph sz="half" idx="1"/>
          </p:nvPr>
        </p:nvSpPr>
        <p:spPr>
          <a:xfrm>
            <a:off x="677334" y="1649412"/>
            <a:ext cx="8938513" cy="4351338"/>
          </a:xfrm>
        </p:spPr>
        <p:txBody>
          <a:bodyPr>
            <a:normAutofit fontScale="92500" lnSpcReduction="10000"/>
          </a:bodyPr>
          <a:lstStyle/>
          <a:p>
            <a:r>
              <a:rPr lang="en-CA" sz="2000" dirty="0"/>
              <a:t>If you are worried about a decline in memory</a:t>
            </a:r>
          </a:p>
          <a:p>
            <a:pPr lvl="1"/>
            <a:r>
              <a:rPr lang="en-CA" sz="2000" kern="100" dirty="0">
                <a:latin typeface="Aptos" panose="020B0004020202020204" pitchFamily="34" charset="0"/>
                <a:ea typeface="Aptos" panose="020B0004020202020204" pitchFamily="34" charset="0"/>
                <a:cs typeface="Times New Roman" panose="02020603050405020304" pitchFamily="18" charset="0"/>
              </a:rPr>
              <a:t>Remember some mild and occasional memory problems are normal with aging. </a:t>
            </a:r>
          </a:p>
          <a:p>
            <a:pPr lvl="1"/>
            <a:r>
              <a:rPr lang="en-CA" sz="2000" kern="100" dirty="0">
                <a:latin typeface="Aptos" panose="020B0004020202020204" pitchFamily="34" charset="0"/>
                <a:ea typeface="Aptos" panose="020B0004020202020204" pitchFamily="34" charset="0"/>
                <a:cs typeface="Times New Roman" panose="02020603050405020304" pitchFamily="18" charset="0"/>
              </a:rPr>
              <a:t> </a:t>
            </a:r>
            <a:r>
              <a:rPr lang="en-CA" sz="2000" kern="100" dirty="0">
                <a:effectLst/>
                <a:latin typeface="Aptos" panose="020B0004020202020204" pitchFamily="34" charset="0"/>
                <a:ea typeface="Aptos" panose="020B0004020202020204" pitchFamily="34" charset="0"/>
                <a:cs typeface="Times New Roman" panose="02020603050405020304" pitchFamily="18" charset="0"/>
              </a:rPr>
              <a:t>Write down what you’ve noticed (e.g., forgetting names, misplacing items).  Track when and how often it happens.</a:t>
            </a:r>
          </a:p>
          <a:p>
            <a:pPr lvl="1"/>
            <a:r>
              <a:rPr lang="en-CA" sz="2000" dirty="0">
                <a:latin typeface="Aptos" panose="020B0004020202020204" pitchFamily="34" charset="0"/>
                <a:ea typeface="Aptos" panose="020B0004020202020204" pitchFamily="34" charset="0"/>
                <a:cs typeface="Times New Roman" panose="02020603050405020304" pitchFamily="18" charset="0"/>
              </a:rPr>
              <a:t>I</a:t>
            </a:r>
            <a:r>
              <a:rPr lang="en-CA" sz="2000" dirty="0">
                <a:effectLst/>
                <a:latin typeface="Aptos" panose="020B0004020202020204" pitchFamily="34" charset="0"/>
                <a:ea typeface="Aptos" panose="020B0004020202020204" pitchFamily="34" charset="0"/>
                <a:cs typeface="Times New Roman" panose="02020603050405020304" pitchFamily="18" charset="0"/>
              </a:rPr>
              <a:t>f memory loss starts to affect your daily life or worry you, it’s important to take action.</a:t>
            </a:r>
          </a:p>
          <a:p>
            <a:pPr lvl="1"/>
            <a:r>
              <a:rPr lang="en-CA" sz="2000" dirty="0">
                <a:latin typeface="Aptos" panose="020B0004020202020204" pitchFamily="34" charset="0"/>
                <a:ea typeface="Aptos" panose="020B0004020202020204" pitchFamily="34" charset="0"/>
                <a:cs typeface="Times New Roman" panose="02020603050405020304" pitchFamily="18" charset="0"/>
              </a:rPr>
              <a:t>Talk to your doctor. </a:t>
            </a:r>
          </a:p>
          <a:p>
            <a:pPr lvl="1"/>
            <a:r>
              <a:rPr lang="en-CA" sz="2000" dirty="0">
                <a:latin typeface="Aptos" panose="020B0004020202020204" pitchFamily="34" charset="0"/>
                <a:ea typeface="Aptos" panose="020B0004020202020204" pitchFamily="34" charset="0"/>
                <a:cs typeface="Times New Roman" panose="02020603050405020304" pitchFamily="18" charset="0"/>
              </a:rPr>
              <a:t>Many</a:t>
            </a:r>
            <a:r>
              <a:rPr lang="en-CA" sz="2000" dirty="0">
                <a:effectLst/>
                <a:latin typeface="Aptos" panose="020B0004020202020204" pitchFamily="34" charset="0"/>
                <a:ea typeface="Aptos" panose="020B0004020202020204" pitchFamily="34" charset="0"/>
                <a:cs typeface="Times New Roman" panose="02020603050405020304" pitchFamily="18" charset="0"/>
              </a:rPr>
              <a:t> causes of memory decline ar</a:t>
            </a:r>
            <a:r>
              <a:rPr lang="en-CA" sz="2000" dirty="0">
                <a:latin typeface="Aptos" panose="020B0004020202020204" pitchFamily="34" charset="0"/>
                <a:ea typeface="Aptos" panose="020B0004020202020204" pitchFamily="34" charset="0"/>
                <a:cs typeface="Times New Roman" panose="02020603050405020304" pitchFamily="18" charset="0"/>
              </a:rPr>
              <a:t>e reversible or treatable and may not be related to dementia.</a:t>
            </a:r>
            <a:endParaRPr lang="en-CA" sz="2000" dirty="0">
              <a:effectLst/>
              <a:latin typeface="Aptos" panose="020B0004020202020204" pitchFamily="34" charset="0"/>
              <a:ea typeface="Aptos" panose="020B0004020202020204" pitchFamily="34" charset="0"/>
              <a:cs typeface="Times New Roman" panose="02020603050405020304" pitchFamily="18" charset="0"/>
            </a:endParaRPr>
          </a:p>
          <a:p>
            <a:pPr lvl="1"/>
            <a:r>
              <a:rPr lang="en-CA" sz="2000" dirty="0">
                <a:effectLst/>
                <a:latin typeface="Aptos" panose="020B0004020202020204" pitchFamily="34" charset="0"/>
                <a:ea typeface="Aptos" panose="020B0004020202020204" pitchFamily="34" charset="0"/>
                <a:cs typeface="Times New Roman" panose="02020603050405020304" pitchFamily="18" charset="0"/>
              </a:rPr>
              <a:t>If it is something like dementia, early intervention can make a big difference in managing symptoms and maximizing independence, </a:t>
            </a:r>
            <a:r>
              <a:rPr lang="en-CA" sz="2000" dirty="0">
                <a:latin typeface="Aptos" panose="020B0004020202020204" pitchFamily="34" charset="0"/>
                <a:ea typeface="Aptos" panose="020B0004020202020204" pitchFamily="34" charset="0"/>
                <a:cs typeface="Times New Roman" panose="02020603050405020304" pitchFamily="18" charset="0"/>
              </a:rPr>
              <a:t>functioning, and quality of life</a:t>
            </a:r>
            <a:r>
              <a:rPr lang="en-CA" sz="2000" dirty="0">
                <a:effectLst/>
                <a:latin typeface="Aptos" panose="020B0004020202020204" pitchFamily="34" charset="0"/>
                <a:ea typeface="Aptos" panose="020B0004020202020204" pitchFamily="34" charset="0"/>
                <a:cs typeface="Times New Roman" panose="02020603050405020304" pitchFamily="18" charset="0"/>
              </a:rPr>
              <a:t>.</a:t>
            </a:r>
            <a:endParaRPr lang="en-CA" sz="2000" dirty="0">
              <a:latin typeface="Aptos" panose="020B0004020202020204" pitchFamily="34" charset="0"/>
              <a:ea typeface="Aptos" panose="020B0004020202020204" pitchFamily="34" charset="0"/>
              <a:cs typeface="Times New Roman" panose="02020603050405020304" pitchFamily="18" charset="0"/>
            </a:endParaRPr>
          </a:p>
          <a:p>
            <a:pPr lvl="1"/>
            <a:endParaRPr lang="en-CA" dirty="0">
              <a:effectLst/>
              <a:latin typeface="Aptos" panose="020B0004020202020204" pitchFamily="34" charset="0"/>
              <a:ea typeface="Aptos" panose="020B0004020202020204" pitchFamily="34" charset="0"/>
              <a:cs typeface="Times New Roman" panose="02020603050405020304" pitchFamily="18" charset="0"/>
            </a:endParaRPr>
          </a:p>
          <a:p>
            <a:pPr lvl="1"/>
            <a:endParaRPr lang="en-CA"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CA" dirty="0"/>
          </a:p>
        </p:txBody>
      </p:sp>
    </p:spTree>
    <p:extLst>
      <p:ext uri="{BB962C8B-B14F-4D97-AF65-F5344CB8AC3E}">
        <p14:creationId xmlns:p14="http://schemas.microsoft.com/office/powerpoint/2010/main" val="2779493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4B531-1626-B051-AF1D-486ACCA377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C1118D-34AD-1540-2B1B-A28136012E7A}"/>
              </a:ext>
            </a:extLst>
          </p:cNvPr>
          <p:cNvSpPr>
            <a:spLocks noGrp="1"/>
          </p:cNvSpPr>
          <p:nvPr>
            <p:ph type="title"/>
          </p:nvPr>
        </p:nvSpPr>
        <p:spPr/>
        <p:txBody>
          <a:bodyPr/>
          <a:lstStyle/>
          <a:p>
            <a:r>
              <a:rPr lang="en-CA" dirty="0"/>
              <a:t>Dementia – What to Do ? </a:t>
            </a:r>
          </a:p>
        </p:txBody>
      </p:sp>
      <p:sp>
        <p:nvSpPr>
          <p:cNvPr id="3" name="Content Placeholder 2">
            <a:extLst>
              <a:ext uri="{FF2B5EF4-FFF2-40B4-BE49-F238E27FC236}">
                <a16:creationId xmlns:a16="http://schemas.microsoft.com/office/drawing/2014/main" id="{22F0BF22-E73C-D45C-0507-B38128F03FD9}"/>
              </a:ext>
            </a:extLst>
          </p:cNvPr>
          <p:cNvSpPr>
            <a:spLocks noGrp="1"/>
          </p:cNvSpPr>
          <p:nvPr>
            <p:ph sz="half" idx="1"/>
          </p:nvPr>
        </p:nvSpPr>
        <p:spPr>
          <a:xfrm>
            <a:off x="838199" y="1825625"/>
            <a:ext cx="8938513" cy="4351338"/>
          </a:xfrm>
        </p:spPr>
        <p:txBody>
          <a:bodyPr>
            <a:normAutofit fontScale="92500" lnSpcReduction="20000"/>
          </a:bodyPr>
          <a:lstStyle/>
          <a:p>
            <a:pPr>
              <a:lnSpc>
                <a:spcPct val="115000"/>
              </a:lnSpc>
              <a:spcAft>
                <a:spcPts val="800"/>
              </a:spcAft>
            </a:pPr>
            <a:r>
              <a:rPr lang="en-CA" sz="2600" kern="100" dirty="0">
                <a:effectLst/>
                <a:latin typeface="Aptos" panose="020B0004020202020204" pitchFamily="34" charset="0"/>
                <a:ea typeface="Aptos" panose="020B0004020202020204" pitchFamily="34" charset="0"/>
                <a:cs typeface="Times New Roman" panose="02020603050405020304" pitchFamily="18" charset="0"/>
              </a:rPr>
              <a:t>Your family doctor may refer you to a specialist if needed</a:t>
            </a:r>
          </a:p>
          <a:p>
            <a:pPr>
              <a:lnSpc>
                <a:spcPct val="115000"/>
              </a:lnSpc>
              <a:spcAft>
                <a:spcPts val="800"/>
              </a:spcAft>
            </a:pPr>
            <a:r>
              <a:rPr lang="en-CA" sz="2600" kern="100" dirty="0">
                <a:effectLst/>
                <a:latin typeface="Aptos" panose="020B0004020202020204" pitchFamily="34" charset="0"/>
                <a:ea typeface="Aptos" panose="020B0004020202020204" pitchFamily="34" charset="0"/>
                <a:cs typeface="Times New Roman" panose="02020603050405020304" pitchFamily="18" charset="0"/>
              </a:rPr>
              <a:t>Alzheimer’s Society Of Manitoba is a great resource for </a:t>
            </a:r>
            <a:r>
              <a:rPr lang="en-CA" sz="2600" kern="100" dirty="0">
                <a:latin typeface="Aptos" panose="020B0004020202020204" pitchFamily="34" charset="0"/>
                <a:ea typeface="Aptos" panose="020B0004020202020204" pitchFamily="34" charset="0"/>
                <a:cs typeface="Times New Roman" panose="02020603050405020304" pitchFamily="18" charset="0"/>
              </a:rPr>
              <a:t>education</a:t>
            </a:r>
            <a:r>
              <a:rPr lang="en-CA" sz="2600" kern="100" dirty="0">
                <a:effectLst/>
                <a:latin typeface="Aptos" panose="020B0004020202020204" pitchFamily="34" charset="0"/>
                <a:ea typeface="Aptos" panose="020B0004020202020204" pitchFamily="34" charset="0"/>
                <a:cs typeface="Times New Roman" panose="02020603050405020304" pitchFamily="18" charset="0"/>
              </a:rPr>
              <a:t> and support around dementia</a:t>
            </a:r>
          </a:p>
          <a:p>
            <a:pPr marL="0" indent="0">
              <a:lnSpc>
                <a:spcPct val="115000"/>
              </a:lnSpc>
              <a:spcAft>
                <a:spcPts val="800"/>
              </a:spcAft>
              <a:buNone/>
            </a:pPr>
            <a:r>
              <a:rPr lang="en-CA" sz="2600" kern="100" dirty="0">
                <a:latin typeface="Aptos" panose="020B0004020202020204" pitchFamily="34" charset="0"/>
                <a:ea typeface="Aptos" panose="020B0004020202020204" pitchFamily="34" charset="0"/>
                <a:cs typeface="Times New Roman" panose="02020603050405020304" pitchFamily="18" charset="0"/>
              </a:rPr>
              <a:t>		Alzheimer’s Society of Manitoba</a:t>
            </a:r>
          </a:p>
          <a:p>
            <a:pPr marL="0" indent="0">
              <a:lnSpc>
                <a:spcPct val="115000"/>
              </a:lnSpc>
              <a:spcAft>
                <a:spcPts val="800"/>
              </a:spcAft>
              <a:buNone/>
            </a:pPr>
            <a:r>
              <a:rPr lang="en-US" sz="2600" kern="100" dirty="0">
                <a:effectLst/>
                <a:latin typeface="Aptos" panose="020B0004020202020204" pitchFamily="34" charset="0"/>
                <a:ea typeface="Aptos" panose="020B0004020202020204" pitchFamily="34" charset="0"/>
                <a:cs typeface="Times New Roman" panose="02020603050405020304" pitchFamily="18" charset="0"/>
              </a:rPr>
              <a:t>		Address: 120 Donald St, Winnipeg, MB R3C 4G2</a:t>
            </a:r>
          </a:p>
          <a:p>
            <a:pPr marL="0" indent="0">
              <a:lnSpc>
                <a:spcPct val="115000"/>
              </a:lnSpc>
              <a:spcAft>
                <a:spcPts val="800"/>
              </a:spcAft>
              <a:buNone/>
            </a:pPr>
            <a:r>
              <a:rPr lang="en-US" sz="2600" kern="100" dirty="0">
                <a:effectLst/>
                <a:latin typeface="Aptos" panose="020B0004020202020204" pitchFamily="34" charset="0"/>
                <a:ea typeface="Aptos" panose="020B0004020202020204" pitchFamily="34" charset="0"/>
                <a:cs typeface="Times New Roman" panose="02020603050405020304" pitchFamily="18" charset="0"/>
              </a:rPr>
              <a:t>		Phone: (204) 943-6622</a:t>
            </a:r>
          </a:p>
          <a:p>
            <a:pPr marL="0" indent="0">
              <a:lnSpc>
                <a:spcPct val="115000"/>
              </a:lnSpc>
              <a:spcAft>
                <a:spcPts val="800"/>
              </a:spcAft>
              <a:buNone/>
            </a:pPr>
            <a:r>
              <a:rPr lang="en-CA" sz="2600" kern="100" dirty="0">
                <a:latin typeface="Aptos" panose="020B0004020202020204" pitchFamily="34" charset="0"/>
                <a:ea typeface="Aptos" panose="020B0004020202020204" pitchFamily="34" charset="0"/>
                <a:cs typeface="Times New Roman" panose="02020603050405020304" pitchFamily="18" charset="0"/>
              </a:rPr>
              <a:t>		</a:t>
            </a:r>
            <a:r>
              <a:rPr lang="en-CA" sz="2600" kern="100" dirty="0">
                <a:latin typeface="Aptos" panose="020B0004020202020204" pitchFamily="34" charset="0"/>
                <a:ea typeface="Aptos" panose="020B0004020202020204" pitchFamily="34" charset="0"/>
                <a:cs typeface="Times New Roman" panose="02020603050405020304" pitchFamily="18" charset="0"/>
                <a:hlinkClick r:id="rId2"/>
              </a:rPr>
              <a:t>https://alzheimer.mb.ca/</a:t>
            </a:r>
            <a:endParaRPr lang="en-CA" sz="260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Font typeface="Wingdings" panose="05000000000000000000" pitchFamily="2" charset="2"/>
              <a:buChar char="§"/>
            </a:pPr>
            <a:r>
              <a:rPr lang="en-CA" sz="2600" kern="100" dirty="0">
                <a:effectLst/>
                <a:latin typeface="Aptos" panose="020B0004020202020204" pitchFamily="34" charset="0"/>
                <a:ea typeface="Aptos" panose="020B0004020202020204" pitchFamily="34" charset="0"/>
                <a:cs typeface="Times New Roman" panose="02020603050405020304" pitchFamily="18" charset="0"/>
              </a:rPr>
              <a:t>Adopt Brain-Healthy Habits . . . </a:t>
            </a:r>
          </a:p>
          <a:p>
            <a:pPr lvl="1"/>
            <a:endParaRPr lang="en-CA" dirty="0">
              <a:effectLst/>
              <a:latin typeface="Aptos" panose="020B0004020202020204" pitchFamily="34" charset="0"/>
              <a:ea typeface="Aptos" panose="020B0004020202020204" pitchFamily="34" charset="0"/>
              <a:cs typeface="Times New Roman" panose="02020603050405020304" pitchFamily="18" charset="0"/>
            </a:endParaRPr>
          </a:p>
          <a:p>
            <a:pPr lvl="1"/>
            <a:endParaRPr lang="en-CA"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CA" dirty="0"/>
          </a:p>
        </p:txBody>
      </p:sp>
    </p:spTree>
    <p:extLst>
      <p:ext uri="{BB962C8B-B14F-4D97-AF65-F5344CB8AC3E}">
        <p14:creationId xmlns:p14="http://schemas.microsoft.com/office/powerpoint/2010/main" val="939001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33E0D-5FCE-B065-60B3-9EEF4AC6C5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68371B-427A-038E-1A15-3F91CC8BC94E}"/>
              </a:ext>
            </a:extLst>
          </p:cNvPr>
          <p:cNvSpPr>
            <a:spLocks noGrp="1"/>
          </p:cNvSpPr>
          <p:nvPr>
            <p:ph type="title"/>
          </p:nvPr>
        </p:nvSpPr>
        <p:spPr/>
        <p:txBody>
          <a:bodyPr/>
          <a:lstStyle/>
          <a:p>
            <a:r>
              <a:rPr lang="en-CA" dirty="0"/>
              <a:t>Dementia – What to Do ? </a:t>
            </a:r>
          </a:p>
        </p:txBody>
      </p:sp>
      <p:sp>
        <p:nvSpPr>
          <p:cNvPr id="3" name="Content Placeholder 2">
            <a:extLst>
              <a:ext uri="{FF2B5EF4-FFF2-40B4-BE49-F238E27FC236}">
                <a16:creationId xmlns:a16="http://schemas.microsoft.com/office/drawing/2014/main" id="{3DC9EE98-60DC-8406-D6ED-DAEBCDE5E847}"/>
              </a:ext>
            </a:extLst>
          </p:cNvPr>
          <p:cNvSpPr>
            <a:spLocks noGrp="1"/>
          </p:cNvSpPr>
          <p:nvPr>
            <p:ph sz="half" idx="1"/>
          </p:nvPr>
        </p:nvSpPr>
        <p:spPr>
          <a:xfrm>
            <a:off x="838199" y="1825625"/>
            <a:ext cx="8938513" cy="4351338"/>
          </a:xfrm>
        </p:spPr>
        <p:txBody>
          <a:bodyPr>
            <a:normAutofit fontScale="77500" lnSpcReduction="20000"/>
          </a:bodyPr>
          <a:lstStyle/>
          <a:p>
            <a:pPr>
              <a:lnSpc>
                <a:spcPct val="115000"/>
              </a:lnSpc>
              <a:spcAft>
                <a:spcPts val="800"/>
              </a:spcAft>
            </a:pPr>
            <a:r>
              <a:rPr lang="en-CA" sz="2600" kern="100" dirty="0">
                <a:effectLst/>
                <a:latin typeface="Aptos" panose="020B0004020202020204" pitchFamily="34" charset="0"/>
                <a:ea typeface="Aptos" panose="020B0004020202020204" pitchFamily="34" charset="0"/>
                <a:cs typeface="Times New Roman" panose="02020603050405020304" pitchFamily="18" charset="0"/>
              </a:rPr>
              <a:t>Age And Opportunity</a:t>
            </a:r>
          </a:p>
          <a:p>
            <a:pPr marL="0" indent="0">
              <a:lnSpc>
                <a:spcPct val="115000"/>
              </a:lnSpc>
              <a:spcAft>
                <a:spcPts val="800"/>
              </a:spcAft>
              <a:buNone/>
            </a:pPr>
            <a:r>
              <a:rPr lang="en-CA" sz="2600" kern="100" dirty="0">
                <a:latin typeface="Aptos" panose="020B0004020202020204" pitchFamily="34" charset="0"/>
                <a:ea typeface="Aptos" panose="020B0004020202020204" pitchFamily="34" charset="0"/>
                <a:cs typeface="Times New Roman" panose="02020603050405020304" pitchFamily="18" charset="0"/>
              </a:rPr>
              <a:t>		</a:t>
            </a:r>
            <a:r>
              <a:rPr lang="en-US" sz="2600" kern="100" dirty="0">
                <a:effectLst/>
                <a:latin typeface="Aptos" panose="020B0004020202020204" pitchFamily="34" charset="0"/>
                <a:ea typeface="Aptos" panose="020B0004020202020204" pitchFamily="34" charset="0"/>
                <a:cs typeface="Times New Roman" panose="02020603050405020304" pitchFamily="18" charset="0"/>
              </a:rPr>
              <a:t>Address: 20</a:t>
            </a:r>
            <a:r>
              <a:rPr lang="en-US" sz="2600" kern="100" dirty="0">
                <a:latin typeface="Aptos" panose="020B0004020202020204" pitchFamily="34" charset="0"/>
                <a:ea typeface="Aptos" panose="020B0004020202020204" pitchFamily="34" charset="0"/>
                <a:cs typeface="Times New Roman" panose="02020603050405020304" pitchFamily="18" charset="0"/>
              </a:rPr>
              <a:t>7</a:t>
            </a:r>
            <a:r>
              <a:rPr lang="en-US" sz="2600" kern="100" dirty="0">
                <a:effectLst/>
                <a:latin typeface="Aptos" panose="020B0004020202020204" pitchFamily="34" charset="0"/>
                <a:ea typeface="Aptos" panose="020B0004020202020204" pitchFamily="34" charset="0"/>
                <a:cs typeface="Times New Roman" panose="02020603050405020304" pitchFamily="18" charset="0"/>
              </a:rPr>
              <a:t> Donald St #200, Winnipeg, MB R3C 1M5</a:t>
            </a:r>
          </a:p>
          <a:p>
            <a:pPr marL="0" indent="0">
              <a:lnSpc>
                <a:spcPct val="115000"/>
              </a:lnSpc>
              <a:spcAft>
                <a:spcPts val="800"/>
              </a:spcAft>
              <a:buNone/>
            </a:pPr>
            <a:r>
              <a:rPr lang="en-US" sz="2600" kern="100" dirty="0">
                <a:effectLst/>
                <a:latin typeface="Aptos" panose="020B0004020202020204" pitchFamily="34" charset="0"/>
                <a:ea typeface="Aptos" panose="020B0004020202020204" pitchFamily="34" charset="0"/>
                <a:cs typeface="Times New Roman" panose="02020603050405020304" pitchFamily="18" charset="0"/>
              </a:rPr>
              <a:t>		Phone: (204) 956-6440 </a:t>
            </a:r>
          </a:p>
          <a:p>
            <a:pPr marL="0" indent="0">
              <a:lnSpc>
                <a:spcPct val="115000"/>
              </a:lnSpc>
              <a:spcAft>
                <a:spcPts val="800"/>
              </a:spcAft>
              <a:buNone/>
            </a:pPr>
            <a:r>
              <a:rPr lang="en-CA" sz="2600" kern="100" dirty="0">
                <a:latin typeface="Aptos" panose="020B0004020202020204" pitchFamily="34" charset="0"/>
                <a:ea typeface="Aptos" panose="020B0004020202020204" pitchFamily="34" charset="0"/>
                <a:cs typeface="Times New Roman" panose="02020603050405020304" pitchFamily="18" charset="0"/>
              </a:rPr>
              <a:t>		</a:t>
            </a:r>
            <a:r>
              <a:rPr lang="en-CA" sz="2600" kern="100" dirty="0">
                <a:latin typeface="Aptos" panose="020B0004020202020204" pitchFamily="34" charset="0"/>
                <a:ea typeface="Aptos" panose="020B0004020202020204" pitchFamily="34" charset="0"/>
                <a:cs typeface="Times New Roman" panose="02020603050405020304" pitchFamily="18" charset="0"/>
                <a:hlinkClick r:id="rId2"/>
              </a:rPr>
              <a:t>https://www.aosupportservices.ca/</a:t>
            </a:r>
            <a:endParaRPr lang="en-CA" sz="260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CA" sz="2600" kern="100" dirty="0">
                <a:latin typeface="Aptos" panose="020B0004020202020204" pitchFamily="34" charset="0"/>
                <a:ea typeface="Aptos" panose="020B0004020202020204" pitchFamily="34" charset="0"/>
                <a:cs typeface="Times New Roman" panose="02020603050405020304" pitchFamily="18" charset="0"/>
              </a:rPr>
              <a:t>Seniors Resource Finders</a:t>
            </a:r>
          </a:p>
          <a:p>
            <a:pPr marL="0" indent="0">
              <a:lnSpc>
                <a:spcPct val="115000"/>
              </a:lnSpc>
              <a:spcAft>
                <a:spcPts val="800"/>
              </a:spcAft>
              <a:buNone/>
            </a:pPr>
            <a:r>
              <a:rPr lang="en-CA" sz="2600" kern="100" dirty="0">
                <a:latin typeface="Aptos" panose="020B0004020202020204" pitchFamily="34" charset="0"/>
                <a:ea typeface="Aptos" panose="020B0004020202020204" pitchFamily="34" charset="0"/>
                <a:cs typeface="Times New Roman" panose="02020603050405020304" pitchFamily="18" charset="0"/>
                <a:hlinkClick r:id="rId3"/>
              </a:rPr>
              <a:t>https://wrha.mb.ca/support-services-to-seniors/seniors-resource-finders/</a:t>
            </a:r>
            <a:endParaRPr lang="en-CA" sz="2600" kern="100" dirty="0">
              <a:latin typeface="Aptos" panose="020B0004020202020204" pitchFamily="34" charset="0"/>
              <a:ea typeface="Aptos" panose="020B0004020202020204" pitchFamily="34" charset="0"/>
              <a:cs typeface="Times New Roman" panose="02020603050405020304" pitchFamily="18" charset="0"/>
            </a:endParaRPr>
          </a:p>
          <a:p>
            <a:pPr marL="0" indent="0">
              <a:lnSpc>
                <a:spcPct val="115000"/>
              </a:lnSpc>
              <a:spcAft>
                <a:spcPts val="800"/>
              </a:spcAft>
              <a:buNone/>
            </a:pPr>
            <a:endParaRPr lang="en-CA" sz="260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Font typeface="Wingdings" panose="05000000000000000000" pitchFamily="2" charset="2"/>
              <a:buChar char="§"/>
            </a:pPr>
            <a:r>
              <a:rPr lang="en-CA" sz="2600" kern="100" dirty="0">
                <a:effectLst/>
                <a:latin typeface="Aptos" panose="020B0004020202020204" pitchFamily="34" charset="0"/>
                <a:ea typeface="Aptos" panose="020B0004020202020204" pitchFamily="34" charset="0"/>
                <a:cs typeface="Times New Roman" panose="02020603050405020304" pitchFamily="18" charset="0"/>
              </a:rPr>
              <a:t>Adopt Brain-Healthy Habits . . . </a:t>
            </a:r>
          </a:p>
          <a:p>
            <a:pPr lvl="1"/>
            <a:endParaRPr lang="en-CA" dirty="0">
              <a:effectLst/>
              <a:latin typeface="Aptos" panose="020B0004020202020204" pitchFamily="34" charset="0"/>
              <a:ea typeface="Aptos" panose="020B0004020202020204" pitchFamily="34" charset="0"/>
              <a:cs typeface="Times New Roman" panose="02020603050405020304" pitchFamily="18" charset="0"/>
            </a:endParaRPr>
          </a:p>
          <a:p>
            <a:pPr lvl="1"/>
            <a:endParaRPr lang="en-CA"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CA" dirty="0"/>
          </a:p>
        </p:txBody>
      </p:sp>
    </p:spTree>
    <p:extLst>
      <p:ext uri="{BB962C8B-B14F-4D97-AF65-F5344CB8AC3E}">
        <p14:creationId xmlns:p14="http://schemas.microsoft.com/office/powerpoint/2010/main" val="2604965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82317-BE92-818E-6DD3-EA16C94296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5CCA72-4AE0-1507-F4C8-AC62D3A06E7E}"/>
              </a:ext>
            </a:extLst>
          </p:cNvPr>
          <p:cNvSpPr>
            <a:spLocks noGrp="1"/>
          </p:cNvSpPr>
          <p:nvPr>
            <p:ph type="title"/>
          </p:nvPr>
        </p:nvSpPr>
        <p:spPr/>
        <p:txBody>
          <a:bodyPr/>
          <a:lstStyle/>
          <a:p>
            <a:r>
              <a:rPr lang="en-CA" dirty="0"/>
              <a:t>Dementia – What to Do ? </a:t>
            </a:r>
          </a:p>
        </p:txBody>
      </p:sp>
      <p:sp>
        <p:nvSpPr>
          <p:cNvPr id="3" name="Content Placeholder 2">
            <a:extLst>
              <a:ext uri="{FF2B5EF4-FFF2-40B4-BE49-F238E27FC236}">
                <a16:creationId xmlns:a16="http://schemas.microsoft.com/office/drawing/2014/main" id="{B1BF7657-A24B-9953-27C7-6CE902B772E4}"/>
              </a:ext>
            </a:extLst>
          </p:cNvPr>
          <p:cNvSpPr>
            <a:spLocks noGrp="1"/>
          </p:cNvSpPr>
          <p:nvPr>
            <p:ph sz="half" idx="1"/>
          </p:nvPr>
        </p:nvSpPr>
        <p:spPr>
          <a:xfrm>
            <a:off x="838199" y="1825625"/>
            <a:ext cx="8938513" cy="4351338"/>
          </a:xfrm>
        </p:spPr>
        <p:txBody>
          <a:bodyPr>
            <a:normAutofit/>
          </a:bodyPr>
          <a:lstStyle/>
          <a:p>
            <a:pPr>
              <a:lnSpc>
                <a:spcPct val="115000"/>
              </a:lnSpc>
              <a:spcAft>
                <a:spcPts val="800"/>
              </a:spcAft>
            </a:pPr>
            <a:r>
              <a:rPr lang="en-CA" sz="2600" kern="100" dirty="0">
                <a:latin typeface="Aptos" panose="020B0004020202020204" pitchFamily="34" charset="0"/>
                <a:ea typeface="Aptos" panose="020B0004020202020204" pitchFamily="34" charset="0"/>
                <a:cs typeface="Times New Roman" panose="02020603050405020304" pitchFamily="18" charset="0"/>
              </a:rPr>
              <a:t>Geriatric Program Assessment Teams (GPAT)</a:t>
            </a:r>
          </a:p>
          <a:p>
            <a:pPr>
              <a:lnSpc>
                <a:spcPct val="115000"/>
              </a:lnSpc>
              <a:spcAft>
                <a:spcPts val="800"/>
              </a:spcAft>
            </a:pPr>
            <a:r>
              <a:rPr lang="en-CA" sz="2600" kern="100" dirty="0">
                <a:latin typeface="Aptos" panose="020B0004020202020204" pitchFamily="34" charset="0"/>
                <a:ea typeface="Aptos" panose="020B0004020202020204" pitchFamily="34" charset="0"/>
                <a:cs typeface="Times New Roman" panose="02020603050405020304" pitchFamily="18" charset="0"/>
              </a:rPr>
              <a:t>Geriatric Mental Health Teams (GMHT)</a:t>
            </a:r>
          </a:p>
          <a:p>
            <a:pPr marL="0" indent="0">
              <a:lnSpc>
                <a:spcPct val="115000"/>
              </a:lnSpc>
              <a:spcAft>
                <a:spcPts val="800"/>
              </a:spcAft>
              <a:buNone/>
            </a:pPr>
            <a:r>
              <a:rPr lang="en-US" sz="26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600" kern="100" dirty="0">
                <a:latin typeface="Aptos" panose="020B0004020202020204" pitchFamily="34" charset="0"/>
                <a:ea typeface="Aptos" panose="020B0004020202020204" pitchFamily="34" charset="0"/>
                <a:cs typeface="Times New Roman" panose="02020603050405020304" pitchFamily="18" charset="0"/>
              </a:rPr>
              <a:t>Central Intake line </a:t>
            </a:r>
          </a:p>
          <a:p>
            <a:pPr marL="0" indent="0">
              <a:lnSpc>
                <a:spcPct val="115000"/>
              </a:lnSpc>
              <a:spcAft>
                <a:spcPts val="800"/>
              </a:spcAft>
              <a:buNone/>
            </a:pPr>
            <a:r>
              <a:rPr lang="en-CA" sz="2600" kern="100" dirty="0">
                <a:latin typeface="Aptos" panose="020B0004020202020204" pitchFamily="34" charset="0"/>
                <a:ea typeface="Aptos" panose="020B0004020202020204" pitchFamily="34" charset="0"/>
                <a:cs typeface="Times New Roman" panose="02020603050405020304" pitchFamily="18" charset="0"/>
              </a:rPr>
              <a:t>		(Tel) 204-982-0140, (Fax) 204-982-0144</a:t>
            </a:r>
          </a:p>
          <a:p>
            <a:pPr marL="0" indent="0">
              <a:lnSpc>
                <a:spcPct val="115000"/>
              </a:lnSpc>
              <a:spcAft>
                <a:spcPts val="800"/>
              </a:spcAft>
              <a:buNone/>
            </a:pPr>
            <a:r>
              <a:rPr lang="en-US" sz="2600" kern="100" dirty="0">
                <a:effectLst/>
                <a:latin typeface="Aptos" panose="020B0004020202020204" pitchFamily="34" charset="0"/>
                <a:ea typeface="Aptos" panose="020B0004020202020204" pitchFamily="34" charset="0"/>
                <a:cs typeface="Times New Roman" panose="02020603050405020304" pitchFamily="18" charset="0"/>
              </a:rPr>
              <a:t>		https://wrha.mb.ca/rehabilitation/outreach-services/</a:t>
            </a:r>
            <a:endParaRPr lang="en-CA" sz="260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Font typeface="Wingdings" panose="05000000000000000000" pitchFamily="2" charset="2"/>
              <a:buChar char="§"/>
            </a:pPr>
            <a:r>
              <a:rPr lang="en-CA" sz="2600" kern="100" dirty="0">
                <a:effectLst/>
                <a:latin typeface="Aptos" panose="020B0004020202020204" pitchFamily="34" charset="0"/>
                <a:ea typeface="Aptos" panose="020B0004020202020204" pitchFamily="34" charset="0"/>
                <a:cs typeface="Times New Roman" panose="02020603050405020304" pitchFamily="18" charset="0"/>
              </a:rPr>
              <a:t>Adopt Brain-Healthy Habits . . . </a:t>
            </a:r>
          </a:p>
          <a:p>
            <a:pPr lvl="1"/>
            <a:endParaRPr lang="en-CA" dirty="0">
              <a:effectLst/>
              <a:latin typeface="Aptos" panose="020B0004020202020204" pitchFamily="34" charset="0"/>
              <a:ea typeface="Aptos" panose="020B0004020202020204" pitchFamily="34" charset="0"/>
              <a:cs typeface="Times New Roman" panose="02020603050405020304" pitchFamily="18" charset="0"/>
            </a:endParaRPr>
          </a:p>
          <a:p>
            <a:pPr lvl="1"/>
            <a:endParaRPr lang="en-CA"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CA" dirty="0"/>
          </a:p>
        </p:txBody>
      </p:sp>
    </p:spTree>
    <p:extLst>
      <p:ext uri="{BB962C8B-B14F-4D97-AF65-F5344CB8AC3E}">
        <p14:creationId xmlns:p14="http://schemas.microsoft.com/office/powerpoint/2010/main" val="2960624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406BD704-01C2-4341-B99A-116CC7EC5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Vegetarian food">
            <a:extLst>
              <a:ext uri="{FF2B5EF4-FFF2-40B4-BE49-F238E27FC236}">
                <a16:creationId xmlns:a16="http://schemas.microsoft.com/office/drawing/2014/main" id="{61C4DDCA-4061-474E-AC6D-1B0AFEDE34CD}"/>
              </a:ext>
            </a:extLst>
          </p:cNvPr>
          <p:cNvPicPr>
            <a:picLocks noGrp="1" noChangeAspect="1"/>
          </p:cNvPicPr>
          <p:nvPr>
            <p:ph sz="half" idx="1"/>
          </p:nvPr>
        </p:nvPicPr>
        <p:blipFill>
          <a:blip r:embed="rId3"/>
          <a:srcRect b="15730"/>
          <a:stretch/>
        </p:blipFill>
        <p:spPr>
          <a:xfrm>
            <a:off x="0" y="0"/>
            <a:ext cx="12524762" cy="6858000"/>
          </a:xfrm>
          <a:prstGeom prst="rect">
            <a:avLst/>
          </a:prstGeom>
        </p:spPr>
      </p:pic>
      <p:sp useBgFill="1">
        <p:nvSpPr>
          <p:cNvPr id="14" name="Rectangle 13">
            <a:extLst>
              <a:ext uri="{FF2B5EF4-FFF2-40B4-BE49-F238E27FC236}">
                <a16:creationId xmlns:a16="http://schemas.microsoft.com/office/drawing/2014/main" id="{0225C01B-A296-4FAA-AA46-794F27DF6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94" y="979075"/>
            <a:ext cx="5777024" cy="5074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63AB45-4500-1F88-26E3-0F2710A03416}"/>
              </a:ext>
            </a:extLst>
          </p:cNvPr>
          <p:cNvSpPr>
            <a:spLocks noGrp="1"/>
          </p:cNvSpPr>
          <p:nvPr>
            <p:ph type="title"/>
          </p:nvPr>
        </p:nvSpPr>
        <p:spPr>
          <a:xfrm>
            <a:off x="1026026" y="1438577"/>
            <a:ext cx="4665540" cy="1143000"/>
          </a:xfrm>
        </p:spPr>
        <p:txBody>
          <a:bodyPr vert="horz" lIns="91440" tIns="45720" rIns="91440" bIns="45720" rtlCol="0" anchor="t">
            <a:normAutofit/>
          </a:bodyPr>
          <a:lstStyle/>
          <a:p>
            <a:r>
              <a:rPr lang="en-US" sz="3700" b="1" dirty="0"/>
              <a:t>Blue Zones</a:t>
            </a:r>
          </a:p>
        </p:txBody>
      </p:sp>
      <p:sp>
        <p:nvSpPr>
          <p:cNvPr id="4" name="Content Placeholder 3">
            <a:extLst>
              <a:ext uri="{FF2B5EF4-FFF2-40B4-BE49-F238E27FC236}">
                <a16:creationId xmlns:a16="http://schemas.microsoft.com/office/drawing/2014/main" id="{6A2F42BE-1771-9E4D-A2BD-1CE7EAD665A6}"/>
              </a:ext>
            </a:extLst>
          </p:cNvPr>
          <p:cNvSpPr>
            <a:spLocks noGrp="1"/>
          </p:cNvSpPr>
          <p:nvPr>
            <p:ph sz="half" idx="2"/>
          </p:nvPr>
        </p:nvSpPr>
        <p:spPr>
          <a:xfrm>
            <a:off x="1049454" y="2662356"/>
            <a:ext cx="4665546" cy="3057911"/>
          </a:xfrm>
        </p:spPr>
        <p:txBody>
          <a:bodyPr vert="horz" lIns="91440" tIns="45720" rIns="91440" bIns="45720" rtlCol="0">
            <a:normAutofit fontScale="92500" lnSpcReduction="10000"/>
          </a:bodyPr>
          <a:lstStyle/>
          <a:p>
            <a:pPr>
              <a:lnSpc>
                <a:spcPct val="110000"/>
              </a:lnSpc>
              <a:buSzPct val="87000"/>
            </a:pPr>
            <a:r>
              <a:rPr lang="en-US" sz="2000" dirty="0"/>
              <a:t>Blue Zones are regions where it is claimed people live significantly longer lives.</a:t>
            </a:r>
          </a:p>
          <a:p>
            <a:pPr>
              <a:lnSpc>
                <a:spcPct val="110000"/>
              </a:lnSpc>
              <a:buSzPct val="87000"/>
            </a:pPr>
            <a:r>
              <a:rPr lang="en-US" sz="2000" dirty="0"/>
              <a:t>These areas are located in Sardinia, Okinawa, Ikaria, Nicoya, and Loma Linda.</a:t>
            </a:r>
          </a:p>
          <a:p>
            <a:pPr>
              <a:lnSpc>
                <a:spcPct val="110000"/>
              </a:lnSpc>
              <a:buSzPct val="87000"/>
            </a:pPr>
            <a:r>
              <a:rPr lang="en-US" sz="2000" dirty="0"/>
              <a:t>Common traits include healthy diets, active lifestyles, and strong social connections.</a:t>
            </a:r>
          </a:p>
        </p:txBody>
      </p:sp>
      <p:cxnSp>
        <p:nvCxnSpPr>
          <p:cNvPr id="16" name="Straight Connector 15">
            <a:extLst>
              <a:ext uri="{FF2B5EF4-FFF2-40B4-BE49-F238E27FC236}">
                <a16:creationId xmlns:a16="http://schemas.microsoft.com/office/drawing/2014/main" id="{62713E66-598D-4B8A-9D2A-67C7AF46EF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85673" y="979075"/>
            <a:ext cx="0" cy="507492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032" name="Picture 8" descr="Nicoya Costa Rica's Blue Zone">
            <a:extLst>
              <a:ext uri="{FF2B5EF4-FFF2-40B4-BE49-F238E27FC236}">
                <a16:creationId xmlns:a16="http://schemas.microsoft.com/office/drawing/2014/main" id="{E06B0F47-B1BE-E150-FD1B-B7DEFE2D71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4664" y="979076"/>
            <a:ext cx="6145343" cy="5074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4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CF3EA-F850-48B7-7524-8A48FAE0224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7930DB-EBAC-04B8-C88F-ECEC19C71B34}"/>
              </a:ext>
            </a:extLst>
          </p:cNvPr>
          <p:cNvSpPr>
            <a:spLocks noGrp="1"/>
          </p:cNvSpPr>
          <p:nvPr>
            <p:ph sz="half" idx="1"/>
          </p:nvPr>
        </p:nvSpPr>
        <p:spPr/>
        <p:txBody>
          <a:bodyPr>
            <a:normAutofit/>
          </a:bodyPr>
          <a:lstStyle/>
          <a:p>
            <a:endParaRPr lang="en-CA" dirty="0"/>
          </a:p>
        </p:txBody>
      </p:sp>
      <p:sp>
        <p:nvSpPr>
          <p:cNvPr id="4" name="Content Placeholder 3">
            <a:extLst>
              <a:ext uri="{FF2B5EF4-FFF2-40B4-BE49-F238E27FC236}">
                <a16:creationId xmlns:a16="http://schemas.microsoft.com/office/drawing/2014/main" id="{7A9A53CC-5A88-AB53-791A-590004A5FF61}"/>
              </a:ext>
            </a:extLst>
          </p:cNvPr>
          <p:cNvSpPr>
            <a:spLocks noGrp="1"/>
          </p:cNvSpPr>
          <p:nvPr>
            <p:ph sz="half" idx="2"/>
          </p:nvPr>
        </p:nvSpPr>
        <p:spPr>
          <a:xfrm>
            <a:off x="5521036" y="3398693"/>
            <a:ext cx="5777345" cy="2634962"/>
          </a:xfrm>
        </p:spPr>
        <p:txBody>
          <a:bodyPr>
            <a:noAutofit/>
          </a:bodyPr>
          <a:lstStyle/>
          <a:p>
            <a:pPr marL="0" indent="0">
              <a:buNone/>
            </a:pPr>
            <a:r>
              <a:rPr lang="en-US" sz="4000" dirty="0"/>
              <a:t>45% of all dementia cases worldwide could be prevented or delayed by addressing 14 modifiable risk factors.</a:t>
            </a:r>
            <a:endParaRPr lang="en-CA" sz="4000" dirty="0"/>
          </a:p>
        </p:txBody>
      </p:sp>
      <p:sp>
        <p:nvSpPr>
          <p:cNvPr id="5" name="AutoShape 2">
            <a:extLst>
              <a:ext uri="{FF2B5EF4-FFF2-40B4-BE49-F238E27FC236}">
                <a16:creationId xmlns:a16="http://schemas.microsoft.com/office/drawing/2014/main" id="{FCAA8E23-580C-E30E-6A25-17CA73C60456}"/>
              </a:ext>
            </a:extLst>
          </p:cNvPr>
          <p:cNvSpPr>
            <a:spLocks noChangeAspect="1" noChangeArrowheads="1"/>
          </p:cNvSpPr>
          <p:nvPr/>
        </p:nvSpPr>
        <p:spPr bwMode="auto">
          <a:xfrm>
            <a:off x="5943600" y="2900680"/>
            <a:ext cx="680720" cy="6807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Picture 6">
            <a:extLst>
              <a:ext uri="{FF2B5EF4-FFF2-40B4-BE49-F238E27FC236}">
                <a16:creationId xmlns:a16="http://schemas.microsoft.com/office/drawing/2014/main" id="{2A01D587-9EA9-0ACA-8390-74CF05CA953C}"/>
              </a:ext>
            </a:extLst>
          </p:cNvPr>
          <p:cNvPicPr>
            <a:picLocks noChangeAspect="1"/>
          </p:cNvPicPr>
          <p:nvPr/>
        </p:nvPicPr>
        <p:blipFill>
          <a:blip r:embed="rId2"/>
          <a:stretch>
            <a:fillRect/>
          </a:stretch>
        </p:blipFill>
        <p:spPr>
          <a:xfrm>
            <a:off x="0" y="0"/>
            <a:ext cx="5181600" cy="6858000"/>
          </a:xfrm>
          <a:prstGeom prst="rect">
            <a:avLst/>
          </a:prstGeom>
        </p:spPr>
      </p:pic>
      <p:sp>
        <p:nvSpPr>
          <p:cNvPr id="8" name="Title 7">
            <a:extLst>
              <a:ext uri="{FF2B5EF4-FFF2-40B4-BE49-F238E27FC236}">
                <a16:creationId xmlns:a16="http://schemas.microsoft.com/office/drawing/2014/main" id="{83C434FD-F11B-141C-251D-3DF5BD71A42D}"/>
              </a:ext>
            </a:extLst>
          </p:cNvPr>
          <p:cNvSpPr>
            <a:spLocks noGrp="1"/>
          </p:cNvSpPr>
          <p:nvPr>
            <p:ph type="title"/>
          </p:nvPr>
        </p:nvSpPr>
        <p:spPr>
          <a:xfrm>
            <a:off x="5368636" y="235527"/>
            <a:ext cx="6601691" cy="1455161"/>
          </a:xfrm>
        </p:spPr>
        <p:txBody>
          <a:bodyPr>
            <a:normAutofit fontScale="90000"/>
          </a:bodyPr>
          <a:lstStyle/>
          <a:p>
            <a:br>
              <a:rPr lang="en-CA" dirty="0"/>
            </a:br>
            <a:br>
              <a:rPr lang="en-CA" dirty="0"/>
            </a:br>
            <a:r>
              <a:rPr lang="en-CA" b="1" dirty="0"/>
              <a:t>Modifiable Risk factors for Dementia — Lancet Commission on Dementia Prevention, Intervention, and Care 2024 </a:t>
            </a:r>
          </a:p>
        </p:txBody>
      </p:sp>
    </p:spTree>
    <p:extLst>
      <p:ext uri="{BB962C8B-B14F-4D97-AF65-F5344CB8AC3E}">
        <p14:creationId xmlns:p14="http://schemas.microsoft.com/office/powerpoint/2010/main" val="704455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47F2F-C0B9-5A1C-5C13-FFF6A75C1B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DF2A7E-7A76-F6B1-B800-E09BC1F03758}"/>
              </a:ext>
            </a:extLst>
          </p:cNvPr>
          <p:cNvSpPr>
            <a:spLocks noGrp="1"/>
          </p:cNvSpPr>
          <p:nvPr>
            <p:ph type="title"/>
          </p:nvPr>
        </p:nvSpPr>
        <p:spPr>
          <a:xfrm>
            <a:off x="5099367" y="104457"/>
            <a:ext cx="12151360" cy="938848"/>
          </a:xfrm>
        </p:spPr>
        <p:txBody>
          <a:bodyPr>
            <a:normAutofit fontScale="90000"/>
          </a:bodyPr>
          <a:lstStyle/>
          <a:p>
            <a:br>
              <a:rPr lang="en-CA" sz="4000" dirty="0"/>
            </a:br>
            <a:r>
              <a:rPr lang="en-CA" sz="4000" b="1" dirty="0"/>
              <a:t>Modifiable Risk factors for dementia </a:t>
            </a:r>
            <a:br>
              <a:rPr lang="en-CA" sz="2200" dirty="0"/>
            </a:br>
            <a:br>
              <a:rPr lang="en-CA" dirty="0"/>
            </a:br>
            <a:endParaRPr lang="en-CA" dirty="0"/>
          </a:p>
        </p:txBody>
      </p:sp>
      <p:sp>
        <p:nvSpPr>
          <p:cNvPr id="3" name="Content Placeholder 2">
            <a:extLst>
              <a:ext uri="{FF2B5EF4-FFF2-40B4-BE49-F238E27FC236}">
                <a16:creationId xmlns:a16="http://schemas.microsoft.com/office/drawing/2014/main" id="{772BD50F-C8A4-7642-84ED-670973A7A107}"/>
              </a:ext>
            </a:extLst>
          </p:cNvPr>
          <p:cNvSpPr>
            <a:spLocks noGrp="1"/>
          </p:cNvSpPr>
          <p:nvPr>
            <p:ph sz="half" idx="1"/>
          </p:nvPr>
        </p:nvSpPr>
        <p:spPr/>
        <p:txBody>
          <a:bodyPr>
            <a:normAutofit fontScale="92500" lnSpcReduction="20000"/>
          </a:bodyPr>
          <a:lstStyle/>
          <a:p>
            <a:endParaRPr lang="en-CA" dirty="0"/>
          </a:p>
        </p:txBody>
      </p:sp>
      <p:sp>
        <p:nvSpPr>
          <p:cNvPr id="4" name="Content Placeholder 3">
            <a:extLst>
              <a:ext uri="{FF2B5EF4-FFF2-40B4-BE49-F238E27FC236}">
                <a16:creationId xmlns:a16="http://schemas.microsoft.com/office/drawing/2014/main" id="{BB08F219-9C3D-BE65-BC60-AE20A87A4FC6}"/>
              </a:ext>
            </a:extLst>
          </p:cNvPr>
          <p:cNvSpPr>
            <a:spLocks noGrp="1"/>
          </p:cNvSpPr>
          <p:nvPr>
            <p:ph sz="half" idx="2"/>
          </p:nvPr>
        </p:nvSpPr>
        <p:spPr>
          <a:xfrm>
            <a:off x="5435600" y="619760"/>
            <a:ext cx="5918200" cy="6071985"/>
          </a:xfrm>
        </p:spPr>
        <p:txBody>
          <a:bodyPr>
            <a:normAutofit fontScale="92500" lnSpcReduction="20000"/>
          </a:bodyPr>
          <a:lstStyle/>
          <a:p>
            <a:pPr marL="0" indent="0">
              <a:buNone/>
            </a:pPr>
            <a:r>
              <a:rPr lang="en-US" sz="3800" b="1" dirty="0"/>
              <a:t>Early Life</a:t>
            </a:r>
          </a:p>
          <a:p>
            <a:pPr marL="0" indent="0">
              <a:buNone/>
            </a:pPr>
            <a:r>
              <a:rPr lang="en-US" dirty="0"/>
              <a:t>-Less Education</a:t>
            </a:r>
          </a:p>
          <a:p>
            <a:pPr marL="0" indent="0">
              <a:buNone/>
            </a:pPr>
            <a:endParaRPr lang="en-US" dirty="0"/>
          </a:p>
          <a:p>
            <a:pPr marL="0" indent="0">
              <a:buNone/>
            </a:pPr>
            <a:r>
              <a:rPr lang="en-US" sz="3800" b="1" dirty="0"/>
              <a:t>Midlife</a:t>
            </a:r>
          </a:p>
          <a:p>
            <a:pPr marL="0" indent="0">
              <a:buNone/>
            </a:pPr>
            <a:r>
              <a:rPr lang="en-US" dirty="0"/>
              <a:t>-Hearing Loss</a:t>
            </a:r>
          </a:p>
          <a:p>
            <a:pPr marL="0" indent="0">
              <a:buNone/>
            </a:pPr>
            <a:r>
              <a:rPr lang="en-US" dirty="0"/>
              <a:t>-High LDL Cholesterol</a:t>
            </a:r>
          </a:p>
          <a:p>
            <a:pPr marL="0" indent="0">
              <a:buNone/>
            </a:pPr>
            <a:r>
              <a:rPr lang="en-US" dirty="0"/>
              <a:t>-Depression</a:t>
            </a:r>
          </a:p>
          <a:p>
            <a:pPr marL="0" indent="0">
              <a:buNone/>
            </a:pPr>
            <a:r>
              <a:rPr lang="en-US" dirty="0"/>
              <a:t>-Traumatic Brain Injury</a:t>
            </a:r>
          </a:p>
          <a:p>
            <a:pPr marL="0" indent="0">
              <a:buNone/>
            </a:pPr>
            <a:r>
              <a:rPr lang="en-US" dirty="0"/>
              <a:t>-Physical Inactivity</a:t>
            </a:r>
          </a:p>
          <a:p>
            <a:pPr marL="0" indent="0">
              <a:buNone/>
            </a:pPr>
            <a:r>
              <a:rPr lang="en-US" dirty="0"/>
              <a:t>-Diabetes</a:t>
            </a:r>
          </a:p>
          <a:p>
            <a:pPr marL="0" indent="0">
              <a:buNone/>
            </a:pPr>
            <a:r>
              <a:rPr lang="en-US" dirty="0"/>
              <a:t>-Smoking</a:t>
            </a:r>
          </a:p>
          <a:p>
            <a:pPr marL="0" indent="0">
              <a:buNone/>
            </a:pPr>
            <a:r>
              <a:rPr lang="en-US" dirty="0"/>
              <a:t>-Hypertension</a:t>
            </a:r>
          </a:p>
          <a:p>
            <a:pPr marL="0" indent="0">
              <a:buNone/>
            </a:pPr>
            <a:r>
              <a:rPr lang="en-US" dirty="0"/>
              <a:t>-Obesity</a:t>
            </a:r>
          </a:p>
          <a:p>
            <a:pPr marL="0" indent="0">
              <a:buNone/>
            </a:pPr>
            <a:r>
              <a:rPr lang="en-US" dirty="0"/>
              <a:t>-Excessive Alcohol Use</a:t>
            </a:r>
          </a:p>
        </p:txBody>
      </p:sp>
      <p:sp>
        <p:nvSpPr>
          <p:cNvPr id="5" name="AutoShape 2">
            <a:extLst>
              <a:ext uri="{FF2B5EF4-FFF2-40B4-BE49-F238E27FC236}">
                <a16:creationId xmlns:a16="http://schemas.microsoft.com/office/drawing/2014/main" id="{5C2BB7B4-6663-2944-6A2A-EC10193BA4B9}"/>
              </a:ext>
            </a:extLst>
          </p:cNvPr>
          <p:cNvSpPr>
            <a:spLocks noChangeAspect="1" noChangeArrowheads="1"/>
          </p:cNvSpPr>
          <p:nvPr/>
        </p:nvSpPr>
        <p:spPr bwMode="auto">
          <a:xfrm>
            <a:off x="5943600" y="2900680"/>
            <a:ext cx="680720" cy="6807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Picture 6">
            <a:extLst>
              <a:ext uri="{FF2B5EF4-FFF2-40B4-BE49-F238E27FC236}">
                <a16:creationId xmlns:a16="http://schemas.microsoft.com/office/drawing/2014/main" id="{E6B9689D-7538-0F40-7C68-29D368CD40AC}"/>
              </a:ext>
            </a:extLst>
          </p:cNvPr>
          <p:cNvPicPr>
            <a:picLocks noChangeAspect="1"/>
          </p:cNvPicPr>
          <p:nvPr/>
        </p:nvPicPr>
        <p:blipFill>
          <a:blip r:embed="rId2"/>
          <a:stretch>
            <a:fillRect/>
          </a:stretch>
        </p:blipFill>
        <p:spPr>
          <a:xfrm>
            <a:off x="0" y="-4763"/>
            <a:ext cx="5181600" cy="6858000"/>
          </a:xfrm>
          <a:prstGeom prst="rect">
            <a:avLst/>
          </a:prstGeom>
        </p:spPr>
      </p:pic>
    </p:spTree>
    <p:extLst>
      <p:ext uri="{BB962C8B-B14F-4D97-AF65-F5344CB8AC3E}">
        <p14:creationId xmlns:p14="http://schemas.microsoft.com/office/powerpoint/2010/main" val="3323888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B2284-C331-59EB-0F2C-6B8FB21C77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888D16-E9EC-0BA8-FD02-CD945FE87E34}"/>
              </a:ext>
            </a:extLst>
          </p:cNvPr>
          <p:cNvSpPr>
            <a:spLocks noGrp="1"/>
          </p:cNvSpPr>
          <p:nvPr>
            <p:ph type="title"/>
          </p:nvPr>
        </p:nvSpPr>
        <p:spPr>
          <a:xfrm>
            <a:off x="5081588" y="351948"/>
            <a:ext cx="7267575" cy="938848"/>
          </a:xfrm>
        </p:spPr>
        <p:txBody>
          <a:bodyPr>
            <a:normAutofit fontScale="90000"/>
          </a:bodyPr>
          <a:lstStyle/>
          <a:p>
            <a:br>
              <a:rPr lang="en-CA" sz="4000" dirty="0"/>
            </a:br>
            <a:br>
              <a:rPr lang="en-CA" sz="4000" dirty="0"/>
            </a:br>
            <a:r>
              <a:rPr lang="en-CA" sz="4000" b="1" dirty="0"/>
              <a:t>Modifiable Risk factors for dementia </a:t>
            </a:r>
            <a:br>
              <a:rPr lang="en-CA" sz="2200" dirty="0"/>
            </a:br>
            <a:br>
              <a:rPr lang="en-CA" dirty="0"/>
            </a:br>
            <a:endParaRPr lang="en-CA" dirty="0"/>
          </a:p>
        </p:txBody>
      </p:sp>
      <p:sp>
        <p:nvSpPr>
          <p:cNvPr id="4" name="Content Placeholder 3">
            <a:extLst>
              <a:ext uri="{FF2B5EF4-FFF2-40B4-BE49-F238E27FC236}">
                <a16:creationId xmlns:a16="http://schemas.microsoft.com/office/drawing/2014/main" id="{C14DDE74-E3FB-614E-4790-9C909AAD6D2A}"/>
              </a:ext>
            </a:extLst>
          </p:cNvPr>
          <p:cNvSpPr>
            <a:spLocks noGrp="1"/>
          </p:cNvSpPr>
          <p:nvPr>
            <p:ph sz="half" idx="2"/>
          </p:nvPr>
        </p:nvSpPr>
        <p:spPr>
          <a:xfrm>
            <a:off x="6778625" y="1290796"/>
            <a:ext cx="3660775" cy="3462179"/>
          </a:xfrm>
        </p:spPr>
        <p:txBody>
          <a:bodyPr>
            <a:normAutofit/>
          </a:bodyPr>
          <a:lstStyle/>
          <a:p>
            <a:pPr marL="0" indent="0">
              <a:buNone/>
            </a:pPr>
            <a:endParaRPr lang="en-US" sz="3800" dirty="0"/>
          </a:p>
          <a:p>
            <a:pPr marL="0" indent="0">
              <a:buNone/>
            </a:pPr>
            <a:r>
              <a:rPr lang="en-US" sz="3600" b="1" dirty="0"/>
              <a:t>Late Life</a:t>
            </a:r>
          </a:p>
          <a:p>
            <a:pPr marL="0" indent="0">
              <a:buNone/>
            </a:pPr>
            <a:r>
              <a:rPr lang="en-US" sz="3600" dirty="0"/>
              <a:t>-Social Isolation</a:t>
            </a:r>
          </a:p>
          <a:p>
            <a:pPr marL="0" indent="0">
              <a:buNone/>
            </a:pPr>
            <a:r>
              <a:rPr lang="en-US" sz="3600" dirty="0"/>
              <a:t>-Air Pollution</a:t>
            </a:r>
          </a:p>
          <a:p>
            <a:pPr marL="0" indent="0">
              <a:buNone/>
            </a:pPr>
            <a:r>
              <a:rPr lang="en-US" sz="3600" dirty="0"/>
              <a:t>-Visual Loss</a:t>
            </a:r>
          </a:p>
        </p:txBody>
      </p:sp>
      <p:sp>
        <p:nvSpPr>
          <p:cNvPr id="5" name="AutoShape 2">
            <a:extLst>
              <a:ext uri="{FF2B5EF4-FFF2-40B4-BE49-F238E27FC236}">
                <a16:creationId xmlns:a16="http://schemas.microsoft.com/office/drawing/2014/main" id="{EE352A64-4E41-903E-F87C-4BA2E4A5E222}"/>
              </a:ext>
            </a:extLst>
          </p:cNvPr>
          <p:cNvSpPr>
            <a:spLocks noChangeAspect="1" noChangeArrowheads="1"/>
          </p:cNvSpPr>
          <p:nvPr/>
        </p:nvSpPr>
        <p:spPr bwMode="auto">
          <a:xfrm>
            <a:off x="5943600" y="2900680"/>
            <a:ext cx="680720" cy="6807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Picture 6">
            <a:extLst>
              <a:ext uri="{FF2B5EF4-FFF2-40B4-BE49-F238E27FC236}">
                <a16:creationId xmlns:a16="http://schemas.microsoft.com/office/drawing/2014/main" id="{FA147BD3-B564-A49C-0EF0-8CF9BF26AFE4}"/>
              </a:ext>
            </a:extLst>
          </p:cNvPr>
          <p:cNvPicPr>
            <a:picLocks noChangeAspect="1"/>
          </p:cNvPicPr>
          <p:nvPr/>
        </p:nvPicPr>
        <p:blipFill>
          <a:blip r:embed="rId2"/>
          <a:stretch>
            <a:fillRect/>
          </a:stretch>
        </p:blipFill>
        <p:spPr>
          <a:xfrm>
            <a:off x="0" y="0"/>
            <a:ext cx="5181600" cy="6858000"/>
          </a:xfrm>
          <a:prstGeom prst="rect">
            <a:avLst/>
          </a:prstGeom>
        </p:spPr>
      </p:pic>
    </p:spTree>
    <p:extLst>
      <p:ext uri="{BB962C8B-B14F-4D97-AF65-F5344CB8AC3E}">
        <p14:creationId xmlns:p14="http://schemas.microsoft.com/office/powerpoint/2010/main" val="3049693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B4DC0-A00D-7973-BEBE-24BB2F974393}"/>
              </a:ext>
            </a:extLst>
          </p:cNvPr>
          <p:cNvSpPr>
            <a:spLocks noGrp="1"/>
          </p:cNvSpPr>
          <p:nvPr>
            <p:ph type="title"/>
          </p:nvPr>
        </p:nvSpPr>
        <p:spPr/>
        <p:txBody>
          <a:bodyPr/>
          <a:lstStyle/>
          <a:p>
            <a:r>
              <a:rPr lang="en-CA" dirty="0"/>
              <a:t>Indian Cultural Superpowers For Brain Health</a:t>
            </a:r>
          </a:p>
        </p:txBody>
      </p:sp>
      <p:pic>
        <p:nvPicPr>
          <p:cNvPr id="6" name="Picture 5" descr="A poster of a sports theme">
            <a:extLst>
              <a:ext uri="{FF2B5EF4-FFF2-40B4-BE49-F238E27FC236}">
                <a16:creationId xmlns:a16="http://schemas.microsoft.com/office/drawing/2014/main" id="{7FA7877F-E0E6-DF9A-B195-35CCA9A493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941" y="1690688"/>
            <a:ext cx="8085858" cy="4620491"/>
          </a:xfrm>
          <a:prstGeom prst="rect">
            <a:avLst/>
          </a:prstGeom>
        </p:spPr>
      </p:pic>
      <p:grpSp>
        <p:nvGrpSpPr>
          <p:cNvPr id="17" name="Group 16">
            <a:extLst>
              <a:ext uri="{FF2B5EF4-FFF2-40B4-BE49-F238E27FC236}">
                <a16:creationId xmlns:a16="http://schemas.microsoft.com/office/drawing/2014/main" id="{987DCC74-14E5-9D37-BBF4-408E425FBB88}"/>
              </a:ext>
            </a:extLst>
          </p:cNvPr>
          <p:cNvGrpSpPr/>
          <p:nvPr/>
        </p:nvGrpSpPr>
        <p:grpSpPr>
          <a:xfrm>
            <a:off x="6288480" y="2343600"/>
            <a:ext cx="72720" cy="192960"/>
            <a:chOff x="6288480" y="2343600"/>
            <a:chExt cx="72720" cy="192960"/>
          </a:xfrm>
        </p:grpSpPr>
        <mc:AlternateContent xmlns:mc="http://schemas.openxmlformats.org/markup-compatibility/2006" xmlns:p14="http://schemas.microsoft.com/office/powerpoint/2010/main">
          <mc:Choice Requires="p14">
            <p:contentPart p14:bwMode="auto" r:id="rId3">
              <p14:nvContentPartPr>
                <p14:cNvPr id="15" name="Ink 14">
                  <a:extLst>
                    <a:ext uri="{FF2B5EF4-FFF2-40B4-BE49-F238E27FC236}">
                      <a16:creationId xmlns:a16="http://schemas.microsoft.com/office/drawing/2014/main" id="{F5550172-D227-4437-6F8C-A5A179E0914F}"/>
                    </a:ext>
                  </a:extLst>
                </p14:cNvPr>
                <p14:cNvContentPartPr/>
                <p14:nvPr/>
              </p14:nvContentPartPr>
              <p14:xfrm>
                <a:off x="6288480" y="2343600"/>
                <a:ext cx="72720" cy="123840"/>
              </p14:xfrm>
            </p:contentPart>
          </mc:Choice>
          <mc:Fallback xmlns="">
            <p:pic>
              <p:nvPicPr>
                <p:cNvPr id="15" name="Ink 14">
                  <a:extLst>
                    <a:ext uri="{FF2B5EF4-FFF2-40B4-BE49-F238E27FC236}">
                      <a16:creationId xmlns:a16="http://schemas.microsoft.com/office/drawing/2014/main" id="{F5550172-D227-4437-6F8C-A5A179E0914F}"/>
                    </a:ext>
                  </a:extLst>
                </p:cNvPr>
                <p:cNvPicPr/>
                <p:nvPr/>
              </p:nvPicPr>
              <p:blipFill>
                <a:blip r:embed="rId4"/>
                <a:stretch>
                  <a:fillRect/>
                </a:stretch>
              </p:blipFill>
              <p:spPr>
                <a:xfrm>
                  <a:off x="6282390" y="2337480"/>
                  <a:ext cx="8490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E511A2A0-11CA-F0F0-42DE-E585DC68748E}"/>
                    </a:ext>
                  </a:extLst>
                </p14:cNvPr>
                <p14:cNvContentPartPr/>
                <p14:nvPr/>
              </p14:nvContentPartPr>
              <p14:xfrm>
                <a:off x="6314040" y="2426040"/>
                <a:ext cx="11160" cy="110520"/>
              </p14:xfrm>
            </p:contentPart>
          </mc:Choice>
          <mc:Fallback xmlns="">
            <p:pic>
              <p:nvPicPr>
                <p:cNvPr id="16" name="Ink 15">
                  <a:extLst>
                    <a:ext uri="{FF2B5EF4-FFF2-40B4-BE49-F238E27FC236}">
                      <a16:creationId xmlns:a16="http://schemas.microsoft.com/office/drawing/2014/main" id="{E511A2A0-11CA-F0F0-42DE-E585DC68748E}"/>
                    </a:ext>
                  </a:extLst>
                </p:cNvPr>
                <p:cNvPicPr/>
                <p:nvPr/>
              </p:nvPicPr>
              <p:blipFill>
                <a:blip r:embed="rId6"/>
                <a:stretch>
                  <a:fillRect/>
                </a:stretch>
              </p:blipFill>
              <p:spPr>
                <a:xfrm>
                  <a:off x="6307920" y="2419900"/>
                  <a:ext cx="23400" cy="122800"/>
                </a:xfrm>
                <a:prstGeom prst="rect">
                  <a:avLst/>
                </a:prstGeom>
              </p:spPr>
            </p:pic>
          </mc:Fallback>
        </mc:AlternateContent>
      </p:grpSp>
    </p:spTree>
    <p:extLst>
      <p:ext uri="{BB962C8B-B14F-4D97-AF65-F5344CB8AC3E}">
        <p14:creationId xmlns:p14="http://schemas.microsoft.com/office/powerpoint/2010/main" val="811437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23" name="Group 22">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3" name="Rectangle 12">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5" name="Freeform: Shape 15">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6" name="Rectangle 25">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201"/>
            <a:ext cx="112776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itle 2">
            <a:extLst>
              <a:ext uri="{FF2B5EF4-FFF2-40B4-BE49-F238E27FC236}">
                <a16:creationId xmlns:a16="http://schemas.microsoft.com/office/drawing/2014/main" id="{07881451-D1A2-2CAB-EA87-B4C899C12E8B}"/>
              </a:ext>
            </a:extLst>
          </p:cNvPr>
          <p:cNvSpPr>
            <a:spLocks noGrp="1"/>
          </p:cNvSpPr>
          <p:nvPr>
            <p:ph type="title"/>
          </p:nvPr>
        </p:nvSpPr>
        <p:spPr>
          <a:xfrm>
            <a:off x="1143000" y="990599"/>
            <a:ext cx="9906000" cy="685800"/>
          </a:xfrm>
        </p:spPr>
        <p:txBody>
          <a:bodyPr anchor="t">
            <a:normAutofit/>
          </a:bodyPr>
          <a:lstStyle/>
          <a:p>
            <a:pPr>
              <a:lnSpc>
                <a:spcPct val="90000"/>
              </a:lnSpc>
            </a:pPr>
            <a:r>
              <a:rPr lang="en-US" sz="4000"/>
              <a:t>Acknowledgements</a:t>
            </a:r>
          </a:p>
        </p:txBody>
      </p:sp>
      <p:graphicFrame>
        <p:nvGraphicFramePr>
          <p:cNvPr id="27" name="Content Placeholder 3">
            <a:extLst>
              <a:ext uri="{FF2B5EF4-FFF2-40B4-BE49-F238E27FC236}">
                <a16:creationId xmlns:a16="http://schemas.microsoft.com/office/drawing/2014/main" id="{7E7140E1-F39D-B647-00F6-CC0198A368D8}"/>
              </a:ext>
            </a:extLst>
          </p:cNvPr>
          <p:cNvGraphicFramePr>
            <a:graphicFrameLocks noGrp="1"/>
          </p:cNvGraphicFramePr>
          <p:nvPr>
            <p:ph idx="1"/>
            <p:extLst>
              <p:ext uri="{D42A27DB-BD31-4B8C-83A1-F6EECF244321}">
                <p14:modId xmlns:p14="http://schemas.microsoft.com/office/powerpoint/2010/main" val="4101921115"/>
              </p:ext>
            </p:extLst>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5560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CBDBB-1537-DBA2-7A1B-24F3121E3D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3D56D6-17D0-D09F-78E3-CEDEC0082083}"/>
              </a:ext>
            </a:extLst>
          </p:cNvPr>
          <p:cNvSpPr>
            <a:spLocks noGrp="1"/>
          </p:cNvSpPr>
          <p:nvPr>
            <p:ph type="title"/>
          </p:nvPr>
        </p:nvSpPr>
        <p:spPr>
          <a:xfrm>
            <a:off x="5237480" y="71120"/>
            <a:ext cx="12151360" cy="938848"/>
          </a:xfrm>
        </p:spPr>
        <p:txBody>
          <a:bodyPr>
            <a:normAutofit fontScale="90000"/>
          </a:bodyPr>
          <a:lstStyle/>
          <a:p>
            <a:br>
              <a:rPr lang="en-CA" sz="4000" dirty="0"/>
            </a:br>
            <a:br>
              <a:rPr lang="en-CA" sz="4000" dirty="0"/>
            </a:br>
            <a:br>
              <a:rPr lang="en-CA" sz="2200" dirty="0"/>
            </a:br>
            <a:br>
              <a:rPr lang="en-CA" dirty="0"/>
            </a:br>
            <a:endParaRPr lang="en-CA" dirty="0"/>
          </a:p>
        </p:txBody>
      </p:sp>
      <p:sp>
        <p:nvSpPr>
          <p:cNvPr id="4" name="Content Placeholder 3">
            <a:extLst>
              <a:ext uri="{FF2B5EF4-FFF2-40B4-BE49-F238E27FC236}">
                <a16:creationId xmlns:a16="http://schemas.microsoft.com/office/drawing/2014/main" id="{C290C851-BB9D-4BC0-6494-58D19DA1CD2E}"/>
              </a:ext>
            </a:extLst>
          </p:cNvPr>
          <p:cNvSpPr>
            <a:spLocks noGrp="1"/>
          </p:cNvSpPr>
          <p:nvPr>
            <p:ph sz="half" idx="2"/>
          </p:nvPr>
        </p:nvSpPr>
        <p:spPr>
          <a:xfrm>
            <a:off x="5435600" y="619760"/>
            <a:ext cx="5918200" cy="6071985"/>
          </a:xfrm>
        </p:spPr>
        <p:txBody>
          <a:bodyPr>
            <a:normAutofit/>
          </a:bodyPr>
          <a:lstStyle/>
          <a:p>
            <a:pPr marL="0" indent="0">
              <a:buNone/>
            </a:pPr>
            <a:endParaRPr lang="en-US" sz="3600" dirty="0"/>
          </a:p>
          <a:p>
            <a:pPr marL="0" indent="0">
              <a:buNone/>
            </a:pPr>
            <a:endParaRPr lang="en-US" sz="3600" dirty="0"/>
          </a:p>
          <a:p>
            <a:pPr marL="0" indent="0">
              <a:buNone/>
            </a:pPr>
            <a:endParaRPr lang="en-US" sz="3600" dirty="0"/>
          </a:p>
          <a:p>
            <a:pPr marL="0" indent="0">
              <a:buNone/>
            </a:pPr>
            <a:r>
              <a:rPr lang="en-US" sz="3600" b="1" i="1" dirty="0" err="1"/>
              <a:t>Jeevet</a:t>
            </a:r>
            <a:r>
              <a:rPr lang="en-US" sz="3600" b="1" i="1" dirty="0"/>
              <a:t> </a:t>
            </a:r>
            <a:r>
              <a:rPr lang="en-US" sz="3600" b="1" i="1" dirty="0" err="1"/>
              <a:t>Sharadah</a:t>
            </a:r>
            <a:r>
              <a:rPr lang="en-US" sz="3600" b="1" i="1" dirty="0"/>
              <a:t> </a:t>
            </a:r>
            <a:r>
              <a:rPr lang="en-US" sz="3600" b="1" i="1" dirty="0" err="1"/>
              <a:t>Shatam</a:t>
            </a:r>
            <a:r>
              <a:rPr lang="en-US" sz="3600" b="1" i="1" dirty="0"/>
              <a:t> </a:t>
            </a:r>
          </a:p>
          <a:p>
            <a:pPr marL="0" indent="0">
              <a:buNone/>
            </a:pPr>
            <a:endParaRPr lang="en-US" sz="3600" dirty="0"/>
          </a:p>
          <a:p>
            <a:pPr marL="0" indent="0">
              <a:buNone/>
            </a:pPr>
            <a:r>
              <a:rPr lang="en-US" sz="3600" dirty="0"/>
              <a:t>May you thrive for a hundred years (or more) !</a:t>
            </a:r>
          </a:p>
          <a:p>
            <a:pPr marL="0" indent="0">
              <a:buNone/>
            </a:pPr>
            <a:endParaRPr lang="en-US" sz="3600" dirty="0"/>
          </a:p>
          <a:p>
            <a:pPr marL="0" indent="0">
              <a:buNone/>
            </a:pPr>
            <a:endParaRPr lang="en-US" sz="3600" dirty="0"/>
          </a:p>
        </p:txBody>
      </p:sp>
      <p:sp>
        <p:nvSpPr>
          <p:cNvPr id="5" name="AutoShape 2">
            <a:extLst>
              <a:ext uri="{FF2B5EF4-FFF2-40B4-BE49-F238E27FC236}">
                <a16:creationId xmlns:a16="http://schemas.microsoft.com/office/drawing/2014/main" id="{5E5871CA-977F-BEE8-EDB5-B319BA65D5D5}"/>
              </a:ext>
            </a:extLst>
          </p:cNvPr>
          <p:cNvSpPr>
            <a:spLocks noChangeAspect="1" noChangeArrowheads="1"/>
          </p:cNvSpPr>
          <p:nvPr/>
        </p:nvSpPr>
        <p:spPr bwMode="auto">
          <a:xfrm>
            <a:off x="5943600" y="2900680"/>
            <a:ext cx="680720" cy="6807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Picture 6">
            <a:extLst>
              <a:ext uri="{FF2B5EF4-FFF2-40B4-BE49-F238E27FC236}">
                <a16:creationId xmlns:a16="http://schemas.microsoft.com/office/drawing/2014/main" id="{10724D0D-BF48-060D-6492-733A201A56C1}"/>
              </a:ext>
            </a:extLst>
          </p:cNvPr>
          <p:cNvPicPr>
            <a:picLocks noChangeAspect="1"/>
          </p:cNvPicPr>
          <p:nvPr/>
        </p:nvPicPr>
        <p:blipFill>
          <a:blip r:embed="rId2"/>
          <a:stretch>
            <a:fillRect/>
          </a:stretch>
        </p:blipFill>
        <p:spPr>
          <a:xfrm>
            <a:off x="0" y="0"/>
            <a:ext cx="5181600" cy="6858000"/>
          </a:xfrm>
          <a:prstGeom prst="rect">
            <a:avLst/>
          </a:prstGeom>
        </p:spPr>
      </p:pic>
    </p:spTree>
    <p:extLst>
      <p:ext uri="{BB962C8B-B14F-4D97-AF65-F5344CB8AC3E}">
        <p14:creationId xmlns:p14="http://schemas.microsoft.com/office/powerpoint/2010/main" val="4234833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DBC3E-36D7-C438-9F60-1D9FCCD1B2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B10082-CAC2-A672-271A-1E9F926B64B7}"/>
              </a:ext>
            </a:extLst>
          </p:cNvPr>
          <p:cNvSpPr>
            <a:spLocks noGrp="1"/>
          </p:cNvSpPr>
          <p:nvPr>
            <p:ph type="ctrTitle"/>
          </p:nvPr>
        </p:nvSpPr>
        <p:spPr>
          <a:xfrm>
            <a:off x="890338" y="640080"/>
            <a:ext cx="3734014" cy="3566160"/>
          </a:xfrm>
        </p:spPr>
        <p:txBody>
          <a:bodyPr anchor="b">
            <a:normAutofit/>
          </a:bodyPr>
          <a:lstStyle/>
          <a:p>
            <a:pPr algn="l"/>
            <a:r>
              <a:rPr lang="en-CA" sz="5400" dirty="0"/>
              <a:t>Rhea Gupta</a:t>
            </a:r>
            <a:endParaRPr lang="en-US" sz="5400" dirty="0"/>
          </a:p>
        </p:txBody>
      </p:sp>
      <p:sp>
        <p:nvSpPr>
          <p:cNvPr id="3" name="Subtitle 2">
            <a:extLst>
              <a:ext uri="{FF2B5EF4-FFF2-40B4-BE49-F238E27FC236}">
                <a16:creationId xmlns:a16="http://schemas.microsoft.com/office/drawing/2014/main" id="{CCF45468-4B51-14C1-D5D5-1B79679EE1D5}"/>
              </a:ext>
            </a:extLst>
          </p:cNvPr>
          <p:cNvSpPr>
            <a:spLocks noGrp="1"/>
          </p:cNvSpPr>
          <p:nvPr>
            <p:ph type="subTitle" idx="1"/>
          </p:nvPr>
        </p:nvSpPr>
        <p:spPr>
          <a:xfrm>
            <a:off x="890339" y="4636008"/>
            <a:ext cx="3734014" cy="1572768"/>
          </a:xfrm>
        </p:spPr>
        <p:txBody>
          <a:bodyPr>
            <a:normAutofit/>
          </a:bodyPr>
          <a:lstStyle/>
          <a:p>
            <a:pPr algn="l">
              <a:lnSpc>
                <a:spcPct val="90000"/>
              </a:lnSpc>
            </a:pPr>
            <a:r>
              <a:rPr lang="en-US" sz="2000" dirty="0"/>
              <a:t>Undergraduate Student,</a:t>
            </a:r>
          </a:p>
          <a:p>
            <a:pPr algn="l">
              <a:lnSpc>
                <a:spcPct val="90000"/>
              </a:lnSpc>
            </a:pPr>
            <a:r>
              <a:rPr lang="en-US" sz="2000" dirty="0"/>
              <a:t>University of Manitoba</a:t>
            </a:r>
          </a:p>
          <a:p>
            <a:pPr algn="l">
              <a:lnSpc>
                <a:spcPct val="90000"/>
              </a:lnSpc>
            </a:pPr>
            <a:r>
              <a:rPr lang="en-US" sz="2000" dirty="0"/>
              <a:t>Research Assistant, </a:t>
            </a:r>
            <a:r>
              <a:rPr lang="en-US" sz="2000" dirty="0" err="1"/>
              <a:t>CBTmHub</a:t>
            </a:r>
            <a:endParaRPr lang="en-US" sz="2000" dirty="0"/>
          </a:p>
        </p:txBody>
      </p:sp>
      <p:pic>
        <p:nvPicPr>
          <p:cNvPr id="15" name="Picture 14" descr="Cathedral ceiling in yellow sunlight design">
            <a:extLst>
              <a:ext uri="{FF2B5EF4-FFF2-40B4-BE49-F238E27FC236}">
                <a16:creationId xmlns:a16="http://schemas.microsoft.com/office/drawing/2014/main" id="{0700B0F3-6FFC-F5DF-C5F9-37B7B4E94A6A}"/>
              </a:ext>
            </a:extLst>
          </p:cNvPr>
          <p:cNvPicPr>
            <a:picLocks noChangeAspect="1"/>
          </p:cNvPicPr>
          <p:nvPr/>
        </p:nvPicPr>
        <p:blipFill>
          <a:blip r:embed="rId2"/>
          <a:srcRect l="11981" r="1279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76714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C5CC6-90CA-B58B-F5E6-8F214FE893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C04B35-4412-6905-2188-35BF7391E550}"/>
              </a:ext>
            </a:extLst>
          </p:cNvPr>
          <p:cNvSpPr>
            <a:spLocks noGrp="1"/>
          </p:cNvSpPr>
          <p:nvPr>
            <p:ph type="title"/>
          </p:nvPr>
        </p:nvSpPr>
        <p:spPr>
          <a:xfrm>
            <a:off x="572493" y="238539"/>
            <a:ext cx="11018520" cy="1434415"/>
          </a:xfrm>
        </p:spPr>
        <p:txBody>
          <a:bodyPr anchor="b">
            <a:normAutofit/>
          </a:bodyPr>
          <a:lstStyle/>
          <a:p>
            <a:r>
              <a:rPr lang="en-CA" sz="5400" dirty="0"/>
              <a:t>Rhea Gupta</a:t>
            </a:r>
            <a:endParaRPr lang="en-US" sz="5400" dirty="0"/>
          </a:p>
        </p:txBody>
      </p:sp>
      <p:sp>
        <p:nvSpPr>
          <p:cNvPr id="3" name="Subtitle 2">
            <a:extLst>
              <a:ext uri="{FF2B5EF4-FFF2-40B4-BE49-F238E27FC236}">
                <a16:creationId xmlns:a16="http://schemas.microsoft.com/office/drawing/2014/main" id="{AEA37F91-BA8C-6934-7003-BE6811D8AC22}"/>
              </a:ext>
            </a:extLst>
          </p:cNvPr>
          <p:cNvSpPr>
            <a:spLocks noGrp="1"/>
          </p:cNvSpPr>
          <p:nvPr>
            <p:ph idx="1"/>
          </p:nvPr>
        </p:nvSpPr>
        <p:spPr>
          <a:xfrm>
            <a:off x="410260" y="1965512"/>
            <a:ext cx="7103165" cy="4653949"/>
          </a:xfrm>
        </p:spPr>
        <p:txBody>
          <a:bodyPr anchor="t">
            <a:normAutofit fontScale="40000" lnSpcReduction="20000"/>
          </a:bodyPr>
          <a:lstStyle/>
          <a:p>
            <a:pPr>
              <a:lnSpc>
                <a:spcPct val="90000"/>
              </a:lnSpc>
            </a:pPr>
            <a:endParaRPr lang="en-US" sz="3800" dirty="0"/>
          </a:p>
          <a:p>
            <a:pPr>
              <a:lnSpc>
                <a:spcPct val="115000"/>
              </a:lnSpc>
              <a:spcAft>
                <a:spcPts val="800"/>
              </a:spcAft>
            </a:pPr>
            <a:r>
              <a:rPr lang="en-CA" sz="3800" kern="100" dirty="0">
                <a:effectLst/>
                <a:latin typeface="Aptos" panose="020B0004020202020204" pitchFamily="34" charset="0"/>
                <a:ea typeface="Aptos" panose="020B0004020202020204" pitchFamily="34" charset="0"/>
                <a:cs typeface="Times New Roman" panose="02020603050405020304" pitchFamily="18" charset="0"/>
              </a:rPr>
              <a:t>Rhea Gupta is a third-year undergraduate student in the Faculty of Science at the University of Manitoba. </a:t>
            </a:r>
          </a:p>
          <a:p>
            <a:pPr>
              <a:lnSpc>
                <a:spcPct val="115000"/>
              </a:lnSpc>
              <a:spcAft>
                <a:spcPts val="800"/>
              </a:spcAft>
            </a:pPr>
            <a:r>
              <a:rPr lang="en-CA" sz="3800" kern="100" dirty="0">
                <a:effectLst/>
                <a:latin typeface="Aptos" panose="020B0004020202020204" pitchFamily="34" charset="0"/>
                <a:ea typeface="Aptos" panose="020B0004020202020204" pitchFamily="34" charset="0"/>
                <a:cs typeface="Times New Roman" panose="02020603050405020304" pitchFamily="18" charset="0"/>
              </a:rPr>
              <a:t>She is deeply involved with both the seniors and Hindu communities, whether that be through volunteering at her neighbourhood’s retirement home, initiating a group called Sustaining Strength of Seniors during the COVID-19 pandemic, or learning Bharatanatyam dance. </a:t>
            </a:r>
          </a:p>
          <a:p>
            <a:pPr>
              <a:lnSpc>
                <a:spcPct val="115000"/>
              </a:lnSpc>
              <a:spcAft>
                <a:spcPts val="800"/>
              </a:spcAft>
            </a:pPr>
            <a:r>
              <a:rPr lang="en-CA" sz="3800" kern="100" dirty="0">
                <a:effectLst/>
                <a:latin typeface="Aptos" panose="020B0004020202020204" pitchFamily="34" charset="0"/>
                <a:ea typeface="Aptos" panose="020B0004020202020204" pitchFamily="34" charset="0"/>
                <a:cs typeface="Times New Roman" panose="02020603050405020304" pitchFamily="18" charset="0"/>
              </a:rPr>
              <a:t>Moreover, the support she has received from the Hindu Seniors Centre ever since she was only 8 years old has been monumental, as she has performed dances, made speeches, and played instruments here over the years, and is very happy to be back.</a:t>
            </a:r>
          </a:p>
          <a:p>
            <a:pPr>
              <a:lnSpc>
                <a:spcPct val="115000"/>
              </a:lnSpc>
              <a:spcAft>
                <a:spcPts val="800"/>
              </a:spcAft>
            </a:pPr>
            <a:r>
              <a:rPr lang="en-CA" sz="3800" kern="100" dirty="0">
                <a:effectLst/>
                <a:latin typeface="Aptos" panose="020B0004020202020204" pitchFamily="34" charset="0"/>
                <a:ea typeface="Aptos" panose="020B0004020202020204" pitchFamily="34" charset="0"/>
                <a:cs typeface="Times New Roman" panose="02020603050405020304" pitchFamily="18" charset="0"/>
              </a:rPr>
              <a:t>Two years ago, under the guidance of Dr. Sareen, Rhea started working for </a:t>
            </a:r>
            <a:r>
              <a:rPr lang="en-CA" sz="3800" kern="100" dirty="0" err="1">
                <a:effectLst/>
                <a:latin typeface="Aptos" panose="020B0004020202020204" pitchFamily="34" charset="0"/>
                <a:ea typeface="Aptos" panose="020B0004020202020204" pitchFamily="34" charset="0"/>
                <a:cs typeface="Times New Roman" panose="02020603050405020304" pitchFamily="18" charset="0"/>
              </a:rPr>
              <a:t>CBTm</a:t>
            </a:r>
            <a:r>
              <a:rPr lang="en-CA" sz="3800" kern="100" dirty="0">
                <a:effectLst/>
                <a:latin typeface="Aptos" panose="020B0004020202020204" pitchFamily="34" charset="0"/>
                <a:ea typeface="Aptos" panose="020B0004020202020204" pitchFamily="34" charset="0"/>
                <a:cs typeface="Times New Roman" panose="02020603050405020304" pitchFamily="18" charset="0"/>
              </a:rPr>
              <a:t>, or Cognitive Behavioural Therapy With Mindfulness, a 5-class program to help people gain mental health skills. These experiences also allowed her to conduct her own research project over the summer regarding the mental health of military members and veterans.</a:t>
            </a:r>
          </a:p>
          <a:p>
            <a:pPr>
              <a:lnSpc>
                <a:spcPct val="90000"/>
              </a:lnSpc>
            </a:pPr>
            <a:endParaRPr lang="en-US" sz="1900" dirty="0"/>
          </a:p>
        </p:txBody>
      </p:sp>
      <p:pic>
        <p:nvPicPr>
          <p:cNvPr id="15" name="Picture 14" descr="Cathedral ceiling in yellow sunlight design">
            <a:extLst>
              <a:ext uri="{FF2B5EF4-FFF2-40B4-BE49-F238E27FC236}">
                <a16:creationId xmlns:a16="http://schemas.microsoft.com/office/drawing/2014/main" id="{49AE416F-CF38-2B30-8CDF-EBCBA5025802}"/>
              </a:ext>
            </a:extLst>
          </p:cNvPr>
          <p:cNvPicPr>
            <a:picLocks noChangeAspect="1"/>
          </p:cNvPicPr>
          <p:nvPr/>
        </p:nvPicPr>
        <p:blipFill>
          <a:blip r:embed="rId2"/>
          <a:srcRect l="13314" r="14531"/>
          <a:stretch/>
        </p:blipFill>
        <p:spPr>
          <a:xfrm>
            <a:off x="7675658" y="2093976"/>
            <a:ext cx="3941064" cy="4096512"/>
          </a:xfrm>
          <a:prstGeom prst="rect">
            <a:avLst/>
          </a:prstGeom>
        </p:spPr>
      </p:pic>
    </p:spTree>
    <p:extLst>
      <p:ext uri="{BB962C8B-B14F-4D97-AF65-F5344CB8AC3E}">
        <p14:creationId xmlns:p14="http://schemas.microsoft.com/office/powerpoint/2010/main" val="3018358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text on a black background&#10;&#10;AI-generated content may be incorrect.">
            <a:extLst>
              <a:ext uri="{FF2B5EF4-FFF2-40B4-BE49-F238E27FC236}">
                <a16:creationId xmlns:a16="http://schemas.microsoft.com/office/drawing/2014/main" id="{DAA3BB42-7ACF-4408-3B2B-F0B192EBF3F7}"/>
              </a:ext>
            </a:extLst>
          </p:cNvPr>
          <p:cNvPicPr>
            <a:picLocks noChangeAspect="1"/>
          </p:cNvPicPr>
          <p:nvPr/>
        </p:nvPicPr>
        <p:blipFill>
          <a:blip r:embed="rId2"/>
          <a:stretch>
            <a:fillRect/>
          </a:stretch>
        </p:blipFill>
        <p:spPr>
          <a:xfrm>
            <a:off x="2492738" y="1890236"/>
            <a:ext cx="7836977" cy="3219127"/>
          </a:xfrm>
          <a:prstGeom prst="rect">
            <a:avLst/>
          </a:prstGeom>
        </p:spPr>
      </p:pic>
      <p:sp>
        <p:nvSpPr>
          <p:cNvPr id="2" name="TextBox 1">
            <a:extLst>
              <a:ext uri="{FF2B5EF4-FFF2-40B4-BE49-F238E27FC236}">
                <a16:creationId xmlns:a16="http://schemas.microsoft.com/office/drawing/2014/main" id="{8E660825-523D-9A5E-D666-F1DF8212B56A}"/>
              </a:ext>
            </a:extLst>
          </p:cNvPr>
          <p:cNvSpPr txBox="1"/>
          <p:nvPr/>
        </p:nvSpPr>
        <p:spPr>
          <a:xfrm>
            <a:off x="3291840" y="5288340"/>
            <a:ext cx="5715000" cy="1569660"/>
          </a:xfrm>
          <a:prstGeom prst="rect">
            <a:avLst/>
          </a:prstGeom>
          <a:noFill/>
        </p:spPr>
        <p:txBody>
          <a:bodyPr wrap="square" rtlCol="0">
            <a:spAutoFit/>
          </a:bodyPr>
          <a:lstStyle/>
          <a:p>
            <a:pPr algn="ctr"/>
            <a:r>
              <a:rPr lang="en-US" sz="3200" dirty="0">
                <a:hlinkClick r:id="rId3"/>
              </a:rPr>
              <a:t>www.cbtm.ca</a:t>
            </a:r>
            <a:endParaRPr lang="en-US" sz="3200" dirty="0"/>
          </a:p>
          <a:p>
            <a:pPr algn="ctr"/>
            <a:r>
              <a:rPr lang="en-US" sz="3200" b="1" dirty="0"/>
              <a:t>Freely Accessible to all Manitobans</a:t>
            </a:r>
          </a:p>
        </p:txBody>
      </p:sp>
    </p:spTree>
    <p:extLst>
      <p:ext uri="{BB962C8B-B14F-4D97-AF65-F5344CB8AC3E}">
        <p14:creationId xmlns:p14="http://schemas.microsoft.com/office/powerpoint/2010/main" val="3378822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BC60-AA38-5DEF-3160-0CAA68F3D28C}"/>
              </a:ext>
            </a:extLst>
          </p:cNvPr>
          <p:cNvSpPr>
            <a:spLocks noGrp="1"/>
          </p:cNvSpPr>
          <p:nvPr>
            <p:ph type="title"/>
          </p:nvPr>
        </p:nvSpPr>
        <p:spPr>
          <a:xfrm>
            <a:off x="1468815" y="503852"/>
            <a:ext cx="9150675" cy="1427585"/>
          </a:xfrm>
        </p:spPr>
        <p:txBody>
          <a:bodyPr/>
          <a:lstStyle/>
          <a:p>
            <a:r>
              <a:rPr lang="en-US" dirty="0"/>
              <a:t>What is CBT?</a:t>
            </a:r>
          </a:p>
        </p:txBody>
      </p:sp>
      <p:pic>
        <p:nvPicPr>
          <p:cNvPr id="6" name="Content Placeholder 5" descr="A diagram of a diagram of a human brain&#10;&#10;AI-generated content may be incorrect.">
            <a:extLst>
              <a:ext uri="{FF2B5EF4-FFF2-40B4-BE49-F238E27FC236}">
                <a16:creationId xmlns:a16="http://schemas.microsoft.com/office/drawing/2014/main" id="{9CCDDE6F-E515-C0E5-E515-4A79A2A685B2}"/>
              </a:ext>
            </a:extLst>
          </p:cNvPr>
          <p:cNvPicPr>
            <a:picLocks noGrp="1" noChangeAspect="1"/>
          </p:cNvPicPr>
          <p:nvPr>
            <p:ph sz="quarter" idx="12"/>
          </p:nvPr>
        </p:nvPicPr>
        <p:blipFill>
          <a:blip r:embed="rId2"/>
          <a:stretch>
            <a:fillRect/>
          </a:stretch>
        </p:blipFill>
        <p:spPr>
          <a:xfrm>
            <a:off x="6853810" y="1579197"/>
            <a:ext cx="4964578" cy="4364852"/>
          </a:xfrm>
        </p:spPr>
      </p:pic>
      <p:sp>
        <p:nvSpPr>
          <p:cNvPr id="4" name="Slide Number Placeholder 3">
            <a:extLst>
              <a:ext uri="{FF2B5EF4-FFF2-40B4-BE49-F238E27FC236}">
                <a16:creationId xmlns:a16="http://schemas.microsoft.com/office/drawing/2014/main" id="{527C964F-E2D5-D8E7-C513-C47A7E409DF3}"/>
              </a:ext>
            </a:extLst>
          </p:cNvPr>
          <p:cNvSpPr>
            <a:spLocks noGrp="1"/>
          </p:cNvSpPr>
          <p:nvPr>
            <p:ph type="sldNum" sz="quarter" idx="15"/>
          </p:nvPr>
        </p:nvSpPr>
        <p:spPr/>
        <p:txBody>
          <a:bodyPr/>
          <a:lstStyle/>
          <a:p>
            <a:fld id="{18D65601-5AE2-46FC-B138-694DDD2B510D}" type="slidenum">
              <a:rPr lang="en-US" smtClean="0"/>
              <a:pPr/>
              <a:t>24</a:t>
            </a:fld>
            <a:endParaRPr lang="en-US" dirty="0"/>
          </a:p>
        </p:txBody>
      </p:sp>
      <p:sp>
        <p:nvSpPr>
          <p:cNvPr id="10" name="Content Placeholder 2">
            <a:extLst>
              <a:ext uri="{FF2B5EF4-FFF2-40B4-BE49-F238E27FC236}">
                <a16:creationId xmlns:a16="http://schemas.microsoft.com/office/drawing/2014/main" id="{D8EE8A50-B07B-966D-3FF5-0F8E45C658BF}"/>
              </a:ext>
            </a:extLst>
          </p:cNvPr>
          <p:cNvSpPr txBox="1">
            <a:spLocks/>
          </p:cNvSpPr>
          <p:nvPr/>
        </p:nvSpPr>
        <p:spPr>
          <a:xfrm>
            <a:off x="1463068" y="2108722"/>
            <a:ext cx="5090977" cy="4158208"/>
          </a:xfrm>
          <a:prstGeom prst="rect">
            <a:avLst/>
          </a:prstGeom>
        </p:spPr>
        <p:txBody>
          <a:bodyPr vert="horz" lIns="0" tIns="0" rIns="0" bIns="0" rtlCol="0" anchor="t">
            <a:normAutofit/>
          </a:bodyPr>
          <a:lst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1000"/>
              </a:spcBef>
              <a:spcAft>
                <a:spcPts val="0"/>
              </a:spcAft>
            </a:pPr>
            <a:r>
              <a:rPr lang="en-US" sz="2400" dirty="0">
                <a:latin typeface="Univers Light"/>
              </a:rPr>
              <a:t>Cognitive </a:t>
            </a:r>
            <a:r>
              <a:rPr lang="en-US" sz="2400" dirty="0" err="1">
                <a:latin typeface="Univers Light"/>
              </a:rPr>
              <a:t>Behavioural</a:t>
            </a:r>
            <a:r>
              <a:rPr lang="en-US" sz="2400" dirty="0">
                <a:latin typeface="Univers Light"/>
              </a:rPr>
              <a:t>  Therapy</a:t>
            </a:r>
          </a:p>
          <a:p>
            <a:pPr>
              <a:lnSpc>
                <a:spcPct val="150000"/>
              </a:lnSpc>
              <a:spcBef>
                <a:spcPts val="1000"/>
              </a:spcBef>
              <a:spcAft>
                <a:spcPts val="0"/>
              </a:spcAft>
            </a:pPr>
            <a:r>
              <a:rPr lang="en-US" sz="2400" dirty="0">
                <a:latin typeface="Univers Light"/>
              </a:rPr>
              <a:t>Psychotherapy that helps people shift unhelpful ways of thinking, feeling, and behaving</a:t>
            </a:r>
          </a:p>
          <a:p>
            <a:pPr>
              <a:lnSpc>
                <a:spcPct val="150000"/>
              </a:lnSpc>
              <a:spcBef>
                <a:spcPts val="1000"/>
              </a:spcBef>
              <a:spcAft>
                <a:spcPts val="0"/>
              </a:spcAft>
            </a:pPr>
            <a:r>
              <a:rPr lang="en-US" sz="2400" dirty="0"/>
              <a:t>Learning to identify and monitor your thoughts</a:t>
            </a:r>
            <a:endParaRPr lang="en-US" sz="2400"/>
          </a:p>
        </p:txBody>
      </p:sp>
      <p:sp>
        <p:nvSpPr>
          <p:cNvPr id="3" name="TextBox 2">
            <a:extLst>
              <a:ext uri="{FF2B5EF4-FFF2-40B4-BE49-F238E27FC236}">
                <a16:creationId xmlns:a16="http://schemas.microsoft.com/office/drawing/2014/main" id="{E92321F0-C320-CA45-625E-D2044B669862}"/>
              </a:ext>
            </a:extLst>
          </p:cNvPr>
          <p:cNvSpPr txBox="1"/>
          <p:nvPr/>
        </p:nvSpPr>
        <p:spPr>
          <a:xfrm>
            <a:off x="3825240" y="6010738"/>
            <a:ext cx="2438400" cy="584775"/>
          </a:xfrm>
          <a:prstGeom prst="rect">
            <a:avLst/>
          </a:prstGeom>
          <a:noFill/>
        </p:spPr>
        <p:txBody>
          <a:bodyPr wrap="square" rtlCol="0">
            <a:spAutoFit/>
          </a:bodyPr>
          <a:lstStyle/>
          <a:p>
            <a:r>
              <a:rPr lang="en-US" sz="3200" dirty="0" err="1"/>
              <a:t>www.cbtm.ca</a:t>
            </a:r>
            <a:endParaRPr lang="en-US" sz="3200" dirty="0"/>
          </a:p>
        </p:txBody>
      </p:sp>
    </p:spTree>
    <p:extLst>
      <p:ext uri="{BB962C8B-B14F-4D97-AF65-F5344CB8AC3E}">
        <p14:creationId xmlns:p14="http://schemas.microsoft.com/office/powerpoint/2010/main" val="2906152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20B4D-85AD-8B26-8015-B196B798FBEC}"/>
              </a:ext>
            </a:extLst>
          </p:cNvPr>
          <p:cNvSpPr>
            <a:spLocks noGrp="1"/>
          </p:cNvSpPr>
          <p:nvPr>
            <p:ph type="title"/>
          </p:nvPr>
        </p:nvSpPr>
        <p:spPr/>
        <p:txBody>
          <a:bodyPr/>
          <a:lstStyle/>
          <a:p>
            <a:r>
              <a:rPr lang="en-US" dirty="0"/>
              <a:t>What is mindfulness?</a:t>
            </a:r>
          </a:p>
        </p:txBody>
      </p:sp>
      <p:sp>
        <p:nvSpPr>
          <p:cNvPr id="3" name="Content Placeholder 2">
            <a:extLst>
              <a:ext uri="{FF2B5EF4-FFF2-40B4-BE49-F238E27FC236}">
                <a16:creationId xmlns:a16="http://schemas.microsoft.com/office/drawing/2014/main" id="{F7B065FC-4BD8-BBDD-D89F-CEB3D4CFA10D}"/>
              </a:ext>
            </a:extLst>
          </p:cNvPr>
          <p:cNvSpPr>
            <a:spLocks noGrp="1"/>
          </p:cNvSpPr>
          <p:nvPr>
            <p:ph sz="quarter" idx="12"/>
          </p:nvPr>
        </p:nvSpPr>
        <p:spPr/>
        <p:txBody>
          <a:bodyPr vert="horz" lIns="0" tIns="0" rIns="0" bIns="0" rtlCol="0" anchor="t">
            <a:normAutofit/>
          </a:bodyPr>
          <a:lstStyle/>
          <a:p>
            <a:r>
              <a:rPr lang="en-US" sz="2400" dirty="0"/>
              <a:t>Being aware of and accepting the current moment</a:t>
            </a:r>
          </a:p>
          <a:p>
            <a:pPr lvl="2">
              <a:buFont typeface="Wingdings" panose="020B0604020202020204" pitchFamily="34" charset="0"/>
              <a:buChar char="§"/>
            </a:pPr>
            <a:r>
              <a:rPr lang="en-US" sz="2400" dirty="0"/>
              <a:t>Body scans</a:t>
            </a:r>
          </a:p>
          <a:p>
            <a:pPr lvl="2">
              <a:buFont typeface="Wingdings" panose="020B0604020202020204" pitchFamily="34" charset="0"/>
              <a:buChar char="§"/>
            </a:pPr>
            <a:r>
              <a:rPr lang="en-US" sz="2400" dirty="0"/>
              <a:t>Breathing techniques</a:t>
            </a:r>
          </a:p>
          <a:p>
            <a:pPr lvl="2">
              <a:buFont typeface="Wingdings" panose="020B0604020202020204" pitchFamily="34" charset="0"/>
              <a:buChar char="§"/>
            </a:pPr>
            <a:r>
              <a:rPr lang="en-US" sz="2400" dirty="0"/>
              <a:t>Mindful eating</a:t>
            </a:r>
          </a:p>
          <a:p>
            <a:pPr lvl="2">
              <a:buFont typeface="Wingdings" panose="020B0604020202020204" pitchFamily="34" charset="0"/>
              <a:buChar char="§"/>
            </a:pPr>
            <a:r>
              <a:rPr lang="en-US" sz="2400" dirty="0"/>
              <a:t>Walking</a:t>
            </a:r>
          </a:p>
          <a:p>
            <a:pPr lvl="2">
              <a:buFont typeface="Wingdings" panose="020B0604020202020204" pitchFamily="34" charset="0"/>
              <a:buChar char="§"/>
            </a:pPr>
            <a:r>
              <a:rPr lang="en-US" sz="2400" dirty="0"/>
              <a:t>Meditation</a:t>
            </a:r>
          </a:p>
        </p:txBody>
      </p:sp>
      <p:sp>
        <p:nvSpPr>
          <p:cNvPr id="4" name="Slide Number Placeholder 3">
            <a:extLst>
              <a:ext uri="{FF2B5EF4-FFF2-40B4-BE49-F238E27FC236}">
                <a16:creationId xmlns:a16="http://schemas.microsoft.com/office/drawing/2014/main" id="{A000A676-7C1B-35D1-D72A-9AC57C36496A}"/>
              </a:ext>
            </a:extLst>
          </p:cNvPr>
          <p:cNvSpPr>
            <a:spLocks noGrp="1"/>
          </p:cNvSpPr>
          <p:nvPr>
            <p:ph type="sldNum" sz="quarter" idx="15"/>
          </p:nvPr>
        </p:nvSpPr>
        <p:spPr/>
        <p:txBody>
          <a:bodyPr/>
          <a:lstStyle/>
          <a:p>
            <a:fld id="{18D65601-5AE2-46FC-B138-694DDD2B510D}" type="slidenum">
              <a:rPr lang="en-US" smtClean="0"/>
              <a:pPr/>
              <a:t>25</a:t>
            </a:fld>
            <a:endParaRPr lang="en-US" dirty="0"/>
          </a:p>
        </p:txBody>
      </p:sp>
      <p:pic>
        <p:nvPicPr>
          <p:cNvPr id="7" name="Picture 6" descr="A person sitting in a yoga pose&#10;&#10;AI-generated content may be incorrect.">
            <a:extLst>
              <a:ext uri="{FF2B5EF4-FFF2-40B4-BE49-F238E27FC236}">
                <a16:creationId xmlns:a16="http://schemas.microsoft.com/office/drawing/2014/main" id="{AEF14ED9-CA99-20B3-80A1-30BA65E96D3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330985" y="1737747"/>
            <a:ext cx="3343761" cy="3382506"/>
          </a:xfrm>
          <a:prstGeom prst="rect">
            <a:avLst/>
          </a:prstGeom>
        </p:spPr>
      </p:pic>
      <p:sp>
        <p:nvSpPr>
          <p:cNvPr id="5" name="TextBox 4">
            <a:extLst>
              <a:ext uri="{FF2B5EF4-FFF2-40B4-BE49-F238E27FC236}">
                <a16:creationId xmlns:a16="http://schemas.microsoft.com/office/drawing/2014/main" id="{BC5FA969-426C-6BB0-A287-9CC6D937A5CB}"/>
              </a:ext>
            </a:extLst>
          </p:cNvPr>
          <p:cNvSpPr txBox="1"/>
          <p:nvPr/>
        </p:nvSpPr>
        <p:spPr>
          <a:xfrm>
            <a:off x="4892040" y="5547360"/>
            <a:ext cx="2438400" cy="584775"/>
          </a:xfrm>
          <a:prstGeom prst="rect">
            <a:avLst/>
          </a:prstGeom>
          <a:noFill/>
        </p:spPr>
        <p:txBody>
          <a:bodyPr wrap="square" rtlCol="0">
            <a:spAutoFit/>
          </a:bodyPr>
          <a:lstStyle/>
          <a:p>
            <a:r>
              <a:rPr lang="en-US" sz="3200" dirty="0" err="1"/>
              <a:t>www.cbtm.ca</a:t>
            </a:r>
            <a:endParaRPr lang="en-US" sz="3200" dirty="0"/>
          </a:p>
        </p:txBody>
      </p:sp>
    </p:spTree>
    <p:extLst>
      <p:ext uri="{BB962C8B-B14F-4D97-AF65-F5344CB8AC3E}">
        <p14:creationId xmlns:p14="http://schemas.microsoft.com/office/powerpoint/2010/main" val="13259544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0BC4A-D57C-C01F-4278-87FEB604BA4F}"/>
              </a:ext>
            </a:extLst>
          </p:cNvPr>
          <p:cNvSpPr>
            <a:spLocks noGrp="1"/>
          </p:cNvSpPr>
          <p:nvPr>
            <p:ph type="title"/>
          </p:nvPr>
        </p:nvSpPr>
        <p:spPr/>
        <p:txBody>
          <a:bodyPr/>
          <a:lstStyle/>
          <a:p>
            <a:r>
              <a:rPr lang="en-US" dirty="0"/>
              <a:t>Lack of access is a major barrier to mental health care</a:t>
            </a:r>
          </a:p>
        </p:txBody>
      </p:sp>
      <p:sp>
        <p:nvSpPr>
          <p:cNvPr id="3" name="Content Placeholder 2">
            <a:extLst>
              <a:ext uri="{FF2B5EF4-FFF2-40B4-BE49-F238E27FC236}">
                <a16:creationId xmlns:a16="http://schemas.microsoft.com/office/drawing/2014/main" id="{24AE2609-491E-60C7-95F6-440640A47AFC}"/>
              </a:ext>
            </a:extLst>
          </p:cNvPr>
          <p:cNvSpPr>
            <a:spLocks noGrp="1"/>
          </p:cNvSpPr>
          <p:nvPr>
            <p:ph sz="quarter" idx="12"/>
          </p:nvPr>
        </p:nvSpPr>
        <p:spPr>
          <a:xfrm>
            <a:off x="1385577" y="2147467"/>
            <a:ext cx="8552264" cy="4119463"/>
          </a:xfrm>
        </p:spPr>
        <p:txBody>
          <a:bodyPr vert="horz" lIns="0" tIns="0" rIns="0" bIns="0" rtlCol="0" anchor="t">
            <a:normAutofit fontScale="92500" lnSpcReduction="20000"/>
          </a:bodyPr>
          <a:lstStyle/>
          <a:p>
            <a:pPr>
              <a:lnSpc>
                <a:spcPct val="150000"/>
              </a:lnSpc>
              <a:spcBef>
                <a:spcPts val="1000"/>
              </a:spcBef>
              <a:spcAft>
                <a:spcPts val="0"/>
              </a:spcAft>
            </a:pPr>
            <a:r>
              <a:rPr lang="en-US" sz="2400" dirty="0">
                <a:latin typeface="Univers Light"/>
              </a:rPr>
              <a:t>1 in 5 Canadians experience a mental illness each year (over 5 million people)</a:t>
            </a:r>
            <a:endParaRPr lang="en-US"/>
          </a:p>
          <a:p>
            <a:pPr>
              <a:lnSpc>
                <a:spcPct val="150000"/>
              </a:lnSpc>
              <a:spcBef>
                <a:spcPts val="1000"/>
              </a:spcBef>
              <a:spcAft>
                <a:spcPts val="0"/>
              </a:spcAft>
            </a:pPr>
            <a:r>
              <a:rPr lang="en-US" sz="2400" dirty="0">
                <a:latin typeface="Univers Light"/>
              </a:rPr>
              <a:t>44% do not get treatment needs met</a:t>
            </a:r>
          </a:p>
          <a:p>
            <a:pPr lvl="1">
              <a:lnSpc>
                <a:spcPct val="150000"/>
              </a:lnSpc>
              <a:spcBef>
                <a:spcPts val="500"/>
              </a:spcBef>
              <a:spcAft>
                <a:spcPts val="0"/>
              </a:spcAft>
            </a:pPr>
            <a:r>
              <a:rPr lang="en-US" sz="2400" dirty="0">
                <a:latin typeface="Univers Light"/>
              </a:rPr>
              <a:t>Financial reasons</a:t>
            </a:r>
          </a:p>
          <a:p>
            <a:pPr lvl="1">
              <a:lnSpc>
                <a:spcPct val="150000"/>
              </a:lnSpc>
              <a:spcBef>
                <a:spcPts val="500"/>
              </a:spcBef>
              <a:spcAft>
                <a:spcPts val="0"/>
              </a:spcAft>
            </a:pPr>
            <a:r>
              <a:rPr lang="en-US" sz="2400" dirty="0">
                <a:latin typeface="Univers Light"/>
              </a:rPr>
              <a:t>Too busy</a:t>
            </a:r>
          </a:p>
          <a:p>
            <a:pPr lvl="1">
              <a:lnSpc>
                <a:spcPct val="150000"/>
              </a:lnSpc>
              <a:spcBef>
                <a:spcPts val="500"/>
              </a:spcBef>
              <a:spcAft>
                <a:spcPts val="0"/>
              </a:spcAft>
            </a:pPr>
            <a:r>
              <a:rPr lang="en-US" sz="2400" dirty="0">
                <a:latin typeface="Univers Light"/>
              </a:rPr>
              <a:t>Not sure where to go</a:t>
            </a:r>
          </a:p>
          <a:p>
            <a:pPr lvl="1">
              <a:lnSpc>
                <a:spcPct val="150000"/>
              </a:lnSpc>
              <a:spcBef>
                <a:spcPts val="500"/>
              </a:spcBef>
              <a:spcAft>
                <a:spcPts val="0"/>
              </a:spcAft>
            </a:pPr>
            <a:r>
              <a:rPr lang="en-US" sz="2400" dirty="0">
                <a:latin typeface="Univers Light"/>
              </a:rPr>
              <a:t>Vulnerable populations are least likely to get help (e.g., low income, youth, those without a primary care provider)</a:t>
            </a:r>
          </a:p>
          <a:p>
            <a:pPr>
              <a:lnSpc>
                <a:spcPct val="150000"/>
              </a:lnSpc>
            </a:pPr>
            <a:endParaRPr lang="en-US" sz="2400" dirty="0"/>
          </a:p>
        </p:txBody>
      </p:sp>
      <p:sp>
        <p:nvSpPr>
          <p:cNvPr id="4" name="Slide Number Placeholder 3">
            <a:extLst>
              <a:ext uri="{FF2B5EF4-FFF2-40B4-BE49-F238E27FC236}">
                <a16:creationId xmlns:a16="http://schemas.microsoft.com/office/drawing/2014/main" id="{D0DF3AA5-FD2A-5F24-9FDA-F271FEE1A3A6}"/>
              </a:ext>
            </a:extLst>
          </p:cNvPr>
          <p:cNvSpPr>
            <a:spLocks noGrp="1"/>
          </p:cNvSpPr>
          <p:nvPr>
            <p:ph type="sldNum" sz="quarter" idx="15"/>
          </p:nvPr>
        </p:nvSpPr>
        <p:spPr/>
        <p:txBody>
          <a:bodyPr/>
          <a:lstStyle/>
          <a:p>
            <a:fld id="{18D65601-5AE2-46FC-B138-694DDD2B510D}" type="slidenum">
              <a:rPr lang="en-US" smtClean="0"/>
              <a:pPr/>
              <a:t>26</a:t>
            </a:fld>
            <a:endParaRPr lang="en-US" dirty="0"/>
          </a:p>
        </p:txBody>
      </p:sp>
    </p:spTree>
    <p:extLst>
      <p:ext uri="{BB962C8B-B14F-4D97-AF65-F5344CB8AC3E}">
        <p14:creationId xmlns:p14="http://schemas.microsoft.com/office/powerpoint/2010/main" val="3826720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B575E-C06A-7A72-0DAE-C70779210C1B}"/>
              </a:ext>
            </a:extLst>
          </p:cNvPr>
          <p:cNvSpPr>
            <a:spLocks noGrp="1"/>
          </p:cNvSpPr>
          <p:nvPr>
            <p:ph type="title"/>
          </p:nvPr>
        </p:nvSpPr>
        <p:spPr>
          <a:xfrm>
            <a:off x="1525681" y="2710240"/>
            <a:ext cx="7217243" cy="1427585"/>
          </a:xfrm>
        </p:spPr>
        <p:txBody>
          <a:bodyPr vert="horz" lIns="0" tIns="45720" rIns="91440" bIns="45720" rtlCol="0" anchor="ctr">
            <a:noAutofit/>
          </a:bodyPr>
          <a:lstStyle/>
          <a:p>
            <a:r>
              <a:rPr lang="en-US" sz="4400" dirty="0"/>
              <a:t>Solution:</a:t>
            </a:r>
            <a:br>
              <a:rPr lang="en-US" sz="4400" dirty="0"/>
            </a:br>
            <a:r>
              <a:rPr lang="en-US" sz="4400" b="1" dirty="0"/>
              <a:t>Integration of Cognitive </a:t>
            </a:r>
            <a:r>
              <a:rPr lang="en-US" sz="4400" b="1" dirty="0" err="1"/>
              <a:t>Behavioural</a:t>
            </a:r>
            <a:r>
              <a:rPr lang="en-US" sz="4400" b="1" dirty="0"/>
              <a:t> Therapy with Mindfulness Program</a:t>
            </a:r>
          </a:p>
        </p:txBody>
      </p:sp>
      <p:sp>
        <p:nvSpPr>
          <p:cNvPr id="4" name="Slide Number Placeholder 3">
            <a:extLst>
              <a:ext uri="{FF2B5EF4-FFF2-40B4-BE49-F238E27FC236}">
                <a16:creationId xmlns:a16="http://schemas.microsoft.com/office/drawing/2014/main" id="{3221A2DB-B255-3759-98F3-367DF6CDEF4D}"/>
              </a:ext>
            </a:extLst>
          </p:cNvPr>
          <p:cNvSpPr>
            <a:spLocks noGrp="1"/>
          </p:cNvSpPr>
          <p:nvPr>
            <p:ph type="sldNum" sz="quarter" idx="15"/>
          </p:nvPr>
        </p:nvSpPr>
        <p:spPr/>
        <p:txBody>
          <a:bodyPr/>
          <a:lstStyle/>
          <a:p>
            <a:fld id="{18D65601-5AE2-46FC-B138-694DDD2B510D}" type="slidenum">
              <a:rPr lang="en-US" smtClean="0"/>
              <a:pPr/>
              <a:t>27</a:t>
            </a:fld>
            <a:endParaRPr lang="en-US" dirty="0"/>
          </a:p>
        </p:txBody>
      </p:sp>
    </p:spTree>
    <p:extLst>
      <p:ext uri="{BB962C8B-B14F-4D97-AF65-F5344CB8AC3E}">
        <p14:creationId xmlns:p14="http://schemas.microsoft.com/office/powerpoint/2010/main" val="366553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24118-A629-EDA4-AA42-E8AF9F26AF3D}"/>
              </a:ext>
            </a:extLst>
          </p:cNvPr>
          <p:cNvSpPr>
            <a:spLocks noGrp="1"/>
          </p:cNvSpPr>
          <p:nvPr>
            <p:ph type="title"/>
          </p:nvPr>
        </p:nvSpPr>
        <p:spPr/>
        <p:txBody>
          <a:bodyPr/>
          <a:lstStyle/>
          <a:p>
            <a:r>
              <a:rPr lang="en-US" dirty="0" err="1"/>
              <a:t>CBTm</a:t>
            </a:r>
          </a:p>
        </p:txBody>
      </p:sp>
      <p:sp>
        <p:nvSpPr>
          <p:cNvPr id="3" name="Content Placeholder 2">
            <a:extLst>
              <a:ext uri="{FF2B5EF4-FFF2-40B4-BE49-F238E27FC236}">
                <a16:creationId xmlns:a16="http://schemas.microsoft.com/office/drawing/2014/main" id="{B9C30136-599E-8DAD-8E7C-F38742069D83}"/>
              </a:ext>
            </a:extLst>
          </p:cNvPr>
          <p:cNvSpPr>
            <a:spLocks noGrp="1"/>
          </p:cNvSpPr>
          <p:nvPr>
            <p:ph sz="quarter" idx="12"/>
          </p:nvPr>
        </p:nvSpPr>
        <p:spPr>
          <a:xfrm>
            <a:off x="1385577" y="1824586"/>
            <a:ext cx="8552264" cy="4119463"/>
          </a:xfrm>
        </p:spPr>
        <p:txBody>
          <a:bodyPr vert="horz" lIns="0" tIns="0" rIns="0" bIns="0" rtlCol="0" anchor="t">
            <a:normAutofit lnSpcReduction="10000"/>
          </a:bodyPr>
          <a:lstStyle/>
          <a:p>
            <a:pPr>
              <a:lnSpc>
                <a:spcPct val="150000"/>
              </a:lnSpc>
              <a:spcBef>
                <a:spcPts val="1000"/>
              </a:spcBef>
              <a:spcAft>
                <a:spcPts val="0"/>
              </a:spcAft>
            </a:pPr>
            <a:r>
              <a:rPr lang="en-US" sz="2400" dirty="0">
                <a:latin typeface="Univers Light"/>
              </a:rPr>
              <a:t>Selected key CBT skills</a:t>
            </a:r>
            <a:endParaRPr lang="en-US"/>
          </a:p>
          <a:p>
            <a:pPr>
              <a:lnSpc>
                <a:spcPct val="150000"/>
              </a:lnSpc>
              <a:spcBef>
                <a:spcPts val="1000"/>
              </a:spcBef>
              <a:spcAft>
                <a:spcPts val="0"/>
              </a:spcAft>
            </a:pPr>
            <a:r>
              <a:rPr lang="en-US" sz="2400" dirty="0">
                <a:latin typeface="Univers Light"/>
              </a:rPr>
              <a:t>‘m’ for mindfulness</a:t>
            </a:r>
          </a:p>
          <a:p>
            <a:pPr lvl="1">
              <a:lnSpc>
                <a:spcPct val="150000"/>
              </a:lnSpc>
              <a:spcBef>
                <a:spcPts val="500"/>
              </a:spcBef>
              <a:spcAft>
                <a:spcPts val="0"/>
              </a:spcAft>
            </a:pPr>
            <a:r>
              <a:rPr lang="en-US" sz="2400" dirty="0">
                <a:latin typeface="Univers Light"/>
              </a:rPr>
              <a:t>Reduce stress, increase resiliency, improve emotion regulation, etc.</a:t>
            </a:r>
          </a:p>
          <a:p>
            <a:pPr>
              <a:lnSpc>
                <a:spcPct val="150000"/>
              </a:lnSpc>
              <a:spcBef>
                <a:spcPts val="1000"/>
              </a:spcBef>
              <a:spcAft>
                <a:spcPts val="0"/>
              </a:spcAft>
            </a:pPr>
            <a:r>
              <a:rPr lang="en-US" sz="2400" dirty="0">
                <a:latin typeface="Univers Light"/>
              </a:rPr>
              <a:t>Class-based model</a:t>
            </a:r>
          </a:p>
          <a:p>
            <a:pPr lvl="1">
              <a:lnSpc>
                <a:spcPct val="150000"/>
              </a:lnSpc>
              <a:spcBef>
                <a:spcPts val="500"/>
              </a:spcBef>
              <a:spcAft>
                <a:spcPts val="0"/>
              </a:spcAft>
            </a:pPr>
            <a:r>
              <a:rPr lang="en-US" sz="2400" dirty="0">
                <a:latin typeface="Univers Light"/>
              </a:rPr>
              <a:t>Large vs. small group or individual format</a:t>
            </a:r>
          </a:p>
          <a:p>
            <a:pPr>
              <a:lnSpc>
                <a:spcPct val="150000"/>
              </a:lnSpc>
              <a:spcBef>
                <a:spcPts val="1000"/>
              </a:spcBef>
              <a:spcAft>
                <a:spcPts val="0"/>
              </a:spcAft>
            </a:pPr>
            <a:r>
              <a:rPr lang="en-US" sz="2400" dirty="0">
                <a:latin typeface="Univers Light"/>
              </a:rPr>
              <a:t>Fewer (5 vs. 6-8) sessions, less intensive</a:t>
            </a:r>
          </a:p>
          <a:p>
            <a:pPr>
              <a:lnSpc>
                <a:spcPct val="150000"/>
              </a:lnSpc>
            </a:pPr>
            <a:endParaRPr lang="en-US" sz="2400" dirty="0"/>
          </a:p>
        </p:txBody>
      </p:sp>
      <p:sp>
        <p:nvSpPr>
          <p:cNvPr id="4" name="Slide Number Placeholder 3">
            <a:extLst>
              <a:ext uri="{FF2B5EF4-FFF2-40B4-BE49-F238E27FC236}">
                <a16:creationId xmlns:a16="http://schemas.microsoft.com/office/drawing/2014/main" id="{066917E6-CF65-E5B8-02F1-54040F5BB5BA}"/>
              </a:ext>
            </a:extLst>
          </p:cNvPr>
          <p:cNvSpPr>
            <a:spLocks noGrp="1"/>
          </p:cNvSpPr>
          <p:nvPr>
            <p:ph type="sldNum" sz="quarter" idx="15"/>
          </p:nvPr>
        </p:nvSpPr>
        <p:spPr/>
        <p:txBody>
          <a:bodyPr/>
          <a:lstStyle/>
          <a:p>
            <a:fld id="{18D65601-5AE2-46FC-B138-694DDD2B510D}" type="slidenum">
              <a:rPr lang="en-US" smtClean="0"/>
              <a:pPr/>
              <a:t>28</a:t>
            </a:fld>
            <a:endParaRPr lang="en-US" dirty="0"/>
          </a:p>
        </p:txBody>
      </p:sp>
      <p:sp>
        <p:nvSpPr>
          <p:cNvPr id="5" name="TextBox 4">
            <a:extLst>
              <a:ext uri="{FF2B5EF4-FFF2-40B4-BE49-F238E27FC236}">
                <a16:creationId xmlns:a16="http://schemas.microsoft.com/office/drawing/2014/main" id="{467A85BD-DA8D-A904-085E-AA555F68BE4F}"/>
              </a:ext>
            </a:extLst>
          </p:cNvPr>
          <p:cNvSpPr txBox="1"/>
          <p:nvPr/>
        </p:nvSpPr>
        <p:spPr>
          <a:xfrm>
            <a:off x="7071360" y="5769373"/>
            <a:ext cx="2438400" cy="584775"/>
          </a:xfrm>
          <a:prstGeom prst="rect">
            <a:avLst/>
          </a:prstGeom>
          <a:noFill/>
        </p:spPr>
        <p:txBody>
          <a:bodyPr wrap="square" rtlCol="0">
            <a:spAutoFit/>
          </a:bodyPr>
          <a:lstStyle/>
          <a:p>
            <a:r>
              <a:rPr lang="en-US" sz="3200" dirty="0" err="1"/>
              <a:t>www.cbtm.ca</a:t>
            </a:r>
            <a:endParaRPr lang="en-US" sz="3200" dirty="0"/>
          </a:p>
        </p:txBody>
      </p:sp>
    </p:spTree>
    <p:extLst>
      <p:ext uri="{BB962C8B-B14F-4D97-AF65-F5344CB8AC3E}">
        <p14:creationId xmlns:p14="http://schemas.microsoft.com/office/powerpoint/2010/main" val="14942034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A24D4-161F-F8BB-225D-186C4AB58F4F}"/>
              </a:ext>
            </a:extLst>
          </p:cNvPr>
          <p:cNvSpPr>
            <a:spLocks noGrp="1"/>
          </p:cNvSpPr>
          <p:nvPr>
            <p:ph type="title"/>
          </p:nvPr>
        </p:nvSpPr>
        <p:spPr/>
        <p:txBody>
          <a:bodyPr/>
          <a:lstStyle/>
          <a:p>
            <a:r>
              <a:rPr lang="en-US" dirty="0"/>
              <a:t>Topics Covered in </a:t>
            </a:r>
            <a:r>
              <a:rPr lang="en-US" dirty="0" err="1"/>
              <a:t>CBTm</a:t>
            </a:r>
          </a:p>
        </p:txBody>
      </p:sp>
      <p:sp>
        <p:nvSpPr>
          <p:cNvPr id="3" name="Content Placeholder 2">
            <a:extLst>
              <a:ext uri="{FF2B5EF4-FFF2-40B4-BE49-F238E27FC236}">
                <a16:creationId xmlns:a16="http://schemas.microsoft.com/office/drawing/2014/main" id="{2BB943F8-58CC-8627-EB39-E45DBFBABA06}"/>
              </a:ext>
            </a:extLst>
          </p:cNvPr>
          <p:cNvSpPr>
            <a:spLocks noGrp="1"/>
          </p:cNvSpPr>
          <p:nvPr>
            <p:ph sz="quarter" idx="12"/>
          </p:nvPr>
        </p:nvSpPr>
        <p:spPr/>
        <p:txBody>
          <a:bodyPr vert="horz" lIns="0" tIns="0" rIns="0" bIns="0" rtlCol="0" anchor="t">
            <a:normAutofit/>
          </a:bodyPr>
          <a:lstStyle/>
          <a:p>
            <a:pPr>
              <a:lnSpc>
                <a:spcPct val="90000"/>
              </a:lnSpc>
              <a:spcBef>
                <a:spcPts val="1000"/>
              </a:spcBef>
            </a:pPr>
            <a:r>
              <a:rPr lang="en-US" sz="2400" dirty="0">
                <a:latin typeface="Univers Light"/>
              </a:rPr>
              <a:t>Goal-setting skills</a:t>
            </a:r>
            <a:endParaRPr lang="en-US"/>
          </a:p>
          <a:p>
            <a:pPr>
              <a:lnSpc>
                <a:spcPct val="90000"/>
              </a:lnSpc>
              <a:spcBef>
                <a:spcPts val="1000"/>
              </a:spcBef>
            </a:pPr>
            <a:r>
              <a:rPr lang="en-US" sz="2400" dirty="0">
                <a:latin typeface="Univers Light"/>
              </a:rPr>
              <a:t>Relaxation strategies </a:t>
            </a:r>
          </a:p>
          <a:p>
            <a:pPr>
              <a:lnSpc>
                <a:spcPct val="90000"/>
              </a:lnSpc>
              <a:spcBef>
                <a:spcPts val="1000"/>
              </a:spcBef>
            </a:pPr>
            <a:r>
              <a:rPr lang="en-US" sz="2400" dirty="0">
                <a:latin typeface="Univers Light"/>
              </a:rPr>
              <a:t>Healthy living</a:t>
            </a:r>
          </a:p>
          <a:p>
            <a:pPr lvl="1">
              <a:lnSpc>
                <a:spcPct val="90000"/>
              </a:lnSpc>
              <a:spcBef>
                <a:spcPts val="500"/>
              </a:spcBef>
            </a:pPr>
            <a:r>
              <a:rPr lang="en-US" dirty="0">
                <a:latin typeface="Univers Light"/>
              </a:rPr>
              <a:t>Sleep, nutrition, substance use, exercise </a:t>
            </a:r>
          </a:p>
          <a:p>
            <a:pPr>
              <a:lnSpc>
                <a:spcPct val="90000"/>
              </a:lnSpc>
              <a:spcBef>
                <a:spcPts val="1000"/>
              </a:spcBef>
            </a:pPr>
            <a:r>
              <a:rPr lang="en-US" sz="2400" dirty="0">
                <a:latin typeface="Univers Light"/>
              </a:rPr>
              <a:t>Problem solving and anger management</a:t>
            </a:r>
          </a:p>
          <a:p>
            <a:pPr>
              <a:lnSpc>
                <a:spcPct val="90000"/>
              </a:lnSpc>
              <a:spcBef>
                <a:spcPts val="1000"/>
              </a:spcBef>
            </a:pPr>
            <a:r>
              <a:rPr lang="en-US" sz="2400" dirty="0">
                <a:latin typeface="Univers Light"/>
              </a:rPr>
              <a:t>Healthy thinking</a:t>
            </a:r>
            <a:endParaRPr lang="en-US" sz="2400" dirty="0"/>
          </a:p>
          <a:p>
            <a:pPr>
              <a:lnSpc>
                <a:spcPct val="90000"/>
              </a:lnSpc>
              <a:spcBef>
                <a:spcPts val="1000"/>
              </a:spcBef>
            </a:pPr>
            <a:r>
              <a:rPr lang="en-US" sz="2400" dirty="0"/>
              <a:t>Thinking traps</a:t>
            </a:r>
          </a:p>
          <a:p>
            <a:endParaRPr lang="en-US" dirty="0"/>
          </a:p>
        </p:txBody>
      </p:sp>
      <p:sp>
        <p:nvSpPr>
          <p:cNvPr id="4" name="Slide Number Placeholder 3">
            <a:extLst>
              <a:ext uri="{FF2B5EF4-FFF2-40B4-BE49-F238E27FC236}">
                <a16:creationId xmlns:a16="http://schemas.microsoft.com/office/drawing/2014/main" id="{6D81AB36-A99F-0C33-7DDF-98FCC91D2D3F}"/>
              </a:ext>
            </a:extLst>
          </p:cNvPr>
          <p:cNvSpPr>
            <a:spLocks noGrp="1"/>
          </p:cNvSpPr>
          <p:nvPr>
            <p:ph type="sldNum" sz="quarter" idx="15"/>
          </p:nvPr>
        </p:nvSpPr>
        <p:spPr/>
        <p:txBody>
          <a:bodyPr/>
          <a:lstStyle/>
          <a:p>
            <a:fld id="{18D65601-5AE2-46FC-B138-694DDD2B510D}" type="slidenum">
              <a:rPr lang="en-US" smtClean="0"/>
              <a:pPr/>
              <a:t>29</a:t>
            </a:fld>
            <a:endParaRPr lang="en-US" dirty="0"/>
          </a:p>
        </p:txBody>
      </p:sp>
      <p:sp>
        <p:nvSpPr>
          <p:cNvPr id="5" name="TextBox 4">
            <a:extLst>
              <a:ext uri="{FF2B5EF4-FFF2-40B4-BE49-F238E27FC236}">
                <a16:creationId xmlns:a16="http://schemas.microsoft.com/office/drawing/2014/main" id="{B770F8E0-CF6B-DAD0-CAEE-6A7416C934C6}"/>
              </a:ext>
            </a:extLst>
          </p:cNvPr>
          <p:cNvSpPr txBox="1"/>
          <p:nvPr/>
        </p:nvSpPr>
        <p:spPr>
          <a:xfrm>
            <a:off x="6949440" y="5684782"/>
            <a:ext cx="2438400" cy="584775"/>
          </a:xfrm>
          <a:prstGeom prst="rect">
            <a:avLst/>
          </a:prstGeom>
          <a:noFill/>
        </p:spPr>
        <p:txBody>
          <a:bodyPr wrap="square" rtlCol="0">
            <a:spAutoFit/>
          </a:bodyPr>
          <a:lstStyle/>
          <a:p>
            <a:r>
              <a:rPr lang="en-US" sz="3200" dirty="0" err="1"/>
              <a:t>www.cbtm.ca</a:t>
            </a:r>
            <a:endParaRPr lang="en-US" sz="3200" dirty="0"/>
          </a:p>
        </p:txBody>
      </p:sp>
    </p:spTree>
    <p:extLst>
      <p:ext uri="{BB962C8B-B14F-4D97-AF65-F5344CB8AC3E}">
        <p14:creationId xmlns:p14="http://schemas.microsoft.com/office/powerpoint/2010/main" val="1646847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6F2B98-94A4-49D8-00F3-D425E007701F}"/>
              </a:ext>
            </a:extLst>
          </p:cNvPr>
          <p:cNvSpPr>
            <a:spLocks noGrp="1"/>
          </p:cNvSpPr>
          <p:nvPr>
            <p:ph type="ctrTitle"/>
          </p:nvPr>
        </p:nvSpPr>
        <p:spPr>
          <a:xfrm>
            <a:off x="643468" y="643467"/>
            <a:ext cx="4620584" cy="4567137"/>
          </a:xfrm>
        </p:spPr>
        <p:txBody>
          <a:bodyPr>
            <a:normAutofit/>
          </a:bodyPr>
          <a:lstStyle/>
          <a:p>
            <a:pPr algn="l"/>
            <a:r>
              <a:rPr lang="en-US"/>
              <a:t>How many psychiatrists does it to take to change a light bulb?</a:t>
            </a:r>
          </a:p>
        </p:txBody>
      </p:sp>
      <p:sp>
        <p:nvSpPr>
          <p:cNvPr id="4" name="Subtitle 3">
            <a:extLst>
              <a:ext uri="{FF2B5EF4-FFF2-40B4-BE49-F238E27FC236}">
                <a16:creationId xmlns:a16="http://schemas.microsoft.com/office/drawing/2014/main" id="{1941DD7B-E984-4BB5-00B9-DDB4B11AAA6E}"/>
              </a:ext>
            </a:extLst>
          </p:cNvPr>
          <p:cNvSpPr>
            <a:spLocks noGrp="1"/>
          </p:cNvSpPr>
          <p:nvPr>
            <p:ph type="subTitle" idx="1"/>
          </p:nvPr>
        </p:nvSpPr>
        <p:spPr>
          <a:xfrm>
            <a:off x="643467" y="5277684"/>
            <a:ext cx="4620584" cy="775494"/>
          </a:xfrm>
        </p:spPr>
        <p:txBody>
          <a:bodyPr>
            <a:normAutofit/>
          </a:bodyPr>
          <a:lstStyle/>
          <a:p>
            <a:pPr algn="l"/>
            <a:endParaRPr lang="en-US"/>
          </a:p>
        </p:txBody>
      </p:sp>
      <p:pic>
        <p:nvPicPr>
          <p:cNvPr id="6" name="Picture 5" descr="Sea of lightbulbs in park with one lit up">
            <a:extLst>
              <a:ext uri="{FF2B5EF4-FFF2-40B4-BE49-F238E27FC236}">
                <a16:creationId xmlns:a16="http://schemas.microsoft.com/office/drawing/2014/main" id="{279D9ED0-A869-A075-7A0B-CDFD4DAB612D}"/>
              </a:ext>
            </a:extLst>
          </p:cNvPr>
          <p:cNvPicPr>
            <a:picLocks noChangeAspect="1"/>
          </p:cNvPicPr>
          <p:nvPr/>
        </p:nvPicPr>
        <p:blipFill>
          <a:blip r:embed="rId2"/>
          <a:srcRect l="17210" r="1758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5718438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27A89-EBA8-70F2-404D-DF94008090E1}"/>
              </a:ext>
            </a:extLst>
          </p:cNvPr>
          <p:cNvSpPr>
            <a:spLocks noGrp="1"/>
          </p:cNvSpPr>
          <p:nvPr>
            <p:ph type="title"/>
          </p:nvPr>
        </p:nvSpPr>
        <p:spPr/>
        <p:txBody>
          <a:bodyPr/>
          <a:lstStyle/>
          <a:p>
            <a:r>
              <a:rPr lang="en-US" dirty="0"/>
              <a:t>SMART Goals</a:t>
            </a:r>
          </a:p>
        </p:txBody>
      </p:sp>
      <p:sp>
        <p:nvSpPr>
          <p:cNvPr id="4" name="Slide Number Placeholder 3">
            <a:extLst>
              <a:ext uri="{FF2B5EF4-FFF2-40B4-BE49-F238E27FC236}">
                <a16:creationId xmlns:a16="http://schemas.microsoft.com/office/drawing/2014/main" id="{93C06171-5800-F186-B77C-20942C1F72F8}"/>
              </a:ext>
            </a:extLst>
          </p:cNvPr>
          <p:cNvSpPr>
            <a:spLocks noGrp="1"/>
          </p:cNvSpPr>
          <p:nvPr>
            <p:ph type="sldNum" sz="quarter" idx="15"/>
          </p:nvPr>
        </p:nvSpPr>
        <p:spPr/>
        <p:txBody>
          <a:bodyPr/>
          <a:lstStyle/>
          <a:p>
            <a:fld id="{18D65601-5AE2-46FC-B138-694DDD2B510D}" type="slidenum">
              <a:rPr lang="en-US" smtClean="0"/>
              <a:pPr/>
              <a:t>30</a:t>
            </a:fld>
            <a:endParaRPr lang="en-US" dirty="0"/>
          </a:p>
        </p:txBody>
      </p:sp>
      <p:graphicFrame>
        <p:nvGraphicFramePr>
          <p:cNvPr id="5" name="TextBox 4">
            <a:extLst>
              <a:ext uri="{FF2B5EF4-FFF2-40B4-BE49-F238E27FC236}">
                <a16:creationId xmlns:a16="http://schemas.microsoft.com/office/drawing/2014/main" id="{40422B34-0679-2B40-93B4-9DE6A768D4B8}"/>
              </a:ext>
            </a:extLst>
          </p:cNvPr>
          <p:cNvGraphicFramePr/>
          <p:nvPr>
            <p:extLst>
              <p:ext uri="{D42A27DB-BD31-4B8C-83A1-F6EECF244321}">
                <p14:modId xmlns:p14="http://schemas.microsoft.com/office/powerpoint/2010/main" val="1695936119"/>
              </p:ext>
            </p:extLst>
          </p:nvPr>
        </p:nvGraphicFramePr>
        <p:xfrm>
          <a:off x="4095937" y="1943273"/>
          <a:ext cx="5192192" cy="42238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41BB0E37-06F8-D212-7561-0C3AD340DDA4}"/>
              </a:ext>
            </a:extLst>
          </p:cNvPr>
          <p:cNvSpPr txBox="1"/>
          <p:nvPr/>
        </p:nvSpPr>
        <p:spPr>
          <a:xfrm>
            <a:off x="8991600" y="6167152"/>
            <a:ext cx="2438400" cy="584775"/>
          </a:xfrm>
          <a:prstGeom prst="rect">
            <a:avLst/>
          </a:prstGeom>
          <a:noFill/>
        </p:spPr>
        <p:txBody>
          <a:bodyPr wrap="square" rtlCol="0">
            <a:spAutoFit/>
          </a:bodyPr>
          <a:lstStyle/>
          <a:p>
            <a:r>
              <a:rPr lang="en-US" sz="3200" dirty="0" err="1"/>
              <a:t>www.cbtm.ca</a:t>
            </a:r>
            <a:endParaRPr lang="en-US" sz="3200" dirty="0"/>
          </a:p>
        </p:txBody>
      </p:sp>
    </p:spTree>
    <p:extLst>
      <p:ext uri="{BB962C8B-B14F-4D97-AF65-F5344CB8AC3E}">
        <p14:creationId xmlns:p14="http://schemas.microsoft.com/office/powerpoint/2010/main" val="6818183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6C51F-CC7B-560B-EFA8-C1A4081BC757}"/>
              </a:ext>
            </a:extLst>
          </p:cNvPr>
          <p:cNvSpPr>
            <a:spLocks noGrp="1"/>
          </p:cNvSpPr>
          <p:nvPr>
            <p:ph type="title"/>
          </p:nvPr>
        </p:nvSpPr>
        <p:spPr>
          <a:xfrm>
            <a:off x="1158849" y="155141"/>
            <a:ext cx="9150675" cy="1427585"/>
          </a:xfrm>
        </p:spPr>
        <p:txBody>
          <a:bodyPr/>
          <a:lstStyle/>
          <a:p>
            <a:r>
              <a:rPr lang="en-US" dirty="0"/>
              <a:t>Thought Records</a:t>
            </a:r>
          </a:p>
        </p:txBody>
      </p:sp>
      <p:pic>
        <p:nvPicPr>
          <p:cNvPr id="5" name="Content Placeholder 4" descr="Table&#10;&#10;Description automatically generated">
            <a:extLst>
              <a:ext uri="{FF2B5EF4-FFF2-40B4-BE49-F238E27FC236}">
                <a16:creationId xmlns:a16="http://schemas.microsoft.com/office/drawing/2014/main" id="{4750C2A4-8D31-A717-A0FB-70761E9AB1A8}"/>
              </a:ext>
            </a:extLst>
          </p:cNvPr>
          <p:cNvPicPr>
            <a:picLocks noGrp="1" noChangeAspect="1"/>
          </p:cNvPicPr>
          <p:nvPr>
            <p:ph sz="quarter" idx="12"/>
          </p:nvPr>
        </p:nvPicPr>
        <p:blipFill>
          <a:blip r:embed="rId2"/>
          <a:stretch>
            <a:fillRect/>
          </a:stretch>
        </p:blipFill>
        <p:spPr>
          <a:xfrm>
            <a:off x="5902710" y="-3355"/>
            <a:ext cx="5836292" cy="6857495"/>
          </a:xfrm>
        </p:spPr>
      </p:pic>
      <p:sp>
        <p:nvSpPr>
          <p:cNvPr id="4" name="Slide Number Placeholder 3">
            <a:extLst>
              <a:ext uri="{FF2B5EF4-FFF2-40B4-BE49-F238E27FC236}">
                <a16:creationId xmlns:a16="http://schemas.microsoft.com/office/drawing/2014/main" id="{637D5D07-547D-E018-B367-7E66C2C1D22A}"/>
              </a:ext>
            </a:extLst>
          </p:cNvPr>
          <p:cNvSpPr>
            <a:spLocks noGrp="1"/>
          </p:cNvSpPr>
          <p:nvPr>
            <p:ph type="sldNum" sz="quarter" idx="15"/>
          </p:nvPr>
        </p:nvSpPr>
        <p:spPr/>
        <p:txBody>
          <a:bodyPr/>
          <a:lstStyle/>
          <a:p>
            <a:fld id="{18D65601-5AE2-46FC-B138-694DDD2B510D}" type="slidenum">
              <a:rPr lang="en-US" smtClean="0"/>
              <a:pPr/>
              <a:t>31</a:t>
            </a:fld>
            <a:endParaRPr lang="en-US" dirty="0"/>
          </a:p>
        </p:txBody>
      </p:sp>
      <p:sp>
        <p:nvSpPr>
          <p:cNvPr id="7" name="Content Placeholder 2">
            <a:extLst>
              <a:ext uri="{FF2B5EF4-FFF2-40B4-BE49-F238E27FC236}">
                <a16:creationId xmlns:a16="http://schemas.microsoft.com/office/drawing/2014/main" id="{E90AB24A-0146-7F28-C073-E9B732E54131}"/>
              </a:ext>
            </a:extLst>
          </p:cNvPr>
          <p:cNvSpPr txBox="1">
            <a:spLocks/>
          </p:cNvSpPr>
          <p:nvPr/>
        </p:nvSpPr>
        <p:spPr>
          <a:xfrm>
            <a:off x="1385577" y="1708350"/>
            <a:ext cx="4341891" cy="4739393"/>
          </a:xfrm>
          <a:prstGeom prst="rect">
            <a:avLst/>
          </a:prstGeom>
        </p:spPr>
        <p:txBody>
          <a:bodyPr vert="horz" lIns="0" tIns="0" rIns="0" bIns="0" rtlCol="0" anchor="t">
            <a:normAutofit/>
          </a:bodyPr>
          <a:lst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spcBef>
                <a:spcPts val="1000"/>
              </a:spcBef>
            </a:pPr>
            <a:r>
              <a:rPr lang="en-US" sz="2400" dirty="0">
                <a:latin typeface="Univers Light"/>
              </a:rPr>
              <a:t>What</a:t>
            </a:r>
            <a:r>
              <a:rPr lang="en-US" sz="2400" dirty="0"/>
              <a:t> is the situation?</a:t>
            </a:r>
          </a:p>
          <a:p>
            <a:pPr>
              <a:lnSpc>
                <a:spcPct val="90000"/>
              </a:lnSpc>
              <a:spcBef>
                <a:spcPts val="1000"/>
              </a:spcBef>
            </a:pPr>
            <a:r>
              <a:rPr lang="en-US" sz="2400" dirty="0"/>
              <a:t>What am I thinking?</a:t>
            </a:r>
          </a:p>
          <a:p>
            <a:pPr>
              <a:lnSpc>
                <a:spcPct val="90000"/>
              </a:lnSpc>
              <a:spcBef>
                <a:spcPts val="1000"/>
              </a:spcBef>
            </a:pPr>
            <a:r>
              <a:rPr lang="en-US" sz="2400" dirty="0"/>
              <a:t>How strong is the feeling?</a:t>
            </a:r>
            <a:endParaRPr lang="en-US" dirty="0"/>
          </a:p>
          <a:p>
            <a:pPr>
              <a:lnSpc>
                <a:spcPct val="90000"/>
              </a:lnSpc>
              <a:spcBef>
                <a:spcPts val="1000"/>
              </a:spcBef>
            </a:pPr>
            <a:r>
              <a:rPr lang="en-US" sz="2400"/>
              <a:t>What makes me think it's true?</a:t>
            </a:r>
            <a:endParaRPr lang="en-US" sz="2400" dirty="0"/>
          </a:p>
          <a:p>
            <a:pPr>
              <a:lnSpc>
                <a:spcPct val="90000"/>
              </a:lnSpc>
              <a:spcBef>
                <a:spcPts val="1000"/>
              </a:spcBef>
            </a:pPr>
            <a:r>
              <a:rPr lang="en-US" sz="2400" dirty="0"/>
              <a:t>What's another way to look at this?</a:t>
            </a:r>
          </a:p>
          <a:p>
            <a:pPr>
              <a:lnSpc>
                <a:spcPct val="90000"/>
              </a:lnSpc>
              <a:spcBef>
                <a:spcPts val="1000"/>
              </a:spcBef>
            </a:pPr>
            <a:r>
              <a:rPr lang="en-US" sz="2400" dirty="0"/>
              <a:t>What's the worst that will happen?</a:t>
            </a:r>
          </a:p>
          <a:p>
            <a:pPr>
              <a:lnSpc>
                <a:spcPct val="90000"/>
              </a:lnSpc>
              <a:spcBef>
                <a:spcPts val="1000"/>
              </a:spcBef>
            </a:pPr>
            <a:r>
              <a:rPr lang="en-US" sz="2400" dirty="0"/>
              <a:t>What will probably happen?</a:t>
            </a:r>
          </a:p>
        </p:txBody>
      </p:sp>
    </p:spTree>
    <p:extLst>
      <p:ext uri="{BB962C8B-B14F-4D97-AF65-F5344CB8AC3E}">
        <p14:creationId xmlns:p14="http://schemas.microsoft.com/office/powerpoint/2010/main" val="21298228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66282-07F3-2E47-A6DF-881EF906CFD7}"/>
              </a:ext>
            </a:extLst>
          </p:cNvPr>
          <p:cNvSpPr>
            <a:spLocks noGrp="1"/>
          </p:cNvSpPr>
          <p:nvPr>
            <p:ph type="title"/>
          </p:nvPr>
        </p:nvSpPr>
        <p:spPr/>
        <p:txBody>
          <a:bodyPr/>
          <a:lstStyle/>
          <a:p>
            <a:r>
              <a:rPr lang="en-US" dirty="0" err="1"/>
              <a:t>CBTm</a:t>
            </a:r>
            <a:r>
              <a:rPr lang="en-US" dirty="0"/>
              <a:t> Program Format</a:t>
            </a:r>
          </a:p>
        </p:txBody>
      </p:sp>
      <p:sp>
        <p:nvSpPr>
          <p:cNvPr id="3" name="Content Placeholder 2">
            <a:extLst>
              <a:ext uri="{FF2B5EF4-FFF2-40B4-BE49-F238E27FC236}">
                <a16:creationId xmlns:a16="http://schemas.microsoft.com/office/drawing/2014/main" id="{468C3E8F-FEE3-EC49-62EE-801B4C8F796F}"/>
              </a:ext>
            </a:extLst>
          </p:cNvPr>
          <p:cNvSpPr>
            <a:spLocks noGrp="1"/>
          </p:cNvSpPr>
          <p:nvPr>
            <p:ph sz="quarter" idx="12"/>
          </p:nvPr>
        </p:nvSpPr>
        <p:spPr>
          <a:xfrm>
            <a:off x="1474343" y="1782151"/>
            <a:ext cx="8528074" cy="4482320"/>
          </a:xfrm>
        </p:spPr>
        <p:txBody>
          <a:bodyPr vert="horz" lIns="0" tIns="0" rIns="0" bIns="0" rtlCol="0" anchor="t">
            <a:normAutofit/>
          </a:bodyPr>
          <a:lstStyle/>
          <a:p>
            <a:r>
              <a:rPr lang="en-US" sz="2400" dirty="0"/>
              <a:t>90 minute classes  - once a week, for 5 weeks</a:t>
            </a:r>
          </a:p>
          <a:p>
            <a:r>
              <a:rPr lang="en-US" sz="2400" dirty="0"/>
              <a:t>Zoom-based videoconference</a:t>
            </a:r>
          </a:p>
          <a:p>
            <a:pPr lvl="2">
              <a:buFont typeface="Wingdings" panose="020B0604020202020204" pitchFamily="34" charset="0"/>
              <a:buChar char="§"/>
            </a:pPr>
            <a:r>
              <a:rPr lang="en-US" sz="2400" dirty="0"/>
              <a:t>Led by a facilitator</a:t>
            </a:r>
          </a:p>
          <a:p>
            <a:pPr lvl="2">
              <a:buFont typeface="Wingdings" panose="020B0604020202020204" pitchFamily="34" charset="0"/>
              <a:buChar char="§"/>
            </a:pPr>
            <a:r>
              <a:rPr lang="en-US" sz="2400" dirty="0"/>
              <a:t>Group-based</a:t>
            </a:r>
          </a:p>
          <a:p>
            <a:pPr lvl="2">
              <a:buFont typeface="Wingdings" panose="020B0604020202020204" pitchFamily="34" charset="0"/>
              <a:buChar char="§"/>
            </a:pPr>
            <a:r>
              <a:rPr lang="en-US" sz="2400" dirty="0"/>
              <a:t>Weekly times</a:t>
            </a:r>
          </a:p>
          <a:p>
            <a:r>
              <a:rPr lang="en-US" sz="2400" dirty="0"/>
              <a:t>Web-based online course</a:t>
            </a:r>
          </a:p>
          <a:p>
            <a:pPr lvl="2">
              <a:buFont typeface="Wingdings" panose="020B0604020202020204" pitchFamily="34" charset="0"/>
              <a:buChar char="§"/>
            </a:pPr>
            <a:r>
              <a:rPr lang="en-US" sz="2400" dirty="0"/>
              <a:t>Self-directed</a:t>
            </a:r>
          </a:p>
          <a:p>
            <a:pPr lvl="2">
              <a:buFont typeface="Wingdings" panose="020B0604020202020204" pitchFamily="34" charset="0"/>
              <a:buChar char="§"/>
            </a:pPr>
            <a:r>
              <a:rPr lang="en-US" sz="2400" dirty="0"/>
              <a:t>No facilitator</a:t>
            </a:r>
          </a:p>
          <a:p>
            <a:pPr lvl="2">
              <a:buFont typeface="Wingdings" panose="020B0604020202020204" pitchFamily="34" charset="0"/>
              <a:buChar char="§"/>
            </a:pPr>
            <a:r>
              <a:rPr lang="en-US" sz="2400" dirty="0"/>
              <a:t>Complete at your own pace</a:t>
            </a:r>
          </a:p>
          <a:p>
            <a:endParaRPr lang="en-US" sz="2400" dirty="0"/>
          </a:p>
          <a:p>
            <a:endParaRPr lang="en-US" sz="2400" dirty="0"/>
          </a:p>
        </p:txBody>
      </p:sp>
      <p:sp>
        <p:nvSpPr>
          <p:cNvPr id="4" name="Slide Number Placeholder 3">
            <a:extLst>
              <a:ext uri="{FF2B5EF4-FFF2-40B4-BE49-F238E27FC236}">
                <a16:creationId xmlns:a16="http://schemas.microsoft.com/office/drawing/2014/main" id="{C0E47CE8-E607-38A4-F6F4-F9321AFEF9E3}"/>
              </a:ext>
            </a:extLst>
          </p:cNvPr>
          <p:cNvSpPr>
            <a:spLocks noGrp="1"/>
          </p:cNvSpPr>
          <p:nvPr>
            <p:ph type="sldNum" sz="quarter" idx="15"/>
          </p:nvPr>
        </p:nvSpPr>
        <p:spPr/>
        <p:txBody>
          <a:bodyPr/>
          <a:lstStyle/>
          <a:p>
            <a:fld id="{18D65601-5AE2-46FC-B138-694DDD2B510D}" type="slidenum">
              <a:rPr lang="en-US" smtClean="0"/>
              <a:pPr/>
              <a:t>32</a:t>
            </a:fld>
            <a:endParaRPr lang="en-US" dirty="0"/>
          </a:p>
        </p:txBody>
      </p:sp>
      <p:sp>
        <p:nvSpPr>
          <p:cNvPr id="5" name="TextBox 4">
            <a:extLst>
              <a:ext uri="{FF2B5EF4-FFF2-40B4-BE49-F238E27FC236}">
                <a16:creationId xmlns:a16="http://schemas.microsoft.com/office/drawing/2014/main" id="{229C107F-0724-692F-EA7A-10215DD01C82}"/>
              </a:ext>
            </a:extLst>
          </p:cNvPr>
          <p:cNvSpPr txBox="1"/>
          <p:nvPr/>
        </p:nvSpPr>
        <p:spPr>
          <a:xfrm>
            <a:off x="8279257" y="5943601"/>
            <a:ext cx="2438400" cy="584775"/>
          </a:xfrm>
          <a:prstGeom prst="rect">
            <a:avLst/>
          </a:prstGeom>
          <a:noFill/>
        </p:spPr>
        <p:txBody>
          <a:bodyPr wrap="square" rtlCol="0">
            <a:spAutoFit/>
          </a:bodyPr>
          <a:lstStyle/>
          <a:p>
            <a:r>
              <a:rPr lang="en-US" sz="3200" dirty="0" err="1"/>
              <a:t>www.cbtm.ca</a:t>
            </a:r>
            <a:endParaRPr lang="en-US" sz="3200" dirty="0"/>
          </a:p>
        </p:txBody>
      </p:sp>
    </p:spTree>
    <p:extLst>
      <p:ext uri="{BB962C8B-B14F-4D97-AF65-F5344CB8AC3E}">
        <p14:creationId xmlns:p14="http://schemas.microsoft.com/office/powerpoint/2010/main" val="35856311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20F01-72E8-1304-B8A6-5D31D5CDC6AC}"/>
              </a:ext>
            </a:extLst>
          </p:cNvPr>
          <p:cNvSpPr>
            <a:spLocks noGrp="1"/>
          </p:cNvSpPr>
          <p:nvPr>
            <p:ph type="title"/>
          </p:nvPr>
        </p:nvSpPr>
        <p:spPr/>
        <p:txBody>
          <a:bodyPr/>
          <a:lstStyle/>
          <a:p>
            <a:r>
              <a:rPr lang="en-US" dirty="0"/>
              <a:t>Turning Pages</a:t>
            </a:r>
          </a:p>
        </p:txBody>
      </p:sp>
      <p:sp>
        <p:nvSpPr>
          <p:cNvPr id="3" name="Content Placeholder 2">
            <a:extLst>
              <a:ext uri="{FF2B5EF4-FFF2-40B4-BE49-F238E27FC236}">
                <a16:creationId xmlns:a16="http://schemas.microsoft.com/office/drawing/2014/main" id="{8AB9790D-0D99-62EC-970C-0919B4382430}"/>
              </a:ext>
            </a:extLst>
          </p:cNvPr>
          <p:cNvSpPr>
            <a:spLocks noGrp="1"/>
          </p:cNvSpPr>
          <p:nvPr>
            <p:ph sz="quarter" idx="12"/>
          </p:nvPr>
        </p:nvSpPr>
        <p:spPr/>
        <p:txBody>
          <a:bodyPr vert="horz" lIns="0" tIns="0" rIns="0" bIns="0" rtlCol="0" anchor="t">
            <a:normAutofit/>
          </a:bodyPr>
          <a:lstStyle/>
          <a:p>
            <a:r>
              <a:rPr lang="en-US" sz="2400" dirty="0"/>
              <a:t>Adaptation of </a:t>
            </a:r>
            <a:r>
              <a:rPr lang="en-US" sz="2400" dirty="0" err="1"/>
              <a:t>CBTm</a:t>
            </a:r>
            <a:r>
              <a:rPr lang="en-US" sz="2400" dirty="0"/>
              <a:t>, catered to the needs of </a:t>
            </a:r>
            <a:r>
              <a:rPr lang="en-US" sz="2400" b="1" dirty="0"/>
              <a:t>individuals 50+</a:t>
            </a:r>
          </a:p>
          <a:p>
            <a:r>
              <a:rPr lang="en-US" sz="2400" dirty="0"/>
              <a:t>Free of cost</a:t>
            </a:r>
          </a:p>
          <a:p>
            <a:r>
              <a:rPr lang="en-US" sz="2400" dirty="0"/>
              <a:t>Offered through Canadian Mental Health Association (CMHA)</a:t>
            </a:r>
          </a:p>
          <a:p>
            <a:r>
              <a:rPr lang="en-US" sz="2400" dirty="0"/>
              <a:t>Six in-person classes</a:t>
            </a:r>
          </a:p>
        </p:txBody>
      </p:sp>
      <p:sp>
        <p:nvSpPr>
          <p:cNvPr id="4" name="Slide Number Placeholder 3">
            <a:extLst>
              <a:ext uri="{FF2B5EF4-FFF2-40B4-BE49-F238E27FC236}">
                <a16:creationId xmlns:a16="http://schemas.microsoft.com/office/drawing/2014/main" id="{DF4CA93B-B76B-E327-96A5-3D351379C42F}"/>
              </a:ext>
            </a:extLst>
          </p:cNvPr>
          <p:cNvSpPr>
            <a:spLocks noGrp="1"/>
          </p:cNvSpPr>
          <p:nvPr>
            <p:ph type="sldNum" sz="quarter" idx="15"/>
          </p:nvPr>
        </p:nvSpPr>
        <p:spPr/>
        <p:txBody>
          <a:bodyPr/>
          <a:lstStyle/>
          <a:p>
            <a:fld id="{18D65601-5AE2-46FC-B138-694DDD2B510D}" type="slidenum">
              <a:rPr lang="en-US" smtClean="0"/>
              <a:pPr/>
              <a:t>33</a:t>
            </a:fld>
            <a:endParaRPr lang="en-US" dirty="0"/>
          </a:p>
        </p:txBody>
      </p:sp>
      <p:sp>
        <p:nvSpPr>
          <p:cNvPr id="5" name="TextBox 4">
            <a:extLst>
              <a:ext uri="{FF2B5EF4-FFF2-40B4-BE49-F238E27FC236}">
                <a16:creationId xmlns:a16="http://schemas.microsoft.com/office/drawing/2014/main" id="{B1D16926-3DE3-BFD6-C444-71A7A43F51EB}"/>
              </a:ext>
            </a:extLst>
          </p:cNvPr>
          <p:cNvSpPr txBox="1"/>
          <p:nvPr/>
        </p:nvSpPr>
        <p:spPr>
          <a:xfrm>
            <a:off x="7162800" y="5684782"/>
            <a:ext cx="2438400" cy="584775"/>
          </a:xfrm>
          <a:prstGeom prst="rect">
            <a:avLst/>
          </a:prstGeom>
          <a:noFill/>
        </p:spPr>
        <p:txBody>
          <a:bodyPr wrap="square" rtlCol="0">
            <a:spAutoFit/>
          </a:bodyPr>
          <a:lstStyle/>
          <a:p>
            <a:r>
              <a:rPr lang="en-US" sz="3200" dirty="0" err="1"/>
              <a:t>www.cbtm.ca</a:t>
            </a:r>
            <a:endParaRPr lang="en-US" sz="3200" dirty="0"/>
          </a:p>
        </p:txBody>
      </p:sp>
    </p:spTree>
    <p:extLst>
      <p:ext uri="{BB962C8B-B14F-4D97-AF65-F5344CB8AC3E}">
        <p14:creationId xmlns:p14="http://schemas.microsoft.com/office/powerpoint/2010/main" val="14701196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4B010-03CB-5E41-0DD5-C687FF582C88}"/>
              </a:ext>
            </a:extLst>
          </p:cNvPr>
          <p:cNvSpPr>
            <a:spLocks noGrp="1"/>
          </p:cNvSpPr>
          <p:nvPr>
            <p:ph type="title"/>
          </p:nvPr>
        </p:nvSpPr>
        <p:spPr/>
        <p:txBody>
          <a:bodyPr/>
          <a:lstStyle/>
          <a:p>
            <a:r>
              <a:rPr lang="en-US" dirty="0"/>
              <a:t>Is </a:t>
            </a:r>
            <a:r>
              <a:rPr lang="en-US" dirty="0" err="1"/>
              <a:t>CBTm</a:t>
            </a:r>
            <a:r>
              <a:rPr lang="en-US" dirty="0"/>
              <a:t> right for me?</a:t>
            </a:r>
          </a:p>
        </p:txBody>
      </p:sp>
      <p:sp>
        <p:nvSpPr>
          <p:cNvPr id="3" name="Content Placeholder 2">
            <a:extLst>
              <a:ext uri="{FF2B5EF4-FFF2-40B4-BE49-F238E27FC236}">
                <a16:creationId xmlns:a16="http://schemas.microsoft.com/office/drawing/2014/main" id="{5E2C72E8-E6A9-7FB5-A1FD-876CC1B27BBE}"/>
              </a:ext>
            </a:extLst>
          </p:cNvPr>
          <p:cNvSpPr>
            <a:spLocks noGrp="1"/>
          </p:cNvSpPr>
          <p:nvPr>
            <p:ph sz="quarter" idx="12"/>
          </p:nvPr>
        </p:nvSpPr>
        <p:spPr/>
        <p:txBody>
          <a:bodyPr vert="horz" lIns="0" tIns="0" rIns="0" bIns="0" rtlCol="0" anchor="t">
            <a:normAutofit/>
          </a:bodyPr>
          <a:lstStyle/>
          <a:p>
            <a:r>
              <a:rPr lang="en-US" sz="2400" b="1" dirty="0">
                <a:latin typeface="Univers Light"/>
                <a:ea typeface="Open Sans"/>
                <a:cs typeface="Open Sans"/>
              </a:rPr>
              <a:t>You want to learn skills to help improve your mental health</a:t>
            </a:r>
          </a:p>
          <a:p>
            <a:r>
              <a:rPr lang="en-US" sz="2400" dirty="0">
                <a:latin typeface="Univers Light"/>
                <a:ea typeface="Open Sans"/>
                <a:cs typeface="Open Sans"/>
              </a:rPr>
              <a:t>You struggle with anxiety and/or depressive symptoms</a:t>
            </a:r>
          </a:p>
          <a:p>
            <a:r>
              <a:rPr lang="en-US" sz="2400" dirty="0">
                <a:latin typeface="Univers Light"/>
                <a:ea typeface="Open Sans"/>
                <a:cs typeface="Open Sans"/>
              </a:rPr>
              <a:t>Your mental health is impacting your life in negative ways</a:t>
            </a:r>
            <a:endParaRPr lang="en-US" sz="2400">
              <a:latin typeface="Univers Light"/>
            </a:endParaRPr>
          </a:p>
        </p:txBody>
      </p:sp>
      <p:sp>
        <p:nvSpPr>
          <p:cNvPr id="4" name="Slide Number Placeholder 3">
            <a:extLst>
              <a:ext uri="{FF2B5EF4-FFF2-40B4-BE49-F238E27FC236}">
                <a16:creationId xmlns:a16="http://schemas.microsoft.com/office/drawing/2014/main" id="{A16E81C6-AE1E-E148-6828-96341CD70E2A}"/>
              </a:ext>
            </a:extLst>
          </p:cNvPr>
          <p:cNvSpPr>
            <a:spLocks noGrp="1"/>
          </p:cNvSpPr>
          <p:nvPr>
            <p:ph type="sldNum" sz="quarter" idx="15"/>
          </p:nvPr>
        </p:nvSpPr>
        <p:spPr/>
        <p:txBody>
          <a:bodyPr/>
          <a:lstStyle/>
          <a:p>
            <a:fld id="{18D65601-5AE2-46FC-B138-694DDD2B510D}" type="slidenum">
              <a:rPr lang="en-US" smtClean="0"/>
              <a:pPr/>
              <a:t>34</a:t>
            </a:fld>
            <a:endParaRPr lang="en-US" dirty="0"/>
          </a:p>
        </p:txBody>
      </p:sp>
      <p:sp>
        <p:nvSpPr>
          <p:cNvPr id="5" name="TextBox 4">
            <a:extLst>
              <a:ext uri="{FF2B5EF4-FFF2-40B4-BE49-F238E27FC236}">
                <a16:creationId xmlns:a16="http://schemas.microsoft.com/office/drawing/2014/main" id="{C0B4E9FA-F9C9-CF66-B4F2-81D611BBC52C}"/>
              </a:ext>
            </a:extLst>
          </p:cNvPr>
          <p:cNvSpPr txBox="1"/>
          <p:nvPr/>
        </p:nvSpPr>
        <p:spPr>
          <a:xfrm>
            <a:off x="7894320" y="5820695"/>
            <a:ext cx="2438400" cy="584775"/>
          </a:xfrm>
          <a:prstGeom prst="rect">
            <a:avLst/>
          </a:prstGeom>
          <a:noFill/>
        </p:spPr>
        <p:txBody>
          <a:bodyPr wrap="square" rtlCol="0">
            <a:spAutoFit/>
          </a:bodyPr>
          <a:lstStyle/>
          <a:p>
            <a:r>
              <a:rPr lang="en-US" sz="3200" dirty="0" err="1"/>
              <a:t>www.cbtm.ca</a:t>
            </a:r>
            <a:endParaRPr lang="en-US" sz="3200" dirty="0"/>
          </a:p>
        </p:txBody>
      </p:sp>
    </p:spTree>
    <p:extLst>
      <p:ext uri="{BB962C8B-B14F-4D97-AF65-F5344CB8AC3E}">
        <p14:creationId xmlns:p14="http://schemas.microsoft.com/office/powerpoint/2010/main" val="29186237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19C4E-D31B-2C65-672E-EBE3BE185A77}"/>
              </a:ext>
            </a:extLst>
          </p:cNvPr>
          <p:cNvSpPr>
            <a:spLocks noGrp="1"/>
          </p:cNvSpPr>
          <p:nvPr>
            <p:ph type="title"/>
          </p:nvPr>
        </p:nvSpPr>
        <p:spPr/>
        <p:txBody>
          <a:bodyPr/>
          <a:lstStyle/>
          <a:p>
            <a:r>
              <a:rPr lang="en-US" dirty="0"/>
              <a:t>Accessing </a:t>
            </a:r>
            <a:r>
              <a:rPr lang="en-US" dirty="0" err="1"/>
              <a:t>CBTm</a:t>
            </a:r>
          </a:p>
        </p:txBody>
      </p:sp>
      <p:sp>
        <p:nvSpPr>
          <p:cNvPr id="3" name="Content Placeholder 2">
            <a:extLst>
              <a:ext uri="{FF2B5EF4-FFF2-40B4-BE49-F238E27FC236}">
                <a16:creationId xmlns:a16="http://schemas.microsoft.com/office/drawing/2014/main" id="{74BDD044-C82E-92C5-99A1-276BD1E10B86}"/>
              </a:ext>
            </a:extLst>
          </p:cNvPr>
          <p:cNvSpPr>
            <a:spLocks noGrp="1"/>
          </p:cNvSpPr>
          <p:nvPr>
            <p:ph sz="quarter" idx="12"/>
          </p:nvPr>
        </p:nvSpPr>
        <p:spPr/>
        <p:txBody>
          <a:bodyPr vert="horz" lIns="0" tIns="0" rIns="0" bIns="0" rtlCol="0" anchor="t">
            <a:normAutofit/>
          </a:bodyPr>
          <a:lstStyle/>
          <a:p>
            <a:r>
              <a:rPr lang="en-US" sz="2800" dirty="0"/>
              <a:t>Visit </a:t>
            </a:r>
            <a:r>
              <a:rPr lang="en-US" sz="2800" dirty="0" err="1"/>
              <a:t>www.cbtm.ca</a:t>
            </a:r>
            <a:endParaRPr lang="en-US" sz="2800" dirty="0"/>
          </a:p>
          <a:p>
            <a:r>
              <a:rPr lang="en-US" sz="2800" dirty="0"/>
              <a:t>Speak to your primary care provider</a:t>
            </a:r>
          </a:p>
          <a:p>
            <a:r>
              <a:rPr lang="en-US" sz="2800" dirty="0"/>
              <a:t>For Turning Pages, call (204) 982-6138</a:t>
            </a:r>
          </a:p>
        </p:txBody>
      </p:sp>
      <p:sp>
        <p:nvSpPr>
          <p:cNvPr id="4" name="Slide Number Placeholder 3">
            <a:extLst>
              <a:ext uri="{FF2B5EF4-FFF2-40B4-BE49-F238E27FC236}">
                <a16:creationId xmlns:a16="http://schemas.microsoft.com/office/drawing/2014/main" id="{D7A4FFE7-C9EF-B939-3DBA-3D90A56C78EE}"/>
              </a:ext>
            </a:extLst>
          </p:cNvPr>
          <p:cNvSpPr>
            <a:spLocks noGrp="1"/>
          </p:cNvSpPr>
          <p:nvPr>
            <p:ph type="sldNum" sz="quarter" idx="15"/>
          </p:nvPr>
        </p:nvSpPr>
        <p:spPr/>
        <p:txBody>
          <a:bodyPr/>
          <a:lstStyle/>
          <a:p>
            <a:fld id="{18D65601-5AE2-46FC-B138-694DDD2B510D}" type="slidenum">
              <a:rPr lang="en-US" smtClean="0"/>
              <a:pPr/>
              <a:t>35</a:t>
            </a:fld>
            <a:endParaRPr lang="en-US" dirty="0"/>
          </a:p>
        </p:txBody>
      </p:sp>
    </p:spTree>
    <p:extLst>
      <p:ext uri="{BB962C8B-B14F-4D97-AF65-F5344CB8AC3E}">
        <p14:creationId xmlns:p14="http://schemas.microsoft.com/office/powerpoint/2010/main" val="41592836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BA43E0-2D33-445E-B2C6-053B4C3918DC}"/>
              </a:ext>
            </a:extLst>
          </p:cNvPr>
          <p:cNvSpPr>
            <a:spLocks noGrp="1"/>
          </p:cNvSpPr>
          <p:nvPr>
            <p:ph type="title"/>
          </p:nvPr>
        </p:nvSpPr>
        <p:spPr/>
        <p:txBody>
          <a:bodyPr>
            <a:normAutofit fontScale="90000"/>
          </a:bodyPr>
          <a:lstStyle/>
          <a:p>
            <a:r>
              <a:rPr lang="en-CA" sz="4000" dirty="0"/>
              <a:t>Helpful resources </a:t>
            </a:r>
          </a:p>
        </p:txBody>
      </p:sp>
      <p:sp>
        <p:nvSpPr>
          <p:cNvPr id="6" name="Content Placeholder 5">
            <a:extLst>
              <a:ext uri="{FF2B5EF4-FFF2-40B4-BE49-F238E27FC236}">
                <a16:creationId xmlns:a16="http://schemas.microsoft.com/office/drawing/2014/main" id="{131E5023-2787-4DF0-8612-3F4B77AE4746}"/>
              </a:ext>
            </a:extLst>
          </p:cNvPr>
          <p:cNvSpPr>
            <a:spLocks noGrp="1"/>
          </p:cNvSpPr>
          <p:nvPr>
            <p:ph idx="1"/>
          </p:nvPr>
        </p:nvSpPr>
        <p:spPr>
          <a:xfrm>
            <a:off x="432000" y="1392572"/>
            <a:ext cx="2495758" cy="4798678"/>
          </a:xfrm>
        </p:spPr>
        <p:txBody>
          <a:bodyPr/>
          <a:lstStyle/>
          <a:p>
            <a:r>
              <a:rPr lang="en-US" sz="2400" b="0" i="0" u="none" strike="noStrike" dirty="0">
                <a:solidFill>
                  <a:schemeClr val="tx1"/>
                </a:solidFill>
                <a:effectLst/>
              </a:rPr>
              <a:t>Mindshift</a:t>
            </a:r>
            <a:endParaRPr lang="en-US" sz="2400" dirty="0">
              <a:solidFill>
                <a:schemeClr val="tx1"/>
              </a:solidFill>
            </a:endParaRPr>
          </a:p>
          <a:p>
            <a:endParaRPr lang="en-CA" dirty="0"/>
          </a:p>
        </p:txBody>
      </p:sp>
      <p:sp>
        <p:nvSpPr>
          <p:cNvPr id="7" name="Text Placeholder 6">
            <a:extLst>
              <a:ext uri="{FF2B5EF4-FFF2-40B4-BE49-F238E27FC236}">
                <a16:creationId xmlns:a16="http://schemas.microsoft.com/office/drawing/2014/main" id="{4C6B8AB8-952B-4C62-B085-5290AE882BAE}"/>
              </a:ext>
            </a:extLst>
          </p:cNvPr>
          <p:cNvSpPr>
            <a:spLocks noGrp="1"/>
          </p:cNvSpPr>
          <p:nvPr>
            <p:ph type="body" sz="quarter" idx="12"/>
          </p:nvPr>
        </p:nvSpPr>
        <p:spPr>
          <a:xfrm>
            <a:off x="2719235" y="1392572"/>
            <a:ext cx="2382483" cy="4798678"/>
          </a:xfrm>
        </p:spPr>
        <p:txBody>
          <a:bodyPr vert="horz" lIns="0" tIns="0" rIns="0" bIns="0" rtlCol="0" anchor="t">
            <a:noAutofit/>
          </a:bodyPr>
          <a:lstStyle/>
          <a:p>
            <a:r>
              <a:rPr lang="en-US" sz="2400">
                <a:solidFill>
                  <a:schemeClr val="tx1"/>
                </a:solidFill>
                <a:cs typeface="Calibri Light"/>
              </a:rPr>
              <a:t>Headspace</a:t>
            </a:r>
            <a:endParaRPr lang="en-US" sz="2400" dirty="0">
              <a:solidFill>
                <a:schemeClr val="tx1"/>
              </a:solidFill>
              <a:cs typeface="Calibri Light"/>
            </a:endParaRPr>
          </a:p>
          <a:p>
            <a:endParaRPr lang="en-CA" dirty="0"/>
          </a:p>
        </p:txBody>
      </p:sp>
      <p:sp>
        <p:nvSpPr>
          <p:cNvPr id="8" name="Text Placeholder 7">
            <a:extLst>
              <a:ext uri="{FF2B5EF4-FFF2-40B4-BE49-F238E27FC236}">
                <a16:creationId xmlns:a16="http://schemas.microsoft.com/office/drawing/2014/main" id="{5EF9155D-31EA-40AB-B294-ED8088BA1844}"/>
              </a:ext>
            </a:extLst>
          </p:cNvPr>
          <p:cNvSpPr>
            <a:spLocks noGrp="1"/>
          </p:cNvSpPr>
          <p:nvPr>
            <p:ph type="body" sz="quarter" idx="13"/>
          </p:nvPr>
        </p:nvSpPr>
        <p:spPr>
          <a:xfrm>
            <a:off x="5382137" y="1392571"/>
            <a:ext cx="2646127" cy="4899171"/>
          </a:xfrm>
        </p:spPr>
        <p:txBody>
          <a:bodyPr/>
          <a:lstStyle/>
          <a:p>
            <a:r>
              <a:rPr lang="en-US" sz="2400" dirty="0" err="1">
                <a:solidFill>
                  <a:schemeClr val="tx1"/>
                </a:solidFill>
              </a:rPr>
              <a:t>CBTi</a:t>
            </a:r>
            <a:r>
              <a:rPr lang="en-US" sz="2400" dirty="0">
                <a:solidFill>
                  <a:schemeClr val="tx1"/>
                </a:solidFill>
              </a:rPr>
              <a:t>-Coach for Insomnia</a:t>
            </a:r>
          </a:p>
          <a:p>
            <a:endParaRPr lang="en-CA" dirty="0"/>
          </a:p>
        </p:txBody>
      </p:sp>
      <p:sp>
        <p:nvSpPr>
          <p:cNvPr id="9" name="Text Placeholder 8">
            <a:extLst>
              <a:ext uri="{FF2B5EF4-FFF2-40B4-BE49-F238E27FC236}">
                <a16:creationId xmlns:a16="http://schemas.microsoft.com/office/drawing/2014/main" id="{E4A26E51-9623-4417-B39D-5E2B4894F993}"/>
              </a:ext>
            </a:extLst>
          </p:cNvPr>
          <p:cNvSpPr>
            <a:spLocks noGrp="1"/>
          </p:cNvSpPr>
          <p:nvPr>
            <p:ph type="body" sz="quarter" idx="14"/>
          </p:nvPr>
        </p:nvSpPr>
        <p:spPr>
          <a:xfrm>
            <a:off x="8373438" y="1400961"/>
            <a:ext cx="2247038" cy="4679250"/>
          </a:xfrm>
        </p:spPr>
        <p:txBody>
          <a:bodyPr vert="horz" lIns="0" tIns="0" rIns="0" bIns="0" rtlCol="0" anchor="t">
            <a:noAutofit/>
          </a:bodyPr>
          <a:lstStyle/>
          <a:p>
            <a:r>
              <a:rPr lang="en-US" sz="2400" dirty="0">
                <a:solidFill>
                  <a:schemeClr val="tx1"/>
                </a:solidFill>
              </a:rPr>
              <a:t>Calm: Sleep, Meditate, Relax </a:t>
            </a:r>
          </a:p>
        </p:txBody>
      </p:sp>
      <p:pic>
        <p:nvPicPr>
          <p:cNvPr id="14" name="Picture 13">
            <a:extLst>
              <a:ext uri="{FF2B5EF4-FFF2-40B4-BE49-F238E27FC236}">
                <a16:creationId xmlns:a16="http://schemas.microsoft.com/office/drawing/2014/main" id="{80958F73-C59F-4DB5-AECE-4807D0101FAA}"/>
              </a:ext>
            </a:extLst>
          </p:cNvPr>
          <p:cNvPicPr>
            <a:picLocks noChangeAspect="1"/>
          </p:cNvPicPr>
          <p:nvPr/>
        </p:nvPicPr>
        <p:blipFill rotWithShape="1">
          <a:blip r:embed="rId3"/>
          <a:srcRect l="17244" t="19082" r="68281" b="58288"/>
          <a:stretch/>
        </p:blipFill>
        <p:spPr>
          <a:xfrm>
            <a:off x="5966288" y="3158454"/>
            <a:ext cx="1311988" cy="1367404"/>
          </a:xfrm>
          <a:prstGeom prst="roundRect">
            <a:avLst/>
          </a:prstGeom>
          <a:solidFill>
            <a:srgbClr val="FFFFFF">
              <a:shade val="85000"/>
            </a:srgbClr>
          </a:solidFill>
          <a:ln>
            <a:noFill/>
          </a:ln>
          <a:effectLst>
            <a:reflection blurRad="12700" stA="38000" endPos="28000" dist="5000" dir="5400000" sy="-100000" algn="bl" rotWithShape="0"/>
          </a:effectLst>
        </p:spPr>
      </p:pic>
      <p:sp>
        <p:nvSpPr>
          <p:cNvPr id="15" name="Slide Number Placeholder 2">
            <a:extLst>
              <a:ext uri="{FF2B5EF4-FFF2-40B4-BE49-F238E27FC236}">
                <a16:creationId xmlns:a16="http://schemas.microsoft.com/office/drawing/2014/main" id="{3ADDC2B5-EE17-4672-87EF-276BEBF036A4}"/>
              </a:ext>
            </a:extLst>
          </p:cNvPr>
          <p:cNvSpPr>
            <a:spLocks noGrp="1"/>
          </p:cNvSpPr>
          <p:nvPr>
            <p:ph type="sldNum" sz="quarter" idx="33"/>
          </p:nvPr>
        </p:nvSpPr>
        <p:spPr>
          <a:xfrm>
            <a:off x="11727656" y="6277243"/>
            <a:ext cx="464344" cy="400188"/>
          </a:xfrm>
        </p:spPr>
        <p:txBody>
          <a:bodyPr/>
          <a:lstStyle/>
          <a:p>
            <a:fld id="{19B51A1E-902D-48AF-9020-955120F399B6}" type="slidenum">
              <a:rPr lang="en-US" noProof="0" smtClean="0"/>
              <a:pPr/>
              <a:t>36</a:t>
            </a:fld>
            <a:endParaRPr lang="en-US" noProof="0" dirty="0"/>
          </a:p>
        </p:txBody>
      </p:sp>
      <p:sp>
        <p:nvSpPr>
          <p:cNvPr id="2" name="Rectangle 1">
            <a:extLst>
              <a:ext uri="{FF2B5EF4-FFF2-40B4-BE49-F238E27FC236}">
                <a16:creationId xmlns:a16="http://schemas.microsoft.com/office/drawing/2014/main" id="{3924B275-862B-0345-A6CD-18D6D220FA52}"/>
              </a:ext>
            </a:extLst>
          </p:cNvPr>
          <p:cNvSpPr/>
          <p:nvPr/>
        </p:nvSpPr>
        <p:spPr>
          <a:xfrm>
            <a:off x="332976" y="5840256"/>
            <a:ext cx="12240023" cy="923330"/>
          </a:xfrm>
          <a:prstGeom prst="rect">
            <a:avLst/>
          </a:prstGeom>
        </p:spPr>
        <p:txBody>
          <a:bodyPr wrap="square">
            <a:spAutoFit/>
          </a:bodyPr>
          <a:lstStyle/>
          <a:p>
            <a:pPr marL="285750" indent="-285750"/>
            <a:r>
              <a:rPr lang="en-CA" dirty="0">
                <a:ea typeface="+mn-lt"/>
                <a:cs typeface="+mn-lt"/>
                <a:hlinkClick r:id="rId4">
                  <a:extLst>
                    <a:ext uri="{A12FA001-AC4F-418D-AE19-62706E023703}">
                      <ahyp:hlinkClr xmlns:ahyp="http://schemas.microsoft.com/office/drawing/2018/hyperlinkcolor" val="tx"/>
                    </a:ext>
                  </a:extLst>
                </a:hlinkClick>
              </a:rPr>
              <a:t>www.anxietycanada.com</a:t>
            </a:r>
            <a:r>
              <a:rPr lang="en-CA" dirty="0">
                <a:ea typeface="+mn-lt"/>
                <a:cs typeface="+mn-lt"/>
              </a:rPr>
              <a:t>              	   </a:t>
            </a:r>
            <a:r>
              <a:rPr lang="en-CA" dirty="0">
                <a:ea typeface="+mn-lt"/>
                <a:cs typeface="+mn-lt"/>
                <a:hlinkClick r:id="rId5">
                  <a:extLst>
                    <a:ext uri="{A12FA001-AC4F-418D-AE19-62706E023703}">
                      <ahyp:hlinkClr xmlns:ahyp="http://schemas.microsoft.com/office/drawing/2018/hyperlinkcolor" val="tx"/>
                    </a:ext>
                  </a:extLst>
                </a:hlinkClick>
              </a:rPr>
              <a:t>www.heretohelp.bc.ca</a:t>
            </a:r>
            <a:r>
              <a:rPr lang="en-CA" dirty="0">
                <a:ea typeface="+mn-lt"/>
                <a:cs typeface="+mn-lt"/>
              </a:rPr>
              <a:t> 			</a:t>
            </a:r>
            <a:r>
              <a:rPr lang="en-CA" dirty="0">
                <a:ea typeface="+mn-lt"/>
                <a:cs typeface="+mn-lt"/>
                <a:hlinkClick r:id="rId6">
                  <a:extLst>
                    <a:ext uri="{A12FA001-AC4F-418D-AE19-62706E023703}">
                      <ahyp:hlinkClr xmlns:ahyp="http://schemas.microsoft.com/office/drawing/2018/hyperlinkcolor" val="tx"/>
                    </a:ext>
                  </a:extLst>
                </a:hlinkClick>
              </a:rPr>
              <a:t>http://mbaddictionhelp.ca</a:t>
            </a:r>
            <a:r>
              <a:rPr lang="en-CA" dirty="0">
                <a:ea typeface="+mn-lt"/>
                <a:cs typeface="+mn-lt"/>
              </a:rPr>
              <a:t> </a:t>
            </a:r>
          </a:p>
          <a:p>
            <a:pPr marL="285750" indent="-285750"/>
            <a:endParaRPr lang="en-CA" dirty="0">
              <a:ea typeface="+mn-lt"/>
              <a:cs typeface="+mn-lt"/>
            </a:endParaRPr>
          </a:p>
          <a:p>
            <a:pPr marL="285750" indent="-285750"/>
            <a:r>
              <a:rPr lang="en-CA" dirty="0">
                <a:ea typeface="+mn-lt"/>
                <a:cs typeface="+mn-lt"/>
                <a:hlinkClick r:id="rId7">
                  <a:extLst>
                    <a:ext uri="{A12FA001-AC4F-418D-AE19-62706E023703}">
                      <ahyp:hlinkClr xmlns:ahyp="http://schemas.microsoft.com/office/drawing/2018/hyperlinkcolor" val="tx"/>
                    </a:ext>
                  </a:extLst>
                </a:hlinkClick>
              </a:rPr>
              <a:t>https://www.sleepfoundation.org/insomnia/treatment</a:t>
            </a:r>
            <a:endParaRPr lang="en-US" dirty="0">
              <a:ea typeface="+mn-lt"/>
              <a:cs typeface="+mn-lt"/>
            </a:endParaRPr>
          </a:p>
        </p:txBody>
      </p:sp>
      <p:pic>
        <p:nvPicPr>
          <p:cNvPr id="17" name="Picture 16">
            <a:extLst>
              <a:ext uri="{FF2B5EF4-FFF2-40B4-BE49-F238E27FC236}">
                <a16:creationId xmlns:a16="http://schemas.microsoft.com/office/drawing/2014/main" id="{B34C70D8-8F8B-6A46-929F-EE9EE450870C}"/>
              </a:ext>
            </a:extLst>
          </p:cNvPr>
          <p:cNvPicPr>
            <a:picLocks noChangeAspect="1"/>
          </p:cNvPicPr>
          <p:nvPr/>
        </p:nvPicPr>
        <p:blipFill rotWithShape="1">
          <a:blip r:embed="rId8"/>
          <a:srcRect l="16297" t="23333" r="67245" b="52029"/>
          <a:stretch/>
        </p:blipFill>
        <p:spPr>
          <a:xfrm>
            <a:off x="545275" y="3078760"/>
            <a:ext cx="1464561" cy="1463483"/>
          </a:xfrm>
          <a:prstGeom prst="roundRect">
            <a:avLst>
              <a:gd name="adj" fmla="val 4167"/>
            </a:avLst>
          </a:prstGeom>
          <a:solidFill>
            <a:srgbClr val="FFFFFF"/>
          </a:solidFill>
          <a:ln w="76200" cap="sq">
            <a:solidFill>
              <a:srgbClr val="FFFFFF"/>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 name="Picture 3" descr="Icon&#10;&#10;Description automatically generated">
            <a:extLst>
              <a:ext uri="{FF2B5EF4-FFF2-40B4-BE49-F238E27FC236}">
                <a16:creationId xmlns:a16="http://schemas.microsoft.com/office/drawing/2014/main" id="{9E49CD40-0182-4939-A376-D99FD40F78C7}"/>
              </a:ext>
            </a:extLst>
          </p:cNvPr>
          <p:cNvPicPr>
            <a:picLocks noChangeAspect="1"/>
          </p:cNvPicPr>
          <p:nvPr/>
        </p:nvPicPr>
        <p:blipFill rotWithShape="1">
          <a:blip r:embed="rId9"/>
          <a:srcRect l="11719" t="862" r="2344"/>
          <a:stretch/>
        </p:blipFill>
        <p:spPr>
          <a:xfrm>
            <a:off x="8916067" y="3114067"/>
            <a:ext cx="1401024" cy="145631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Picture 3">
            <a:extLst>
              <a:ext uri="{FF2B5EF4-FFF2-40B4-BE49-F238E27FC236}">
                <a16:creationId xmlns:a16="http://schemas.microsoft.com/office/drawing/2014/main" id="{67D70518-46F1-52CF-BF59-3B9710E985EB}"/>
              </a:ext>
            </a:extLst>
          </p:cNvPr>
          <p:cNvPicPr>
            <a:picLocks noChangeAspect="1"/>
          </p:cNvPicPr>
          <p:nvPr/>
        </p:nvPicPr>
        <p:blipFill>
          <a:blip r:embed="rId10"/>
          <a:stretch>
            <a:fillRect/>
          </a:stretch>
        </p:blipFill>
        <p:spPr>
          <a:xfrm>
            <a:off x="3122708" y="2870636"/>
            <a:ext cx="1752600" cy="1739900"/>
          </a:xfrm>
          <a:prstGeom prst="rect">
            <a:avLst/>
          </a:prstGeom>
        </p:spPr>
      </p:pic>
    </p:spTree>
    <p:extLst>
      <p:ext uri="{BB962C8B-B14F-4D97-AF65-F5344CB8AC3E}">
        <p14:creationId xmlns:p14="http://schemas.microsoft.com/office/powerpoint/2010/main" val="19529824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481E3-BB69-A526-5317-097624BC67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DCC69D-4950-54A4-762F-DF3898EBAC73}"/>
              </a:ext>
            </a:extLst>
          </p:cNvPr>
          <p:cNvSpPr>
            <a:spLocks noGrp="1"/>
          </p:cNvSpPr>
          <p:nvPr>
            <p:ph type="title"/>
          </p:nvPr>
        </p:nvSpPr>
        <p:spPr>
          <a:xfrm>
            <a:off x="572493" y="238539"/>
            <a:ext cx="11018520" cy="1434415"/>
          </a:xfrm>
        </p:spPr>
        <p:txBody>
          <a:bodyPr anchor="b">
            <a:normAutofit/>
          </a:bodyPr>
          <a:lstStyle/>
          <a:p>
            <a:r>
              <a:rPr lang="en-CA" sz="5400" dirty="0"/>
              <a:t>Bhavana Garg</a:t>
            </a:r>
            <a:endParaRPr lang="en-US" sz="5400" dirty="0"/>
          </a:p>
        </p:txBody>
      </p:sp>
      <p:sp>
        <p:nvSpPr>
          <p:cNvPr id="3" name="Subtitle 2">
            <a:extLst>
              <a:ext uri="{FF2B5EF4-FFF2-40B4-BE49-F238E27FC236}">
                <a16:creationId xmlns:a16="http://schemas.microsoft.com/office/drawing/2014/main" id="{DF4C4645-1C3E-60A3-94E9-0284CC14AED3}"/>
              </a:ext>
            </a:extLst>
          </p:cNvPr>
          <p:cNvSpPr>
            <a:spLocks noGrp="1"/>
          </p:cNvSpPr>
          <p:nvPr>
            <p:ph idx="1"/>
          </p:nvPr>
        </p:nvSpPr>
        <p:spPr>
          <a:xfrm>
            <a:off x="410260" y="1672954"/>
            <a:ext cx="7103165" cy="4653949"/>
          </a:xfrm>
        </p:spPr>
        <p:txBody>
          <a:bodyPr anchor="t">
            <a:normAutofit fontScale="92500" lnSpcReduction="20000"/>
          </a:bodyPr>
          <a:lstStyle/>
          <a:p>
            <a:pPr>
              <a:lnSpc>
                <a:spcPct val="90000"/>
              </a:lnSpc>
            </a:pPr>
            <a:endParaRPr lang="en-US" sz="3800" dirty="0"/>
          </a:p>
          <a:p>
            <a:pPr algn="l" rtl="0"/>
            <a:r>
              <a:rPr lang="en-CA" sz="1800" b="0" i="0" u="none" strike="noStrike" dirty="0">
                <a:solidFill>
                  <a:srgbClr val="000000"/>
                </a:solidFill>
                <a:effectLst/>
                <a:latin typeface="Aptos" panose="020B0004020202020204" pitchFamily="34" charset="0"/>
                <a:cs typeface="Arial" panose="020B0604020202020204" pitchFamily="34" charset="0"/>
              </a:rPr>
              <a:t>Bhavana is a third-year medical student at the College of Medicine at the University of Manitoba, with a profound passion for improving mental well-being within the community. </a:t>
            </a:r>
          </a:p>
          <a:p>
            <a:pPr algn="l" rtl="0"/>
            <a:r>
              <a:rPr lang="en-CA" sz="1800" b="0" i="0" u="none" strike="noStrike" dirty="0">
                <a:solidFill>
                  <a:srgbClr val="000000"/>
                </a:solidFill>
                <a:effectLst/>
                <a:latin typeface="Aptos" panose="020B0004020202020204" pitchFamily="34" charset="0"/>
                <a:cs typeface="Arial" panose="020B0604020202020204" pitchFamily="34" charset="0"/>
              </a:rPr>
              <a:t>Her deep connection with her local mandir, where she has spent countless moments with her family, has inspired her to take meaningful action on an issue that is often overlooked—mental health. </a:t>
            </a:r>
          </a:p>
          <a:p>
            <a:pPr algn="l" rtl="0"/>
            <a:r>
              <a:rPr lang="en-CA" sz="1800" b="0" i="0" u="none" strike="noStrike" dirty="0">
                <a:solidFill>
                  <a:srgbClr val="000000"/>
                </a:solidFill>
                <a:effectLst/>
                <a:latin typeface="Aptos" panose="020B0004020202020204" pitchFamily="34" charset="0"/>
                <a:cs typeface="Arial" panose="020B0604020202020204" pitchFamily="34" charset="0"/>
              </a:rPr>
              <a:t>As one of the primary authors of an important article on mental health in the Hindu darshan, she is proud to raise awareness and open up conversations in a community where such topics are rarely discussed.</a:t>
            </a:r>
            <a:endParaRPr lang="en-CA" sz="2800" b="0" i="0" u="none" strike="noStrike" dirty="0">
              <a:solidFill>
                <a:srgbClr val="000000"/>
              </a:solidFill>
              <a:effectLst/>
              <a:latin typeface="Aptos" panose="020B0004020202020204" pitchFamily="34" charset="0"/>
              <a:cs typeface="Arial" panose="020B0604020202020204" pitchFamily="34" charset="0"/>
            </a:endParaRPr>
          </a:p>
          <a:p>
            <a:pPr algn="l"/>
            <a:r>
              <a:rPr lang="en-CA" sz="1800" b="0" i="0" u="none" strike="noStrike" dirty="0">
                <a:solidFill>
                  <a:srgbClr val="000000"/>
                </a:solidFill>
                <a:effectLst/>
                <a:latin typeface="Aptos" panose="020B0004020202020204" pitchFamily="34" charset="0"/>
                <a:cs typeface="Arial" panose="020B0604020202020204" pitchFamily="34" charset="0"/>
              </a:rPr>
              <a:t>In addition to her community efforts, Bhavana has dedicated the past two years to working with the </a:t>
            </a:r>
            <a:r>
              <a:rPr lang="en-CA" sz="1800" b="0" i="0" u="none" strike="noStrike" dirty="0" err="1">
                <a:solidFill>
                  <a:srgbClr val="000000"/>
                </a:solidFill>
                <a:effectLst/>
                <a:latin typeface="Aptos" panose="020B0004020202020204" pitchFamily="34" charset="0"/>
                <a:cs typeface="Arial" panose="020B0604020202020204" pitchFamily="34" charset="0"/>
              </a:rPr>
              <a:t>CBTm</a:t>
            </a:r>
            <a:r>
              <a:rPr lang="en-CA" sz="1800" b="0" i="0" u="none" strike="noStrike" dirty="0">
                <a:solidFill>
                  <a:srgbClr val="000000"/>
                </a:solidFill>
                <a:effectLst/>
                <a:latin typeface="Aptos" panose="020B0004020202020204" pitchFamily="34" charset="0"/>
                <a:cs typeface="Arial" panose="020B0604020202020204" pitchFamily="34" charset="0"/>
              </a:rPr>
              <a:t> team under the guidance of Dr. Sareen. </a:t>
            </a:r>
          </a:p>
          <a:p>
            <a:pPr algn="l"/>
            <a:r>
              <a:rPr lang="en-CA" sz="1800" b="0" i="0" u="none" strike="noStrike" dirty="0">
                <a:solidFill>
                  <a:srgbClr val="000000"/>
                </a:solidFill>
                <a:effectLst/>
                <a:latin typeface="Aptos" panose="020B0004020202020204" pitchFamily="34" charset="0"/>
                <a:cs typeface="Arial" panose="020B0604020202020204" pitchFamily="34" charset="0"/>
              </a:rPr>
              <a:t>Her research, which focused on the benefits of Cognitive Behavioral Therapy for medical students and physicians, allowed her to attain a BSc Medicine degree this past summer. </a:t>
            </a:r>
          </a:p>
          <a:p>
            <a:pPr algn="l"/>
            <a:r>
              <a:rPr lang="en-CA" sz="1800" b="0" i="0" u="none" strike="noStrike" dirty="0">
                <a:solidFill>
                  <a:srgbClr val="000000"/>
                </a:solidFill>
                <a:effectLst/>
                <a:latin typeface="Aptos" panose="020B0004020202020204" pitchFamily="34" charset="0"/>
                <a:cs typeface="Arial" panose="020B0604020202020204" pitchFamily="34" charset="0"/>
              </a:rPr>
              <a:t>In addition she had the honor of presenting her findings at an international conference in Halifax, an experience that only further fueled her commitment to improving mental health in the medical field. </a:t>
            </a:r>
            <a:endParaRPr lang="en-CA" sz="2800" b="0" i="0" u="none" strike="noStrike" dirty="0">
              <a:solidFill>
                <a:srgbClr val="000000"/>
              </a:solidFill>
              <a:effectLst/>
              <a:latin typeface="Aptos" panose="020B0004020202020204" pitchFamily="34" charset="0"/>
              <a:cs typeface="Arial" panose="020B0604020202020204" pitchFamily="34" charset="0"/>
            </a:endParaRPr>
          </a:p>
          <a:p>
            <a:pPr>
              <a:lnSpc>
                <a:spcPct val="90000"/>
              </a:lnSpc>
            </a:pPr>
            <a:endParaRPr lang="en-US" sz="1900" dirty="0"/>
          </a:p>
        </p:txBody>
      </p:sp>
      <p:pic>
        <p:nvPicPr>
          <p:cNvPr id="15" name="Picture 14" descr="Cathedral ceiling in yellow sunlight design">
            <a:extLst>
              <a:ext uri="{FF2B5EF4-FFF2-40B4-BE49-F238E27FC236}">
                <a16:creationId xmlns:a16="http://schemas.microsoft.com/office/drawing/2014/main" id="{6A0349A3-882C-97CD-7E93-B76CAD64A4CE}"/>
              </a:ext>
            </a:extLst>
          </p:cNvPr>
          <p:cNvPicPr>
            <a:picLocks noChangeAspect="1"/>
          </p:cNvPicPr>
          <p:nvPr/>
        </p:nvPicPr>
        <p:blipFill>
          <a:blip r:embed="rId2"/>
          <a:srcRect l="13314" r="14531"/>
          <a:stretch/>
        </p:blipFill>
        <p:spPr>
          <a:xfrm>
            <a:off x="7675658" y="2093976"/>
            <a:ext cx="3941064" cy="4096512"/>
          </a:xfrm>
          <a:prstGeom prst="rect">
            <a:avLst/>
          </a:prstGeom>
        </p:spPr>
      </p:pic>
    </p:spTree>
    <p:extLst>
      <p:ext uri="{BB962C8B-B14F-4D97-AF65-F5344CB8AC3E}">
        <p14:creationId xmlns:p14="http://schemas.microsoft.com/office/powerpoint/2010/main" val="3950519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9757E9E-CCD5-49A5-A016-FC18317317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EAD381-80D8-3F08-F120-68875BE91A4E}"/>
              </a:ext>
            </a:extLst>
          </p:cNvPr>
          <p:cNvSpPr>
            <a:spLocks noGrp="1"/>
          </p:cNvSpPr>
          <p:nvPr>
            <p:ph type="ctrTitle"/>
          </p:nvPr>
        </p:nvSpPr>
        <p:spPr>
          <a:xfrm>
            <a:off x="3774776" y="2213662"/>
            <a:ext cx="4636800" cy="2138400"/>
          </a:xfrm>
        </p:spPr>
        <p:txBody>
          <a:bodyPr>
            <a:noAutofit/>
          </a:bodyPr>
          <a:lstStyle/>
          <a:p>
            <a:r>
              <a:rPr lang="en-US" sz="5000" b="1" dirty="0">
                <a:latin typeface="Garamond" panose="02020404030301010803" pitchFamily="18" charset="0"/>
              </a:rPr>
              <a:t>Exercise</a:t>
            </a:r>
            <a:br>
              <a:rPr lang="en-US" sz="5000" b="1" dirty="0">
                <a:latin typeface="Garamond" panose="02020404030301010803" pitchFamily="18" charset="0"/>
              </a:rPr>
            </a:br>
            <a:r>
              <a:rPr lang="en-US" sz="5000" b="1" dirty="0">
                <a:latin typeface="Garamond" panose="02020404030301010803" pitchFamily="18" charset="0"/>
              </a:rPr>
              <a:t>and Mental Health</a:t>
            </a:r>
            <a:br>
              <a:rPr lang="en-US" sz="5000" b="1" dirty="0">
                <a:latin typeface="Garamond" panose="02020404030301010803" pitchFamily="18" charset="0"/>
              </a:rPr>
            </a:br>
            <a:endParaRPr lang="en-US" sz="5000" b="1" dirty="0">
              <a:latin typeface="Garamond" panose="02020404030301010803" pitchFamily="18" charset="0"/>
            </a:endParaRPr>
          </a:p>
        </p:txBody>
      </p:sp>
      <p:grpSp>
        <p:nvGrpSpPr>
          <p:cNvPr id="18" name="Group 17">
            <a:extLst>
              <a:ext uri="{FF2B5EF4-FFF2-40B4-BE49-F238E27FC236}">
                <a16:creationId xmlns:a16="http://schemas.microsoft.com/office/drawing/2014/main" id="{1781FF6F-5DEF-409F-A063-7955827239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3168" y="602681"/>
            <a:ext cx="3615648" cy="5932335"/>
            <a:chOff x="402434" y="602681"/>
            <a:chExt cx="3615648" cy="5932335"/>
          </a:xfrm>
        </p:grpSpPr>
        <p:grpSp>
          <p:nvGrpSpPr>
            <p:cNvPr id="19" name="Group 18">
              <a:extLst>
                <a:ext uri="{FF2B5EF4-FFF2-40B4-BE49-F238E27FC236}">
                  <a16:creationId xmlns:a16="http://schemas.microsoft.com/office/drawing/2014/main" id="{54A341EC-5CF3-4B87-BAC5-B44C2A265BA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710054" y="399231"/>
              <a:ext cx="317159" cy="932400"/>
              <a:chOff x="6376988" y="280988"/>
              <a:chExt cx="633413" cy="1862138"/>
            </a:xfrm>
          </p:grpSpPr>
          <p:sp>
            <p:nvSpPr>
              <p:cNvPr id="76" name="Freeform 68">
                <a:extLst>
                  <a:ext uri="{FF2B5EF4-FFF2-40B4-BE49-F238E27FC236}">
                    <a16:creationId xmlns:a16="http://schemas.microsoft.com/office/drawing/2014/main" id="{395C89A6-4089-43C1-88F7-C89EAAB5A0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69">
                <a:extLst>
                  <a:ext uri="{FF2B5EF4-FFF2-40B4-BE49-F238E27FC236}">
                    <a16:creationId xmlns:a16="http://schemas.microsoft.com/office/drawing/2014/main" id="{B6C04A07-DB49-4407-A323-BFFAAAAA40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8" name="Line 70">
                <a:extLst>
                  <a:ext uri="{FF2B5EF4-FFF2-40B4-BE49-F238E27FC236}">
                    <a16:creationId xmlns:a16="http://schemas.microsoft.com/office/drawing/2014/main" id="{59A51CDF-9F3E-4400-A6E3-AF309DF9C95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0" name="Oval 19">
              <a:extLst>
                <a:ext uri="{FF2B5EF4-FFF2-40B4-BE49-F238E27FC236}">
                  <a16:creationId xmlns:a16="http://schemas.microsoft.com/office/drawing/2014/main" id="{43E04776-E965-42A8-AB14-90BD8B6460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333586" y="839438"/>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21" name="Group 20">
              <a:extLst>
                <a:ext uri="{FF2B5EF4-FFF2-40B4-BE49-F238E27FC236}">
                  <a16:creationId xmlns:a16="http://schemas.microsoft.com/office/drawing/2014/main" id="{471644CC-C24B-48BC-8EE3-D72786B6854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3500000">
              <a:off x="1732866" y="390058"/>
              <a:ext cx="1785984" cy="2211229"/>
              <a:chOff x="3125006" y="3171595"/>
              <a:chExt cx="1785984" cy="2211229"/>
            </a:xfrm>
          </p:grpSpPr>
          <p:grpSp>
            <p:nvGrpSpPr>
              <p:cNvPr id="68" name="Group 67">
                <a:extLst>
                  <a:ext uri="{FF2B5EF4-FFF2-40B4-BE49-F238E27FC236}">
                    <a16:creationId xmlns:a16="http://schemas.microsoft.com/office/drawing/2014/main" id="{ADDDB28D-DEEE-460F-98F5-0E2EC1F599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72" name="Straight Connector 71">
                  <a:extLst>
                    <a:ext uri="{FF2B5EF4-FFF2-40B4-BE49-F238E27FC236}">
                      <a16:creationId xmlns:a16="http://schemas.microsoft.com/office/drawing/2014/main" id="{1397A7CF-F6A8-48D5-98AF-B68FC71E007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F863A81-6184-41EB-94AF-C6096CD64A8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74" name="Rectangle 30">
                  <a:extLst>
                    <a:ext uri="{FF2B5EF4-FFF2-40B4-BE49-F238E27FC236}">
                      <a16:creationId xmlns:a16="http://schemas.microsoft.com/office/drawing/2014/main" id="{EF436F3D-9653-4DF8-832B-580539C563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30">
                  <a:extLst>
                    <a:ext uri="{FF2B5EF4-FFF2-40B4-BE49-F238E27FC236}">
                      <a16:creationId xmlns:a16="http://schemas.microsoft.com/office/drawing/2014/main" id="{0154A205-573A-4A5C-A3DF-B4DC24A2FF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a:extLst>
                  <a:ext uri="{FF2B5EF4-FFF2-40B4-BE49-F238E27FC236}">
                    <a16:creationId xmlns:a16="http://schemas.microsoft.com/office/drawing/2014/main" id="{C2543A46-110B-4E4B-92BD-F8B8E21CD6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70" name="Freeform: Shape 69">
                  <a:extLst>
                    <a:ext uri="{FF2B5EF4-FFF2-40B4-BE49-F238E27FC236}">
                      <a16:creationId xmlns:a16="http://schemas.microsoft.com/office/drawing/2014/main" id="{45471145-1F29-4FC3-8B75-277BD8E22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71" name="Freeform: Shape 70">
                  <a:extLst>
                    <a:ext uri="{FF2B5EF4-FFF2-40B4-BE49-F238E27FC236}">
                      <a16:creationId xmlns:a16="http://schemas.microsoft.com/office/drawing/2014/main" id="{79DA4A81-8892-4F1C-9311-7AEAE2C8D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22" name="Group 21">
              <a:extLst>
                <a:ext uri="{FF2B5EF4-FFF2-40B4-BE49-F238E27FC236}">
                  <a16:creationId xmlns:a16="http://schemas.microsoft.com/office/drawing/2014/main" id="{E4C401AA-847D-4D5A-9199-3B368AD88A4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0000" y="2480400"/>
              <a:ext cx="2457450" cy="3838575"/>
              <a:chOff x="587376" y="280988"/>
              <a:chExt cx="2457450" cy="3838575"/>
            </a:xfrm>
          </p:grpSpPr>
          <p:sp>
            <p:nvSpPr>
              <p:cNvPr id="46" name="Freeform 64">
                <a:extLst>
                  <a:ext uri="{FF2B5EF4-FFF2-40B4-BE49-F238E27FC236}">
                    <a16:creationId xmlns:a16="http://schemas.microsoft.com/office/drawing/2014/main" id="{BCD66427-9375-44C7-B176-87D1E5D901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81">
                <a:extLst>
                  <a:ext uri="{FF2B5EF4-FFF2-40B4-BE49-F238E27FC236}">
                    <a16:creationId xmlns:a16="http://schemas.microsoft.com/office/drawing/2014/main" id="{DBDB153C-43F9-4C36-8330-E06BE08B31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61">
                <a:extLst>
                  <a:ext uri="{FF2B5EF4-FFF2-40B4-BE49-F238E27FC236}">
                    <a16:creationId xmlns:a16="http://schemas.microsoft.com/office/drawing/2014/main" id="{DBD793DD-531D-4E1E-B992-5E5891F600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78">
                <a:extLst>
                  <a:ext uri="{FF2B5EF4-FFF2-40B4-BE49-F238E27FC236}">
                    <a16:creationId xmlns:a16="http://schemas.microsoft.com/office/drawing/2014/main" id="{CEFB136B-DC35-4F4A-83C4-01135B4EF8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84">
                <a:extLst>
                  <a:ext uri="{FF2B5EF4-FFF2-40B4-BE49-F238E27FC236}">
                    <a16:creationId xmlns:a16="http://schemas.microsoft.com/office/drawing/2014/main" id="{9FB85D2A-279F-4702-B280-612D11B547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87">
                <a:extLst>
                  <a:ext uri="{FF2B5EF4-FFF2-40B4-BE49-F238E27FC236}">
                    <a16:creationId xmlns:a16="http://schemas.microsoft.com/office/drawing/2014/main" id="{63C22ADC-4205-46D4-93EB-9549805136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60">
                <a:extLst>
                  <a:ext uri="{FF2B5EF4-FFF2-40B4-BE49-F238E27FC236}">
                    <a16:creationId xmlns:a16="http://schemas.microsoft.com/office/drawing/2014/main" id="{B2FA1D0B-0861-4557-88CC-99D3B909F8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59">
                <a:extLst>
                  <a:ext uri="{FF2B5EF4-FFF2-40B4-BE49-F238E27FC236}">
                    <a16:creationId xmlns:a16="http://schemas.microsoft.com/office/drawing/2014/main" id="{4D751BD9-53BA-45A5-81A1-AACC0A176C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62">
                <a:extLst>
                  <a:ext uri="{FF2B5EF4-FFF2-40B4-BE49-F238E27FC236}">
                    <a16:creationId xmlns:a16="http://schemas.microsoft.com/office/drawing/2014/main" id="{1FDA24E2-9B8A-4508-833C-3E2C2894CD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65">
                <a:extLst>
                  <a:ext uri="{FF2B5EF4-FFF2-40B4-BE49-F238E27FC236}">
                    <a16:creationId xmlns:a16="http://schemas.microsoft.com/office/drawing/2014/main" id="{D2CCA503-DC38-4E11-B299-7DB76F5FAB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79">
                <a:extLst>
                  <a:ext uri="{FF2B5EF4-FFF2-40B4-BE49-F238E27FC236}">
                    <a16:creationId xmlns:a16="http://schemas.microsoft.com/office/drawing/2014/main" id="{D21F0F68-198F-481C-9DF7-93EB338D67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82">
                <a:extLst>
                  <a:ext uri="{FF2B5EF4-FFF2-40B4-BE49-F238E27FC236}">
                    <a16:creationId xmlns:a16="http://schemas.microsoft.com/office/drawing/2014/main" id="{A0B2B8C2-FDD5-497A-9CFD-2981549022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85">
                <a:extLst>
                  <a:ext uri="{FF2B5EF4-FFF2-40B4-BE49-F238E27FC236}">
                    <a16:creationId xmlns:a16="http://schemas.microsoft.com/office/drawing/2014/main" id="{C9A20254-ABE1-475B-9CA8-97E7369F4E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88">
                <a:extLst>
                  <a:ext uri="{FF2B5EF4-FFF2-40B4-BE49-F238E27FC236}">
                    <a16:creationId xmlns:a16="http://schemas.microsoft.com/office/drawing/2014/main" id="{23E12738-13DA-4FBC-9E2B-569CE16058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60" name="Group 59">
                <a:extLst>
                  <a:ext uri="{FF2B5EF4-FFF2-40B4-BE49-F238E27FC236}">
                    <a16:creationId xmlns:a16="http://schemas.microsoft.com/office/drawing/2014/main" id="{A8F1C84D-36A7-432E-8525-755B1F33F7E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61" name="Line 63">
                  <a:extLst>
                    <a:ext uri="{FF2B5EF4-FFF2-40B4-BE49-F238E27FC236}">
                      <a16:creationId xmlns:a16="http://schemas.microsoft.com/office/drawing/2014/main" id="{D43B981D-1875-4E2D-B4B5-431D2CE842EF}"/>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Line 66">
                  <a:extLst>
                    <a:ext uri="{FF2B5EF4-FFF2-40B4-BE49-F238E27FC236}">
                      <a16:creationId xmlns:a16="http://schemas.microsoft.com/office/drawing/2014/main" id="{07489979-9C7D-4844-B0BB-74A5CDBCDAA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Line 67">
                  <a:extLst>
                    <a:ext uri="{FF2B5EF4-FFF2-40B4-BE49-F238E27FC236}">
                      <a16:creationId xmlns:a16="http://schemas.microsoft.com/office/drawing/2014/main" id="{A778F9B4-BB14-484F-A573-172579C39CF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Line 80">
                  <a:extLst>
                    <a:ext uri="{FF2B5EF4-FFF2-40B4-BE49-F238E27FC236}">
                      <a16:creationId xmlns:a16="http://schemas.microsoft.com/office/drawing/2014/main" id="{26AC9EC4-C293-47D1-AA7B-DE4475793AB0}"/>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Line 83">
                  <a:extLst>
                    <a:ext uri="{FF2B5EF4-FFF2-40B4-BE49-F238E27FC236}">
                      <a16:creationId xmlns:a16="http://schemas.microsoft.com/office/drawing/2014/main" id="{BACE1CFF-F0A6-4D1D-AC73-0D9D9A59712F}"/>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Line 86">
                  <a:extLst>
                    <a:ext uri="{FF2B5EF4-FFF2-40B4-BE49-F238E27FC236}">
                      <a16:creationId xmlns:a16="http://schemas.microsoft.com/office/drawing/2014/main" id="{20D155F1-00FF-4612-BB74-15FEDECA9C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Line 89">
                  <a:extLst>
                    <a:ext uri="{FF2B5EF4-FFF2-40B4-BE49-F238E27FC236}">
                      <a16:creationId xmlns:a16="http://schemas.microsoft.com/office/drawing/2014/main" id="{C076FA74-5BAE-496C-8F4F-3F5B4F290E5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Oval 22">
              <a:extLst>
                <a:ext uri="{FF2B5EF4-FFF2-40B4-BE49-F238E27FC236}">
                  <a16:creationId xmlns:a16="http://schemas.microsoft.com/office/drawing/2014/main" id="{9AC60A04-8CF1-45F0-A385-1EBAD71D7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742320" y="5778888"/>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24" name="Group 23">
              <a:extLst>
                <a:ext uri="{FF2B5EF4-FFF2-40B4-BE49-F238E27FC236}">
                  <a16:creationId xmlns:a16="http://schemas.microsoft.com/office/drawing/2014/main" id="{A41600F8-1DCA-4819-8C06-BAA0C569A2C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2305927" y="2362458"/>
              <a:ext cx="641183" cy="1069728"/>
              <a:chOff x="6484112" y="2967038"/>
              <a:chExt cx="641183" cy="1069728"/>
            </a:xfrm>
          </p:grpSpPr>
          <p:grpSp>
            <p:nvGrpSpPr>
              <p:cNvPr id="38" name="Group 37">
                <a:extLst>
                  <a:ext uri="{FF2B5EF4-FFF2-40B4-BE49-F238E27FC236}">
                    <a16:creationId xmlns:a16="http://schemas.microsoft.com/office/drawing/2014/main" id="{D9AA2C22-184F-48CD-AE38-7835B029DD8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43" name="Freeform 68">
                  <a:extLst>
                    <a:ext uri="{FF2B5EF4-FFF2-40B4-BE49-F238E27FC236}">
                      <a16:creationId xmlns:a16="http://schemas.microsoft.com/office/drawing/2014/main" id="{2BE92945-1DB1-4026-BFF0-E56E756FC2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69">
                  <a:extLst>
                    <a:ext uri="{FF2B5EF4-FFF2-40B4-BE49-F238E27FC236}">
                      <a16:creationId xmlns:a16="http://schemas.microsoft.com/office/drawing/2014/main" id="{D969EC21-F259-4572-8C92-93CBAFD9CF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5" name="Line 70">
                  <a:extLst>
                    <a:ext uri="{FF2B5EF4-FFF2-40B4-BE49-F238E27FC236}">
                      <a16:creationId xmlns:a16="http://schemas.microsoft.com/office/drawing/2014/main" id="{ADE098B8-3E34-4B77-9834-950B20E8CEB2}"/>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9" name="Group 38">
                <a:extLst>
                  <a:ext uri="{FF2B5EF4-FFF2-40B4-BE49-F238E27FC236}">
                    <a16:creationId xmlns:a16="http://schemas.microsoft.com/office/drawing/2014/main" id="{C838B054-D982-4E4A-810E-B5916C8BB81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40" name="Freeform 68">
                  <a:extLst>
                    <a:ext uri="{FF2B5EF4-FFF2-40B4-BE49-F238E27FC236}">
                      <a16:creationId xmlns:a16="http://schemas.microsoft.com/office/drawing/2014/main" id="{120EE44F-3465-4168-9CC6-960CDC23DC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69">
                  <a:extLst>
                    <a:ext uri="{FF2B5EF4-FFF2-40B4-BE49-F238E27FC236}">
                      <a16:creationId xmlns:a16="http://schemas.microsoft.com/office/drawing/2014/main" id="{1F16E21E-6FF7-4D92-B5AB-F1B210E8D4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2" name="Line 70">
                  <a:extLst>
                    <a:ext uri="{FF2B5EF4-FFF2-40B4-BE49-F238E27FC236}">
                      <a16:creationId xmlns:a16="http://schemas.microsoft.com/office/drawing/2014/main" id="{E6D26AF0-8B26-4B76-B520-39507E64181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5" name="Group 24">
              <a:extLst>
                <a:ext uri="{FF2B5EF4-FFF2-40B4-BE49-F238E27FC236}">
                  <a16:creationId xmlns:a16="http://schemas.microsoft.com/office/drawing/2014/main" id="{46550D95-D676-4064-9B82-6BE9520096B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384669" y="4915016"/>
              <a:ext cx="633413" cy="1620000"/>
              <a:chOff x="3384669" y="4915016"/>
              <a:chExt cx="633413" cy="1620000"/>
            </a:xfrm>
          </p:grpSpPr>
          <p:grpSp>
            <p:nvGrpSpPr>
              <p:cNvPr id="34" name="Group 33">
                <a:extLst>
                  <a:ext uri="{FF2B5EF4-FFF2-40B4-BE49-F238E27FC236}">
                    <a16:creationId xmlns:a16="http://schemas.microsoft.com/office/drawing/2014/main" id="{E3F10329-29C7-42E4-BA22-CD1201CEF79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a:off x="3384669" y="4946104"/>
                <a:ext cx="633413" cy="1419225"/>
                <a:chOff x="5959192" y="333389"/>
                <a:chExt cx="633413" cy="1419225"/>
              </a:xfrm>
            </p:grpSpPr>
            <p:sp>
              <p:nvSpPr>
                <p:cNvPr id="36" name="Freeform 68">
                  <a:extLst>
                    <a:ext uri="{FF2B5EF4-FFF2-40B4-BE49-F238E27FC236}">
                      <a16:creationId xmlns:a16="http://schemas.microsoft.com/office/drawing/2014/main" id="{39A5C44A-06A4-43BE-A666-08E17199C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69">
                  <a:extLst>
                    <a:ext uri="{FF2B5EF4-FFF2-40B4-BE49-F238E27FC236}">
                      <a16:creationId xmlns:a16="http://schemas.microsoft.com/office/drawing/2014/main" id="{4FFD648A-4214-47DB-B980-6A315E2655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35" name="Line 70">
                <a:extLst>
                  <a:ext uri="{FF2B5EF4-FFF2-40B4-BE49-F238E27FC236}">
                    <a16:creationId xmlns:a16="http://schemas.microsoft.com/office/drawing/2014/main" id="{C810BE59-2768-4B0E-A3FD-A6784A2C840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rot="18900000" flipV="1">
                <a:off x="3774042" y="4915016"/>
                <a:ext cx="0" cy="162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6" name="Group 25">
              <a:extLst>
                <a:ext uri="{FF2B5EF4-FFF2-40B4-BE49-F238E27FC236}">
                  <a16:creationId xmlns:a16="http://schemas.microsoft.com/office/drawing/2014/main" id="{11652DC8-2B9B-409D-8B87-E8D97CBF002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540013" y="1046180"/>
              <a:ext cx="903599" cy="2160000"/>
              <a:chOff x="9057947" y="3423463"/>
              <a:chExt cx="903599" cy="2160000"/>
            </a:xfrm>
          </p:grpSpPr>
          <p:grpSp>
            <p:nvGrpSpPr>
              <p:cNvPr id="27" name="Group 26">
                <a:extLst>
                  <a:ext uri="{FF2B5EF4-FFF2-40B4-BE49-F238E27FC236}">
                    <a16:creationId xmlns:a16="http://schemas.microsoft.com/office/drawing/2014/main" id="{403350CC-3DBE-4071-8279-74DBDD4F9DD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9057947" y="3432856"/>
                <a:ext cx="903599" cy="1872461"/>
                <a:chOff x="10538626" y="3165838"/>
                <a:chExt cx="936000" cy="1939601"/>
              </a:xfrm>
            </p:grpSpPr>
            <p:sp>
              <p:nvSpPr>
                <p:cNvPr id="32" name="Freeform: Shape 31">
                  <a:extLst>
                    <a:ext uri="{FF2B5EF4-FFF2-40B4-BE49-F238E27FC236}">
                      <a16:creationId xmlns:a16="http://schemas.microsoft.com/office/drawing/2014/main" id="{38432FD0-1F86-419C-BE0D-605DEBE10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8626" y="3183996"/>
                  <a:ext cx="453600" cy="1920288"/>
                </a:xfrm>
                <a:custGeom>
                  <a:avLst/>
                  <a:gdLst>
                    <a:gd name="connsiteX0" fmla="*/ 453600 w 453600"/>
                    <a:gd name="connsiteY0" fmla="*/ 0 h 1920288"/>
                    <a:gd name="connsiteX1" fmla="*/ 453600 w 453600"/>
                    <a:gd name="connsiteY1" fmla="*/ 1920288 h 1920288"/>
                    <a:gd name="connsiteX2" fmla="*/ 384059 w 453600"/>
                    <a:gd name="connsiteY2" fmla="*/ 1914152 h 1920288"/>
                    <a:gd name="connsiteX3" fmla="*/ 9354 w 453600"/>
                    <a:gd name="connsiteY3" fmla="*/ 1548700 h 1920288"/>
                    <a:gd name="connsiteX4" fmla="*/ 0 w 453600"/>
                    <a:gd name="connsiteY4" fmla="*/ 1455902 h 1920288"/>
                    <a:gd name="connsiteX5" fmla="*/ 146 w 453600"/>
                    <a:gd name="connsiteY5" fmla="*/ 1451885 h 1920288"/>
                    <a:gd name="connsiteX6" fmla="*/ 145 w 453600"/>
                    <a:gd name="connsiteY6" fmla="*/ 1451885 h 1920288"/>
                    <a:gd name="connsiteX7" fmla="*/ 7358 w 453600"/>
                    <a:gd name="connsiteY7" fmla="*/ 1253678 h 1920288"/>
                    <a:gd name="connsiteX8" fmla="*/ 424671 w 453600"/>
                    <a:gd name="connsiteY8" fmla="*/ 36480 h 1920288"/>
                    <a:gd name="connsiteX9" fmla="*/ 453600 w 453600"/>
                    <a:gd name="connsiteY9" fmla="*/ 0 h 1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00" h="1920288">
                      <a:moveTo>
                        <a:pt x="453600" y="0"/>
                      </a:moveTo>
                      <a:lnTo>
                        <a:pt x="453600" y="1920288"/>
                      </a:lnTo>
                      <a:lnTo>
                        <a:pt x="384059" y="1914152"/>
                      </a:lnTo>
                      <a:cubicBezTo>
                        <a:pt x="196308" y="1880615"/>
                        <a:pt x="47443" y="1734834"/>
                        <a:pt x="9354" y="1548700"/>
                      </a:cubicBezTo>
                      <a:lnTo>
                        <a:pt x="0" y="1455902"/>
                      </a:lnTo>
                      <a:lnTo>
                        <a:pt x="146" y="1451885"/>
                      </a:lnTo>
                      <a:lnTo>
                        <a:pt x="145" y="1451885"/>
                      </a:lnTo>
                      <a:lnTo>
                        <a:pt x="7358" y="1253678"/>
                      </a:lnTo>
                      <a:cubicBezTo>
                        <a:pt x="42019" y="780132"/>
                        <a:pt x="195015" y="355125"/>
                        <a:pt x="424671" y="36480"/>
                      </a:cubicBezTo>
                      <a:lnTo>
                        <a:pt x="453600"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33" name="Freeform: Shape 32">
                  <a:extLst>
                    <a:ext uri="{FF2B5EF4-FFF2-40B4-BE49-F238E27FC236}">
                      <a16:creationId xmlns:a16="http://schemas.microsoft.com/office/drawing/2014/main" id="{8F4BCABC-4173-4006-9B50-22E0BE31D9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92226" y="3165838"/>
                  <a:ext cx="482400" cy="1939601"/>
                </a:xfrm>
                <a:custGeom>
                  <a:avLst/>
                  <a:gdLst>
                    <a:gd name="connsiteX0" fmla="*/ 14399 w 482400"/>
                    <a:gd name="connsiteY0" fmla="*/ 0 h 1939601"/>
                    <a:gd name="connsiteX1" fmla="*/ 14399 w 482400"/>
                    <a:gd name="connsiteY1" fmla="*/ 689615 h 1939601"/>
                    <a:gd name="connsiteX2" fmla="*/ 14400 w 482400"/>
                    <a:gd name="connsiteY2" fmla="*/ 689615 h 1939601"/>
                    <a:gd name="connsiteX3" fmla="*/ 14401 w 482400"/>
                    <a:gd name="connsiteY3" fmla="*/ 689615 h 1939601"/>
                    <a:gd name="connsiteX4" fmla="*/ 14401 w 482400"/>
                    <a:gd name="connsiteY4" fmla="*/ 0 h 1939601"/>
                    <a:gd name="connsiteX5" fmla="*/ 57729 w 482400"/>
                    <a:gd name="connsiteY5" fmla="*/ 54638 h 1939601"/>
                    <a:gd name="connsiteX6" fmla="*/ 475042 w 482400"/>
                    <a:gd name="connsiteY6" fmla="*/ 1271836 h 1939601"/>
                    <a:gd name="connsiteX7" fmla="*/ 482255 w 482400"/>
                    <a:gd name="connsiteY7" fmla="*/ 1470043 h 1939601"/>
                    <a:gd name="connsiteX8" fmla="*/ 482254 w 482400"/>
                    <a:gd name="connsiteY8" fmla="*/ 1470043 h 1939601"/>
                    <a:gd name="connsiteX9" fmla="*/ 482400 w 482400"/>
                    <a:gd name="connsiteY9" fmla="*/ 1474060 h 1939601"/>
                    <a:gd name="connsiteX10" fmla="*/ 473046 w 482400"/>
                    <a:gd name="connsiteY10" fmla="*/ 1566858 h 1939601"/>
                    <a:gd name="connsiteX11" fmla="*/ 15706 w 482400"/>
                    <a:gd name="connsiteY11" fmla="*/ 1939601 h 1939601"/>
                    <a:gd name="connsiteX12" fmla="*/ 14400 w 482400"/>
                    <a:gd name="connsiteY12" fmla="*/ 1939469 h 1939601"/>
                    <a:gd name="connsiteX13" fmla="*/ 13094 w 482400"/>
                    <a:gd name="connsiteY13" fmla="*/ 1939601 h 1939601"/>
                    <a:gd name="connsiteX14" fmla="*/ 0 w 482400"/>
                    <a:gd name="connsiteY14" fmla="*/ 1938446 h 1939601"/>
                    <a:gd name="connsiteX15" fmla="*/ 0 w 482400"/>
                    <a:gd name="connsiteY15" fmla="*/ 18158 h 1939601"/>
                    <a:gd name="connsiteX16" fmla="*/ 14399 w 482400"/>
                    <a:gd name="connsiteY16" fmla="*/ 0 h 19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00" h="1939601">
                      <a:moveTo>
                        <a:pt x="14399" y="0"/>
                      </a:moveTo>
                      <a:lnTo>
                        <a:pt x="14399" y="689615"/>
                      </a:lnTo>
                      <a:lnTo>
                        <a:pt x="14400" y="689615"/>
                      </a:lnTo>
                      <a:lnTo>
                        <a:pt x="14401" y="689615"/>
                      </a:lnTo>
                      <a:lnTo>
                        <a:pt x="14401" y="0"/>
                      </a:lnTo>
                      <a:lnTo>
                        <a:pt x="57729" y="54638"/>
                      </a:lnTo>
                      <a:cubicBezTo>
                        <a:pt x="287385" y="373283"/>
                        <a:pt x="440381" y="798290"/>
                        <a:pt x="475042" y="1271836"/>
                      </a:cubicBezTo>
                      <a:lnTo>
                        <a:pt x="482255" y="1470043"/>
                      </a:lnTo>
                      <a:lnTo>
                        <a:pt x="482254" y="1470043"/>
                      </a:lnTo>
                      <a:lnTo>
                        <a:pt x="482400" y="1474060"/>
                      </a:lnTo>
                      <a:lnTo>
                        <a:pt x="473046" y="1566858"/>
                      </a:lnTo>
                      <a:cubicBezTo>
                        <a:pt x="429516" y="1779582"/>
                        <a:pt x="241298" y="1939601"/>
                        <a:pt x="15706" y="1939601"/>
                      </a:cubicBezTo>
                      <a:lnTo>
                        <a:pt x="14400" y="1939469"/>
                      </a:lnTo>
                      <a:lnTo>
                        <a:pt x="13094" y="1939601"/>
                      </a:lnTo>
                      <a:lnTo>
                        <a:pt x="0" y="1938446"/>
                      </a:lnTo>
                      <a:lnTo>
                        <a:pt x="0" y="18158"/>
                      </a:lnTo>
                      <a:lnTo>
                        <a:pt x="14399"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nvGrpSpPr>
              <p:cNvPr id="28" name="Group 27">
                <a:extLst>
                  <a:ext uri="{FF2B5EF4-FFF2-40B4-BE49-F238E27FC236}">
                    <a16:creationId xmlns:a16="http://schemas.microsoft.com/office/drawing/2014/main" id="{8E6DD52D-5C11-4364-A277-0BC6C05CACB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9210264" y="3423463"/>
                <a:ext cx="597126" cy="2160000"/>
                <a:chOff x="9210264" y="3423463"/>
                <a:chExt cx="597126" cy="2160000"/>
              </a:xfrm>
            </p:grpSpPr>
            <p:cxnSp>
              <p:nvCxnSpPr>
                <p:cNvPr id="29" name="Straight Connector 28">
                  <a:extLst>
                    <a:ext uri="{FF2B5EF4-FFF2-40B4-BE49-F238E27FC236}">
                      <a16:creationId xmlns:a16="http://schemas.microsoft.com/office/drawing/2014/main" id="{A2C9CE77-5338-4C9B-BCB7-1D6A7A2C72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508827" y="3423463"/>
                  <a:ext cx="0" cy="216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0" name="Rectangle 5">
                  <a:extLst>
                    <a:ext uri="{FF2B5EF4-FFF2-40B4-BE49-F238E27FC236}">
                      <a16:creationId xmlns:a16="http://schemas.microsoft.com/office/drawing/2014/main" id="{DD8C86C1-51BA-4CB2-918E-99A73E2EC3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10264" y="4162845"/>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
                  <a:extLst>
                    <a:ext uri="{FF2B5EF4-FFF2-40B4-BE49-F238E27FC236}">
                      <a16:creationId xmlns:a16="http://schemas.microsoft.com/office/drawing/2014/main" id="{713D5C9F-7DFE-4DDD-A89E-55BCBDFEC0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97710" y="3747070"/>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cxnSp>
        <p:nvCxnSpPr>
          <p:cNvPr id="80" name="Straight Connector 79">
            <a:extLst>
              <a:ext uri="{FF2B5EF4-FFF2-40B4-BE49-F238E27FC236}">
                <a16:creationId xmlns:a16="http://schemas.microsoft.com/office/drawing/2014/main" id="{D56ACE5F-BE95-4218-ADF7-6F1DEF6A94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801DF50F-B47F-405F-BDF3-73DAC01BB9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173184" y="602681"/>
            <a:ext cx="3615648" cy="5932335"/>
            <a:chOff x="402434" y="602681"/>
            <a:chExt cx="3615648" cy="5932335"/>
          </a:xfrm>
        </p:grpSpPr>
        <p:grpSp>
          <p:nvGrpSpPr>
            <p:cNvPr id="83" name="Group 82">
              <a:extLst>
                <a:ext uri="{FF2B5EF4-FFF2-40B4-BE49-F238E27FC236}">
                  <a16:creationId xmlns:a16="http://schemas.microsoft.com/office/drawing/2014/main" id="{2457533F-CAD7-46C2-9CB3-8505B2DFABA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710054" y="399231"/>
              <a:ext cx="317159" cy="932400"/>
              <a:chOff x="6376988" y="280988"/>
              <a:chExt cx="633413" cy="1862138"/>
            </a:xfrm>
          </p:grpSpPr>
          <p:sp>
            <p:nvSpPr>
              <p:cNvPr id="140" name="Freeform 68">
                <a:extLst>
                  <a:ext uri="{FF2B5EF4-FFF2-40B4-BE49-F238E27FC236}">
                    <a16:creationId xmlns:a16="http://schemas.microsoft.com/office/drawing/2014/main" id="{66E9686F-CED0-475E-A28A-D8CDBCCDD1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69">
                <a:extLst>
                  <a:ext uri="{FF2B5EF4-FFF2-40B4-BE49-F238E27FC236}">
                    <a16:creationId xmlns:a16="http://schemas.microsoft.com/office/drawing/2014/main" id="{254AFE2B-C030-4DF5-B113-1A9ECB6A65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42" name="Line 70">
                <a:extLst>
                  <a:ext uri="{FF2B5EF4-FFF2-40B4-BE49-F238E27FC236}">
                    <a16:creationId xmlns:a16="http://schemas.microsoft.com/office/drawing/2014/main" id="{02E0618D-FC2B-49B2-B15F-0EA6139909E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84" name="Oval 83">
              <a:extLst>
                <a:ext uri="{FF2B5EF4-FFF2-40B4-BE49-F238E27FC236}">
                  <a16:creationId xmlns:a16="http://schemas.microsoft.com/office/drawing/2014/main" id="{3BC4DEAB-C1FD-4FA7-9417-3E053D540E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333586" y="839438"/>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85" name="Group 84">
              <a:extLst>
                <a:ext uri="{FF2B5EF4-FFF2-40B4-BE49-F238E27FC236}">
                  <a16:creationId xmlns:a16="http://schemas.microsoft.com/office/drawing/2014/main" id="{77615B8B-540B-420B-87F1-5F51415E7F2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3500000">
              <a:off x="1732866" y="390058"/>
              <a:ext cx="1785984" cy="2211229"/>
              <a:chOff x="3125006" y="3171595"/>
              <a:chExt cx="1785984" cy="2211229"/>
            </a:xfrm>
          </p:grpSpPr>
          <p:grpSp>
            <p:nvGrpSpPr>
              <p:cNvPr id="132" name="Group 131">
                <a:extLst>
                  <a:ext uri="{FF2B5EF4-FFF2-40B4-BE49-F238E27FC236}">
                    <a16:creationId xmlns:a16="http://schemas.microsoft.com/office/drawing/2014/main" id="{82E16796-0833-4B54-AED9-A3611C9BD19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36" name="Straight Connector 135">
                  <a:extLst>
                    <a:ext uri="{FF2B5EF4-FFF2-40B4-BE49-F238E27FC236}">
                      <a16:creationId xmlns:a16="http://schemas.microsoft.com/office/drawing/2014/main" id="{F1E2155D-D771-4139-BC04-B5F026AEBB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746D84B4-B9EF-417C-A565-F9B86978EC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38" name="Rectangle 30">
                  <a:extLst>
                    <a:ext uri="{FF2B5EF4-FFF2-40B4-BE49-F238E27FC236}">
                      <a16:creationId xmlns:a16="http://schemas.microsoft.com/office/drawing/2014/main" id="{66FFC568-D3F5-4FA6-B28A-516DE623F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30">
                  <a:extLst>
                    <a:ext uri="{FF2B5EF4-FFF2-40B4-BE49-F238E27FC236}">
                      <a16:creationId xmlns:a16="http://schemas.microsoft.com/office/drawing/2014/main" id="{2C3FB912-25F7-4822-B327-DA1E9B335B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Group 132">
                <a:extLst>
                  <a:ext uri="{FF2B5EF4-FFF2-40B4-BE49-F238E27FC236}">
                    <a16:creationId xmlns:a16="http://schemas.microsoft.com/office/drawing/2014/main" id="{4FC8FB21-D7E1-4978-AD20-5E68B4C580E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34" name="Freeform: Shape 133">
                  <a:extLst>
                    <a:ext uri="{FF2B5EF4-FFF2-40B4-BE49-F238E27FC236}">
                      <a16:creationId xmlns:a16="http://schemas.microsoft.com/office/drawing/2014/main" id="{51BBD3DF-C644-4E9C-A11C-B6336B8890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35" name="Freeform: Shape 134">
                  <a:extLst>
                    <a:ext uri="{FF2B5EF4-FFF2-40B4-BE49-F238E27FC236}">
                      <a16:creationId xmlns:a16="http://schemas.microsoft.com/office/drawing/2014/main" id="{0B53158D-9F0C-4064-B804-2C1F8AEBE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86" name="Group 85">
              <a:extLst>
                <a:ext uri="{FF2B5EF4-FFF2-40B4-BE49-F238E27FC236}">
                  <a16:creationId xmlns:a16="http://schemas.microsoft.com/office/drawing/2014/main" id="{B9D93B3C-5026-425E-9179-CBB944A9096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0000" y="2480400"/>
              <a:ext cx="2457450" cy="3838575"/>
              <a:chOff x="587376" y="280988"/>
              <a:chExt cx="2457450" cy="3838575"/>
            </a:xfrm>
          </p:grpSpPr>
          <p:sp>
            <p:nvSpPr>
              <p:cNvPr id="110" name="Freeform 64">
                <a:extLst>
                  <a:ext uri="{FF2B5EF4-FFF2-40B4-BE49-F238E27FC236}">
                    <a16:creationId xmlns:a16="http://schemas.microsoft.com/office/drawing/2014/main" id="{5C84A49A-BD66-4BEA-A06B-2FA89468BB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81">
                <a:extLst>
                  <a:ext uri="{FF2B5EF4-FFF2-40B4-BE49-F238E27FC236}">
                    <a16:creationId xmlns:a16="http://schemas.microsoft.com/office/drawing/2014/main" id="{EB8895A6-E32C-4B09-B9E0-314C000A28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61">
                <a:extLst>
                  <a:ext uri="{FF2B5EF4-FFF2-40B4-BE49-F238E27FC236}">
                    <a16:creationId xmlns:a16="http://schemas.microsoft.com/office/drawing/2014/main" id="{6ABA4FEE-5223-4565-9B11-5E7CD13236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78">
                <a:extLst>
                  <a:ext uri="{FF2B5EF4-FFF2-40B4-BE49-F238E27FC236}">
                    <a16:creationId xmlns:a16="http://schemas.microsoft.com/office/drawing/2014/main" id="{38C78FAF-A05E-4962-8571-B6C83FB4EF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84">
                <a:extLst>
                  <a:ext uri="{FF2B5EF4-FFF2-40B4-BE49-F238E27FC236}">
                    <a16:creationId xmlns:a16="http://schemas.microsoft.com/office/drawing/2014/main" id="{B94F41EA-CB57-4E1D-9C7F-6E482F0EB6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87">
                <a:extLst>
                  <a:ext uri="{FF2B5EF4-FFF2-40B4-BE49-F238E27FC236}">
                    <a16:creationId xmlns:a16="http://schemas.microsoft.com/office/drawing/2014/main" id="{36E5C22C-6491-4028-8C8F-2BBA91B692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60">
                <a:extLst>
                  <a:ext uri="{FF2B5EF4-FFF2-40B4-BE49-F238E27FC236}">
                    <a16:creationId xmlns:a16="http://schemas.microsoft.com/office/drawing/2014/main" id="{C68EAD32-DAD2-4E24-A17D-9EF57C0FA5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59">
                <a:extLst>
                  <a:ext uri="{FF2B5EF4-FFF2-40B4-BE49-F238E27FC236}">
                    <a16:creationId xmlns:a16="http://schemas.microsoft.com/office/drawing/2014/main" id="{0C6E1ABE-BB08-4327-9CDD-11A5D0130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62">
                <a:extLst>
                  <a:ext uri="{FF2B5EF4-FFF2-40B4-BE49-F238E27FC236}">
                    <a16:creationId xmlns:a16="http://schemas.microsoft.com/office/drawing/2014/main" id="{88D096DA-BFC9-44D7-8441-490FA2D404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9" name="Freeform 65">
                <a:extLst>
                  <a:ext uri="{FF2B5EF4-FFF2-40B4-BE49-F238E27FC236}">
                    <a16:creationId xmlns:a16="http://schemas.microsoft.com/office/drawing/2014/main" id="{152CB9CF-F70A-46B0-AB37-7922D326BD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79">
                <a:extLst>
                  <a:ext uri="{FF2B5EF4-FFF2-40B4-BE49-F238E27FC236}">
                    <a16:creationId xmlns:a16="http://schemas.microsoft.com/office/drawing/2014/main" id="{28240976-82E5-4A37-8E2B-A07CCFD13D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82">
                <a:extLst>
                  <a:ext uri="{FF2B5EF4-FFF2-40B4-BE49-F238E27FC236}">
                    <a16:creationId xmlns:a16="http://schemas.microsoft.com/office/drawing/2014/main" id="{0C25B6B7-4317-4482-A474-2830FA6E59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85">
                <a:extLst>
                  <a:ext uri="{FF2B5EF4-FFF2-40B4-BE49-F238E27FC236}">
                    <a16:creationId xmlns:a16="http://schemas.microsoft.com/office/drawing/2014/main" id="{5C0EDF04-E84E-457D-A5F9-7746545AB2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88">
                <a:extLst>
                  <a:ext uri="{FF2B5EF4-FFF2-40B4-BE49-F238E27FC236}">
                    <a16:creationId xmlns:a16="http://schemas.microsoft.com/office/drawing/2014/main" id="{566313AB-A9AB-4B84-8C23-50E7259171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124" name="Group 123">
                <a:extLst>
                  <a:ext uri="{FF2B5EF4-FFF2-40B4-BE49-F238E27FC236}">
                    <a16:creationId xmlns:a16="http://schemas.microsoft.com/office/drawing/2014/main" id="{2F31BFB5-317D-4135-930A-240F7A56EA8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25" name="Line 63">
                  <a:extLst>
                    <a:ext uri="{FF2B5EF4-FFF2-40B4-BE49-F238E27FC236}">
                      <a16:creationId xmlns:a16="http://schemas.microsoft.com/office/drawing/2014/main" id="{9102C0AC-7FF7-4F4B-B7C1-C8CE4846A1C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 name="Line 66">
                  <a:extLst>
                    <a:ext uri="{FF2B5EF4-FFF2-40B4-BE49-F238E27FC236}">
                      <a16:creationId xmlns:a16="http://schemas.microsoft.com/office/drawing/2014/main" id="{64BAC77C-E14F-4FA8-9D0A-55B646EEA468}"/>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 name="Line 67">
                  <a:extLst>
                    <a:ext uri="{FF2B5EF4-FFF2-40B4-BE49-F238E27FC236}">
                      <a16:creationId xmlns:a16="http://schemas.microsoft.com/office/drawing/2014/main" id="{0B88DC73-9AC3-42F8-8C9E-94EE9B61AE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 name="Line 80">
                  <a:extLst>
                    <a:ext uri="{FF2B5EF4-FFF2-40B4-BE49-F238E27FC236}">
                      <a16:creationId xmlns:a16="http://schemas.microsoft.com/office/drawing/2014/main" id="{26BBA2D9-E4D0-424E-9825-61A9B3C0A375}"/>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 name="Line 83">
                  <a:extLst>
                    <a:ext uri="{FF2B5EF4-FFF2-40B4-BE49-F238E27FC236}">
                      <a16:creationId xmlns:a16="http://schemas.microsoft.com/office/drawing/2014/main" id="{F6D4FA39-E0CC-4991-83D0-606E03CF1D36}"/>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 name="Line 86">
                  <a:extLst>
                    <a:ext uri="{FF2B5EF4-FFF2-40B4-BE49-F238E27FC236}">
                      <a16:creationId xmlns:a16="http://schemas.microsoft.com/office/drawing/2014/main" id="{3819BE2B-7D47-443C-B1DF-2EA57679D17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 name="Line 89">
                  <a:extLst>
                    <a:ext uri="{FF2B5EF4-FFF2-40B4-BE49-F238E27FC236}">
                      <a16:creationId xmlns:a16="http://schemas.microsoft.com/office/drawing/2014/main" id="{86B1E78E-D338-4BAE-9FB1-1A9118AD3DD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sp>
          <p:nvSpPr>
            <p:cNvPr id="87" name="Oval 86">
              <a:extLst>
                <a:ext uri="{FF2B5EF4-FFF2-40B4-BE49-F238E27FC236}">
                  <a16:creationId xmlns:a16="http://schemas.microsoft.com/office/drawing/2014/main" id="{4EC68A1A-796C-4F5F-8F41-0124729201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742320" y="5778888"/>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88" name="Group 87">
              <a:extLst>
                <a:ext uri="{FF2B5EF4-FFF2-40B4-BE49-F238E27FC236}">
                  <a16:creationId xmlns:a16="http://schemas.microsoft.com/office/drawing/2014/main" id="{272E52F1-29AD-47C2-904E-60B72D4A910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2305927" y="2362458"/>
              <a:ext cx="641183" cy="1069728"/>
              <a:chOff x="6484112" y="2967038"/>
              <a:chExt cx="641183" cy="1069728"/>
            </a:xfrm>
          </p:grpSpPr>
          <p:grpSp>
            <p:nvGrpSpPr>
              <p:cNvPr id="102" name="Group 101">
                <a:extLst>
                  <a:ext uri="{FF2B5EF4-FFF2-40B4-BE49-F238E27FC236}">
                    <a16:creationId xmlns:a16="http://schemas.microsoft.com/office/drawing/2014/main" id="{B3F829B9-B86F-47B0-A187-2202CCB861B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107" name="Freeform 68">
                  <a:extLst>
                    <a:ext uri="{FF2B5EF4-FFF2-40B4-BE49-F238E27FC236}">
                      <a16:creationId xmlns:a16="http://schemas.microsoft.com/office/drawing/2014/main" id="{ED1B3641-1CFF-46F3-873A-3B6AA5D79E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69">
                  <a:extLst>
                    <a:ext uri="{FF2B5EF4-FFF2-40B4-BE49-F238E27FC236}">
                      <a16:creationId xmlns:a16="http://schemas.microsoft.com/office/drawing/2014/main" id="{2C8E8742-B905-4C81-9553-19C64E8F3F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9" name="Line 70">
                  <a:extLst>
                    <a:ext uri="{FF2B5EF4-FFF2-40B4-BE49-F238E27FC236}">
                      <a16:creationId xmlns:a16="http://schemas.microsoft.com/office/drawing/2014/main" id="{E10BE229-40F6-4A15-9282-BD78053FB5E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3" name="Group 102">
                <a:extLst>
                  <a:ext uri="{FF2B5EF4-FFF2-40B4-BE49-F238E27FC236}">
                    <a16:creationId xmlns:a16="http://schemas.microsoft.com/office/drawing/2014/main" id="{543B3E07-5E30-43C1-9169-90E713C272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104" name="Freeform 68">
                  <a:extLst>
                    <a:ext uri="{FF2B5EF4-FFF2-40B4-BE49-F238E27FC236}">
                      <a16:creationId xmlns:a16="http://schemas.microsoft.com/office/drawing/2014/main" id="{03FCAAE2-5982-4748-8355-1245B74523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69">
                  <a:extLst>
                    <a:ext uri="{FF2B5EF4-FFF2-40B4-BE49-F238E27FC236}">
                      <a16:creationId xmlns:a16="http://schemas.microsoft.com/office/drawing/2014/main" id="{3B21621D-2AAA-4224-B85E-F14F1587A1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6" name="Line 70">
                  <a:extLst>
                    <a:ext uri="{FF2B5EF4-FFF2-40B4-BE49-F238E27FC236}">
                      <a16:creationId xmlns:a16="http://schemas.microsoft.com/office/drawing/2014/main" id="{B69DCE92-933C-4180-9ECE-C159FF0ED2B4}"/>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89" name="Group 88">
              <a:extLst>
                <a:ext uri="{FF2B5EF4-FFF2-40B4-BE49-F238E27FC236}">
                  <a16:creationId xmlns:a16="http://schemas.microsoft.com/office/drawing/2014/main" id="{3774B519-16FD-45D1-81B3-F10B796BD15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384669" y="4915016"/>
              <a:ext cx="633413" cy="1620000"/>
              <a:chOff x="3384669" y="4915016"/>
              <a:chExt cx="633413" cy="1620000"/>
            </a:xfrm>
          </p:grpSpPr>
          <p:grpSp>
            <p:nvGrpSpPr>
              <p:cNvPr id="98" name="Group 97">
                <a:extLst>
                  <a:ext uri="{FF2B5EF4-FFF2-40B4-BE49-F238E27FC236}">
                    <a16:creationId xmlns:a16="http://schemas.microsoft.com/office/drawing/2014/main" id="{E1718837-BAB1-4751-8766-2CD3B309475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a:off x="3384669" y="4946104"/>
                <a:ext cx="633413" cy="1419225"/>
                <a:chOff x="5959192" y="333389"/>
                <a:chExt cx="633413" cy="1419225"/>
              </a:xfrm>
            </p:grpSpPr>
            <p:sp>
              <p:nvSpPr>
                <p:cNvPr id="100" name="Freeform 68">
                  <a:extLst>
                    <a:ext uri="{FF2B5EF4-FFF2-40B4-BE49-F238E27FC236}">
                      <a16:creationId xmlns:a16="http://schemas.microsoft.com/office/drawing/2014/main" id="{85774601-5D43-405D-B593-93550F4C57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69">
                  <a:extLst>
                    <a:ext uri="{FF2B5EF4-FFF2-40B4-BE49-F238E27FC236}">
                      <a16:creationId xmlns:a16="http://schemas.microsoft.com/office/drawing/2014/main" id="{3E1DA161-17EA-4A32-A428-C2368EBACB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99" name="Line 70">
                <a:extLst>
                  <a:ext uri="{FF2B5EF4-FFF2-40B4-BE49-F238E27FC236}">
                    <a16:creationId xmlns:a16="http://schemas.microsoft.com/office/drawing/2014/main" id="{C5270C31-E701-47DC-BAC5-DE712455395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rot="18900000" flipV="1">
                <a:off x="3774042" y="4915016"/>
                <a:ext cx="0" cy="162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90" name="Group 89">
              <a:extLst>
                <a:ext uri="{FF2B5EF4-FFF2-40B4-BE49-F238E27FC236}">
                  <a16:creationId xmlns:a16="http://schemas.microsoft.com/office/drawing/2014/main" id="{9B78A593-AB03-4D7B-8996-22F6035661E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540013" y="1046180"/>
              <a:ext cx="903599" cy="2160000"/>
              <a:chOff x="9057947" y="3423463"/>
              <a:chExt cx="903599" cy="2160000"/>
            </a:xfrm>
          </p:grpSpPr>
          <p:grpSp>
            <p:nvGrpSpPr>
              <p:cNvPr id="91" name="Group 90">
                <a:extLst>
                  <a:ext uri="{FF2B5EF4-FFF2-40B4-BE49-F238E27FC236}">
                    <a16:creationId xmlns:a16="http://schemas.microsoft.com/office/drawing/2014/main" id="{C4C08476-8891-498B-95DD-3D4BB02B4EF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9057947" y="3432856"/>
                <a:ext cx="903599" cy="1872461"/>
                <a:chOff x="10538626" y="3165838"/>
                <a:chExt cx="936000" cy="1939601"/>
              </a:xfrm>
            </p:grpSpPr>
            <p:sp>
              <p:nvSpPr>
                <p:cNvPr id="96" name="Freeform: Shape 95">
                  <a:extLst>
                    <a:ext uri="{FF2B5EF4-FFF2-40B4-BE49-F238E27FC236}">
                      <a16:creationId xmlns:a16="http://schemas.microsoft.com/office/drawing/2014/main" id="{C9C077B4-3B4E-4043-BAF4-65306ADBE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8626" y="3183996"/>
                  <a:ext cx="453600" cy="1920288"/>
                </a:xfrm>
                <a:custGeom>
                  <a:avLst/>
                  <a:gdLst>
                    <a:gd name="connsiteX0" fmla="*/ 453600 w 453600"/>
                    <a:gd name="connsiteY0" fmla="*/ 0 h 1920288"/>
                    <a:gd name="connsiteX1" fmla="*/ 453600 w 453600"/>
                    <a:gd name="connsiteY1" fmla="*/ 1920288 h 1920288"/>
                    <a:gd name="connsiteX2" fmla="*/ 384059 w 453600"/>
                    <a:gd name="connsiteY2" fmla="*/ 1914152 h 1920288"/>
                    <a:gd name="connsiteX3" fmla="*/ 9354 w 453600"/>
                    <a:gd name="connsiteY3" fmla="*/ 1548700 h 1920288"/>
                    <a:gd name="connsiteX4" fmla="*/ 0 w 453600"/>
                    <a:gd name="connsiteY4" fmla="*/ 1455902 h 1920288"/>
                    <a:gd name="connsiteX5" fmla="*/ 146 w 453600"/>
                    <a:gd name="connsiteY5" fmla="*/ 1451885 h 1920288"/>
                    <a:gd name="connsiteX6" fmla="*/ 145 w 453600"/>
                    <a:gd name="connsiteY6" fmla="*/ 1451885 h 1920288"/>
                    <a:gd name="connsiteX7" fmla="*/ 7358 w 453600"/>
                    <a:gd name="connsiteY7" fmla="*/ 1253678 h 1920288"/>
                    <a:gd name="connsiteX8" fmla="*/ 424671 w 453600"/>
                    <a:gd name="connsiteY8" fmla="*/ 36480 h 1920288"/>
                    <a:gd name="connsiteX9" fmla="*/ 453600 w 453600"/>
                    <a:gd name="connsiteY9" fmla="*/ 0 h 1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00" h="1920288">
                      <a:moveTo>
                        <a:pt x="453600" y="0"/>
                      </a:moveTo>
                      <a:lnTo>
                        <a:pt x="453600" y="1920288"/>
                      </a:lnTo>
                      <a:lnTo>
                        <a:pt x="384059" y="1914152"/>
                      </a:lnTo>
                      <a:cubicBezTo>
                        <a:pt x="196308" y="1880615"/>
                        <a:pt x="47443" y="1734834"/>
                        <a:pt x="9354" y="1548700"/>
                      </a:cubicBezTo>
                      <a:lnTo>
                        <a:pt x="0" y="1455902"/>
                      </a:lnTo>
                      <a:lnTo>
                        <a:pt x="146" y="1451885"/>
                      </a:lnTo>
                      <a:lnTo>
                        <a:pt x="145" y="1451885"/>
                      </a:lnTo>
                      <a:lnTo>
                        <a:pt x="7358" y="1253678"/>
                      </a:lnTo>
                      <a:cubicBezTo>
                        <a:pt x="42019" y="780132"/>
                        <a:pt x="195015" y="355125"/>
                        <a:pt x="424671" y="36480"/>
                      </a:cubicBezTo>
                      <a:lnTo>
                        <a:pt x="453600"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97" name="Freeform: Shape 96">
                  <a:extLst>
                    <a:ext uri="{FF2B5EF4-FFF2-40B4-BE49-F238E27FC236}">
                      <a16:creationId xmlns:a16="http://schemas.microsoft.com/office/drawing/2014/main" id="{0CCC2DDE-715C-4561-A70C-60428A65C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92226" y="3165838"/>
                  <a:ext cx="482400" cy="1939601"/>
                </a:xfrm>
                <a:custGeom>
                  <a:avLst/>
                  <a:gdLst>
                    <a:gd name="connsiteX0" fmla="*/ 14399 w 482400"/>
                    <a:gd name="connsiteY0" fmla="*/ 0 h 1939601"/>
                    <a:gd name="connsiteX1" fmla="*/ 14399 w 482400"/>
                    <a:gd name="connsiteY1" fmla="*/ 689615 h 1939601"/>
                    <a:gd name="connsiteX2" fmla="*/ 14400 w 482400"/>
                    <a:gd name="connsiteY2" fmla="*/ 689615 h 1939601"/>
                    <a:gd name="connsiteX3" fmla="*/ 14401 w 482400"/>
                    <a:gd name="connsiteY3" fmla="*/ 689615 h 1939601"/>
                    <a:gd name="connsiteX4" fmla="*/ 14401 w 482400"/>
                    <a:gd name="connsiteY4" fmla="*/ 0 h 1939601"/>
                    <a:gd name="connsiteX5" fmla="*/ 57729 w 482400"/>
                    <a:gd name="connsiteY5" fmla="*/ 54638 h 1939601"/>
                    <a:gd name="connsiteX6" fmla="*/ 475042 w 482400"/>
                    <a:gd name="connsiteY6" fmla="*/ 1271836 h 1939601"/>
                    <a:gd name="connsiteX7" fmla="*/ 482255 w 482400"/>
                    <a:gd name="connsiteY7" fmla="*/ 1470043 h 1939601"/>
                    <a:gd name="connsiteX8" fmla="*/ 482254 w 482400"/>
                    <a:gd name="connsiteY8" fmla="*/ 1470043 h 1939601"/>
                    <a:gd name="connsiteX9" fmla="*/ 482400 w 482400"/>
                    <a:gd name="connsiteY9" fmla="*/ 1474060 h 1939601"/>
                    <a:gd name="connsiteX10" fmla="*/ 473046 w 482400"/>
                    <a:gd name="connsiteY10" fmla="*/ 1566858 h 1939601"/>
                    <a:gd name="connsiteX11" fmla="*/ 15706 w 482400"/>
                    <a:gd name="connsiteY11" fmla="*/ 1939601 h 1939601"/>
                    <a:gd name="connsiteX12" fmla="*/ 14400 w 482400"/>
                    <a:gd name="connsiteY12" fmla="*/ 1939469 h 1939601"/>
                    <a:gd name="connsiteX13" fmla="*/ 13094 w 482400"/>
                    <a:gd name="connsiteY13" fmla="*/ 1939601 h 1939601"/>
                    <a:gd name="connsiteX14" fmla="*/ 0 w 482400"/>
                    <a:gd name="connsiteY14" fmla="*/ 1938446 h 1939601"/>
                    <a:gd name="connsiteX15" fmla="*/ 0 w 482400"/>
                    <a:gd name="connsiteY15" fmla="*/ 18158 h 1939601"/>
                    <a:gd name="connsiteX16" fmla="*/ 14399 w 482400"/>
                    <a:gd name="connsiteY16" fmla="*/ 0 h 19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00" h="1939601">
                      <a:moveTo>
                        <a:pt x="14399" y="0"/>
                      </a:moveTo>
                      <a:lnTo>
                        <a:pt x="14399" y="689615"/>
                      </a:lnTo>
                      <a:lnTo>
                        <a:pt x="14400" y="689615"/>
                      </a:lnTo>
                      <a:lnTo>
                        <a:pt x="14401" y="689615"/>
                      </a:lnTo>
                      <a:lnTo>
                        <a:pt x="14401" y="0"/>
                      </a:lnTo>
                      <a:lnTo>
                        <a:pt x="57729" y="54638"/>
                      </a:lnTo>
                      <a:cubicBezTo>
                        <a:pt x="287385" y="373283"/>
                        <a:pt x="440381" y="798290"/>
                        <a:pt x="475042" y="1271836"/>
                      </a:cubicBezTo>
                      <a:lnTo>
                        <a:pt x="482255" y="1470043"/>
                      </a:lnTo>
                      <a:lnTo>
                        <a:pt x="482254" y="1470043"/>
                      </a:lnTo>
                      <a:lnTo>
                        <a:pt x="482400" y="1474060"/>
                      </a:lnTo>
                      <a:lnTo>
                        <a:pt x="473046" y="1566858"/>
                      </a:lnTo>
                      <a:cubicBezTo>
                        <a:pt x="429516" y="1779582"/>
                        <a:pt x="241298" y="1939601"/>
                        <a:pt x="15706" y="1939601"/>
                      </a:cubicBezTo>
                      <a:lnTo>
                        <a:pt x="14400" y="1939469"/>
                      </a:lnTo>
                      <a:lnTo>
                        <a:pt x="13094" y="1939601"/>
                      </a:lnTo>
                      <a:lnTo>
                        <a:pt x="0" y="1938446"/>
                      </a:lnTo>
                      <a:lnTo>
                        <a:pt x="0" y="18158"/>
                      </a:lnTo>
                      <a:lnTo>
                        <a:pt x="14399"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nvGrpSpPr>
              <p:cNvPr id="92" name="Group 91">
                <a:extLst>
                  <a:ext uri="{FF2B5EF4-FFF2-40B4-BE49-F238E27FC236}">
                    <a16:creationId xmlns:a16="http://schemas.microsoft.com/office/drawing/2014/main" id="{4E49FC98-B2F5-43E4-A679-8E5570FB844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9210264" y="3423463"/>
                <a:ext cx="597126" cy="2160000"/>
                <a:chOff x="9210264" y="3423463"/>
                <a:chExt cx="597126" cy="2160000"/>
              </a:xfrm>
            </p:grpSpPr>
            <p:cxnSp>
              <p:nvCxnSpPr>
                <p:cNvPr id="93" name="Straight Connector 92">
                  <a:extLst>
                    <a:ext uri="{FF2B5EF4-FFF2-40B4-BE49-F238E27FC236}">
                      <a16:creationId xmlns:a16="http://schemas.microsoft.com/office/drawing/2014/main" id="{AA01852B-2060-4247-9EE9-0E6754450B5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508827" y="3423463"/>
                  <a:ext cx="0" cy="216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94" name="Rectangle 5">
                  <a:extLst>
                    <a:ext uri="{FF2B5EF4-FFF2-40B4-BE49-F238E27FC236}">
                      <a16:creationId xmlns:a16="http://schemas.microsoft.com/office/drawing/2014/main" id="{13822ECB-A528-476C-B4CB-4A3F54A82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10264" y="4162845"/>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5">
                  <a:extLst>
                    <a:ext uri="{FF2B5EF4-FFF2-40B4-BE49-F238E27FC236}">
                      <a16:creationId xmlns:a16="http://schemas.microsoft.com/office/drawing/2014/main" id="{FCD6DA27-598F-4F38-A652-5C6F6F2B9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97710" y="3747070"/>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29249944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EE96A74-B62B-4642-AB22-7776A5F48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9D5902-8240-3F32-55D9-EA458DB875BA}"/>
              </a:ext>
            </a:extLst>
          </p:cNvPr>
          <p:cNvSpPr>
            <a:spLocks noGrp="1"/>
          </p:cNvSpPr>
          <p:nvPr>
            <p:ph type="title"/>
          </p:nvPr>
        </p:nvSpPr>
        <p:spPr>
          <a:xfrm>
            <a:off x="990000" y="540000"/>
            <a:ext cx="3734400" cy="2303213"/>
          </a:xfrm>
        </p:spPr>
        <p:txBody>
          <a:bodyPr anchor="ctr">
            <a:normAutofit/>
          </a:bodyPr>
          <a:lstStyle/>
          <a:p>
            <a:pPr algn="ctr"/>
            <a:r>
              <a:rPr lang="en-US" sz="4000" b="1" dirty="0"/>
              <a:t>What types of exercise are good for the brain? </a:t>
            </a:r>
          </a:p>
        </p:txBody>
      </p:sp>
      <p:cxnSp>
        <p:nvCxnSpPr>
          <p:cNvPr id="13" name="Straight Connector 12">
            <a:extLst>
              <a:ext uri="{FF2B5EF4-FFF2-40B4-BE49-F238E27FC236}">
                <a16:creationId xmlns:a16="http://schemas.microsoft.com/office/drawing/2014/main" id="{3A513CAD-9784-4D35-BAF9-1F7DDD697B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4714750" y="169160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6FB613AD-00EA-4831-B6D3-32608400E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0"/>
            <a:ext cx="12192000" cy="3428999"/>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6" name="Picture 5" descr="A couple of women dancing&#10;&#10;AI-generated content may be incorrect.">
            <a:extLst>
              <a:ext uri="{FF2B5EF4-FFF2-40B4-BE49-F238E27FC236}">
                <a16:creationId xmlns:a16="http://schemas.microsoft.com/office/drawing/2014/main" id="{30296EDE-536A-0DD3-C86A-EC66DD6907F3}"/>
              </a:ext>
            </a:extLst>
          </p:cNvPr>
          <p:cNvPicPr>
            <a:picLocks noChangeAspect="1"/>
          </p:cNvPicPr>
          <p:nvPr/>
        </p:nvPicPr>
        <p:blipFill>
          <a:blip r:embed="rId3"/>
          <a:stretch>
            <a:fillRect/>
          </a:stretch>
        </p:blipFill>
        <p:spPr>
          <a:xfrm>
            <a:off x="541339" y="4045260"/>
            <a:ext cx="3524400" cy="2245079"/>
          </a:xfrm>
          <a:prstGeom prst="rect">
            <a:avLst/>
          </a:prstGeom>
        </p:spPr>
      </p:pic>
      <p:pic>
        <p:nvPicPr>
          <p:cNvPr id="4" name="Picture 3" descr="A group of women doing yoga&#10;&#10;AI-generated content may be incorrect.">
            <a:extLst>
              <a:ext uri="{FF2B5EF4-FFF2-40B4-BE49-F238E27FC236}">
                <a16:creationId xmlns:a16="http://schemas.microsoft.com/office/drawing/2014/main" id="{67FD77B3-A55B-90AD-D4D6-81E6E1046FB1}"/>
              </a:ext>
            </a:extLst>
          </p:cNvPr>
          <p:cNvPicPr>
            <a:picLocks noChangeAspect="1"/>
          </p:cNvPicPr>
          <p:nvPr/>
        </p:nvPicPr>
        <p:blipFill>
          <a:blip r:embed="rId4"/>
          <a:stretch>
            <a:fillRect/>
          </a:stretch>
        </p:blipFill>
        <p:spPr>
          <a:xfrm>
            <a:off x="4333975" y="4176563"/>
            <a:ext cx="3524400" cy="1982474"/>
          </a:xfrm>
          <a:prstGeom prst="rect">
            <a:avLst/>
          </a:prstGeom>
        </p:spPr>
      </p:pic>
      <p:pic>
        <p:nvPicPr>
          <p:cNvPr id="5" name="Picture 4" descr="A person running on a sidewalk&#10;&#10;AI-generated content may be incorrect.">
            <a:extLst>
              <a:ext uri="{FF2B5EF4-FFF2-40B4-BE49-F238E27FC236}">
                <a16:creationId xmlns:a16="http://schemas.microsoft.com/office/drawing/2014/main" id="{D4D2F51D-1DAC-05E8-FE9C-D9F15D424FF6}"/>
              </a:ext>
            </a:extLst>
          </p:cNvPr>
          <p:cNvPicPr>
            <a:picLocks noChangeAspect="1"/>
          </p:cNvPicPr>
          <p:nvPr/>
        </p:nvPicPr>
        <p:blipFill>
          <a:blip r:embed="rId5"/>
          <a:stretch>
            <a:fillRect/>
          </a:stretch>
        </p:blipFill>
        <p:spPr>
          <a:xfrm>
            <a:off x="8126612" y="4180968"/>
            <a:ext cx="3524400" cy="1973664"/>
          </a:xfrm>
          <a:prstGeom prst="rect">
            <a:avLst/>
          </a:prstGeom>
        </p:spPr>
      </p:pic>
    </p:spTree>
    <p:extLst>
      <p:ext uri="{BB962C8B-B14F-4D97-AF65-F5344CB8AC3E}">
        <p14:creationId xmlns:p14="http://schemas.microsoft.com/office/powerpoint/2010/main" val="2522592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A9C47A8-415D-5031-ECB4-A9B6705163B1}"/>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A39008-D86F-BD3C-C066-0663F2998280}"/>
              </a:ext>
            </a:extLst>
          </p:cNvPr>
          <p:cNvSpPr>
            <a:spLocks noGrp="1"/>
          </p:cNvSpPr>
          <p:nvPr>
            <p:ph type="ctrTitle"/>
          </p:nvPr>
        </p:nvSpPr>
        <p:spPr>
          <a:xfrm>
            <a:off x="890338" y="640080"/>
            <a:ext cx="3734014" cy="3566160"/>
          </a:xfrm>
        </p:spPr>
        <p:txBody>
          <a:bodyPr anchor="b">
            <a:normAutofit/>
          </a:bodyPr>
          <a:lstStyle/>
          <a:p>
            <a:pPr algn="l">
              <a:lnSpc>
                <a:spcPct val="90000"/>
              </a:lnSpc>
            </a:pPr>
            <a:r>
              <a:rPr lang="en-US" sz="4600"/>
              <a:t>How many psychiatrists does it to take to change a light bulb?</a:t>
            </a:r>
          </a:p>
        </p:txBody>
      </p:sp>
      <p:sp>
        <p:nvSpPr>
          <p:cNvPr id="4" name="Subtitle 3">
            <a:extLst>
              <a:ext uri="{FF2B5EF4-FFF2-40B4-BE49-F238E27FC236}">
                <a16:creationId xmlns:a16="http://schemas.microsoft.com/office/drawing/2014/main" id="{769191AA-E31A-CEC1-5CE5-E456797F764E}"/>
              </a:ext>
            </a:extLst>
          </p:cNvPr>
          <p:cNvSpPr>
            <a:spLocks noGrp="1"/>
          </p:cNvSpPr>
          <p:nvPr>
            <p:ph type="subTitle" idx="1"/>
          </p:nvPr>
        </p:nvSpPr>
        <p:spPr>
          <a:xfrm>
            <a:off x="890339" y="4636008"/>
            <a:ext cx="3734014" cy="1572768"/>
          </a:xfrm>
        </p:spPr>
        <p:txBody>
          <a:bodyPr>
            <a:normAutofit/>
          </a:bodyPr>
          <a:lstStyle/>
          <a:p>
            <a:pPr algn="l"/>
            <a:r>
              <a:rPr lang="en-US" dirty="0"/>
              <a:t>One but the light bulb has to WANT TO CHANGE</a:t>
            </a:r>
          </a:p>
        </p:txBody>
      </p:sp>
      <p:sp>
        <p:nvSpPr>
          <p:cNvPr id="1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ea of lightbulbs in park with one lit up">
            <a:extLst>
              <a:ext uri="{FF2B5EF4-FFF2-40B4-BE49-F238E27FC236}">
                <a16:creationId xmlns:a16="http://schemas.microsoft.com/office/drawing/2014/main" id="{B3E6351B-A4C1-388D-18A1-D8E391173B93}"/>
              </a:ext>
            </a:extLst>
          </p:cNvPr>
          <p:cNvPicPr>
            <a:picLocks noChangeAspect="1"/>
          </p:cNvPicPr>
          <p:nvPr/>
        </p:nvPicPr>
        <p:blipFill>
          <a:blip r:embed="rId2"/>
          <a:srcRect l="12201" r="1257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139120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3D9443-1E2E-E4F7-4FAD-370E257F90D9}"/>
              </a:ext>
            </a:extLst>
          </p:cNvPr>
          <p:cNvSpPr>
            <a:spLocks noGrp="1"/>
          </p:cNvSpPr>
          <p:nvPr>
            <p:ph type="title"/>
          </p:nvPr>
        </p:nvSpPr>
        <p:spPr>
          <a:xfrm>
            <a:off x="990000" y="395288"/>
            <a:ext cx="4078800" cy="1597753"/>
          </a:xfrm>
        </p:spPr>
        <p:txBody>
          <a:bodyPr wrap="square" anchor="b">
            <a:normAutofit/>
          </a:bodyPr>
          <a:lstStyle/>
          <a:p>
            <a:pPr algn="ctr"/>
            <a:r>
              <a:rPr lang="en-US" sz="4000" b="1" dirty="0">
                <a:latin typeface="Garamond" panose="02020404030301010803" pitchFamily="18" charset="0"/>
              </a:rPr>
              <a:t>Reflect</a:t>
            </a:r>
            <a:r>
              <a:rPr lang="en-US" sz="4000" dirty="0">
                <a:latin typeface="Garamond" panose="02020404030301010803" pitchFamily="18" charset="0"/>
              </a:rPr>
              <a:t> </a:t>
            </a:r>
          </a:p>
        </p:txBody>
      </p:sp>
      <p:sp>
        <p:nvSpPr>
          <p:cNvPr id="3" name="Content Placeholder 2">
            <a:extLst>
              <a:ext uri="{FF2B5EF4-FFF2-40B4-BE49-F238E27FC236}">
                <a16:creationId xmlns:a16="http://schemas.microsoft.com/office/drawing/2014/main" id="{C08284BA-7080-2468-5DA2-B03CF7414462}"/>
              </a:ext>
            </a:extLst>
          </p:cNvPr>
          <p:cNvSpPr>
            <a:spLocks noGrp="1"/>
          </p:cNvSpPr>
          <p:nvPr>
            <p:ph idx="1"/>
          </p:nvPr>
        </p:nvSpPr>
        <p:spPr>
          <a:xfrm>
            <a:off x="990000" y="2361601"/>
            <a:ext cx="4078800" cy="3416900"/>
          </a:xfrm>
        </p:spPr>
        <p:txBody>
          <a:bodyPr>
            <a:noAutofit/>
          </a:bodyPr>
          <a:lstStyle/>
          <a:p>
            <a:r>
              <a:rPr lang="en-US" sz="3200" dirty="0">
                <a:latin typeface="Garamond" panose="02020404030301010803" pitchFamily="18" charset="0"/>
              </a:rPr>
              <a:t>Think back to a time where you were physically active</a:t>
            </a:r>
          </a:p>
        </p:txBody>
      </p:sp>
      <p:cxnSp>
        <p:nvCxnSpPr>
          <p:cNvPr id="12" name="Straight Connector 11">
            <a:extLst>
              <a:ext uri="{FF2B5EF4-FFF2-40B4-BE49-F238E27FC236}">
                <a16:creationId xmlns:a16="http://schemas.microsoft.com/office/drawing/2014/main" id="{CC9CF63D-A2A3-4ECF-BC53-4B0D56918F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540033"/>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7" name="Graphic 6" descr="Thought bubble">
            <a:extLst>
              <a:ext uri="{FF2B5EF4-FFF2-40B4-BE49-F238E27FC236}">
                <a16:creationId xmlns:a16="http://schemas.microsoft.com/office/drawing/2014/main" id="{3020DE70-9E0A-E160-9FB7-B4229AEB26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51127" y="927730"/>
            <a:ext cx="4999885" cy="4999885"/>
          </a:xfrm>
          <a:prstGeom prst="rect">
            <a:avLst/>
          </a:prstGeom>
        </p:spPr>
      </p:pic>
    </p:spTree>
    <p:extLst>
      <p:ext uri="{BB962C8B-B14F-4D97-AF65-F5344CB8AC3E}">
        <p14:creationId xmlns:p14="http://schemas.microsoft.com/office/powerpoint/2010/main" val="57542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500"/>
                                  </p:stCondLst>
                                  <p:iterate>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268346D-5E77-4906-AC8D-57FB88F11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724AB3-077D-0054-C977-CF8BAFDDBCCB}"/>
              </a:ext>
            </a:extLst>
          </p:cNvPr>
          <p:cNvSpPr>
            <a:spLocks noGrp="1"/>
          </p:cNvSpPr>
          <p:nvPr>
            <p:ph type="title"/>
          </p:nvPr>
        </p:nvSpPr>
        <p:spPr>
          <a:xfrm>
            <a:off x="7112369" y="877142"/>
            <a:ext cx="4078800" cy="1453003"/>
          </a:xfrm>
        </p:spPr>
        <p:txBody>
          <a:bodyPr wrap="square" anchor="b">
            <a:noAutofit/>
          </a:bodyPr>
          <a:lstStyle/>
          <a:p>
            <a:pPr algn="ctr">
              <a:lnSpc>
                <a:spcPct val="90000"/>
              </a:lnSpc>
            </a:pPr>
            <a:r>
              <a:rPr lang="en-US" sz="4000" b="1" dirty="0">
                <a:latin typeface="Garamond" panose="02020404030301010803" pitchFamily="18" charset="0"/>
              </a:rPr>
              <a:t>What benefit does exercise have on mental health? 	</a:t>
            </a:r>
          </a:p>
        </p:txBody>
      </p:sp>
      <p:sp>
        <p:nvSpPr>
          <p:cNvPr id="28" name="Rectangle 27">
            <a:extLst>
              <a:ext uri="{FF2B5EF4-FFF2-40B4-BE49-F238E27FC236}">
                <a16:creationId xmlns:a16="http://schemas.microsoft.com/office/drawing/2014/main" id="{4168C6BE-41CC-4C4D-850F-F82321AE7B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7" name="Graphic 6" descr="Brain in head">
            <a:extLst>
              <a:ext uri="{FF2B5EF4-FFF2-40B4-BE49-F238E27FC236}">
                <a16:creationId xmlns:a16="http://schemas.microsoft.com/office/drawing/2014/main" id="{93AC3089-985B-58C0-E410-62C9463CFF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927730"/>
            <a:ext cx="4999885" cy="4999885"/>
          </a:xfrm>
          <a:prstGeom prst="rect">
            <a:avLst/>
          </a:prstGeom>
        </p:spPr>
      </p:pic>
      <p:cxnSp>
        <p:nvCxnSpPr>
          <p:cNvPr id="30" name="Straight Connector 29">
            <a:extLst>
              <a:ext uri="{FF2B5EF4-FFF2-40B4-BE49-F238E27FC236}">
                <a16:creationId xmlns:a16="http://schemas.microsoft.com/office/drawing/2014/main" id="{4CBC1FDF-AE13-4731-B38F-2761BDFDBB0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1769"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FA0EC10-2253-EE9A-8255-F331B25EF3EB}"/>
              </a:ext>
            </a:extLst>
          </p:cNvPr>
          <p:cNvSpPr>
            <a:spLocks noGrp="1"/>
          </p:cNvSpPr>
          <p:nvPr>
            <p:ph idx="1"/>
          </p:nvPr>
        </p:nvSpPr>
        <p:spPr>
          <a:xfrm>
            <a:off x="7104600" y="2526152"/>
            <a:ext cx="4078800" cy="3795255"/>
          </a:xfrm>
        </p:spPr>
        <p:txBody>
          <a:bodyPr>
            <a:normAutofit fontScale="85000" lnSpcReduction="20000"/>
          </a:bodyPr>
          <a:lstStyle/>
          <a:p>
            <a:pPr>
              <a:lnSpc>
                <a:spcPct val="140000"/>
              </a:lnSpc>
            </a:pPr>
            <a:r>
              <a:rPr lang="en-US" sz="3100" dirty="0">
                <a:latin typeface="Garamond" panose="02020404030301010803" pitchFamily="18" charset="0"/>
              </a:rPr>
              <a:t>Exercise is one way to improve our mood and keep our brain healthy</a:t>
            </a:r>
            <a:endParaRPr lang="en-US" sz="3100" i="1" dirty="0">
              <a:latin typeface="Garamond" panose="02020404030301010803" pitchFamily="18" charset="0"/>
            </a:endParaRPr>
          </a:p>
          <a:p>
            <a:pPr marL="702900" lvl="1" indent="-342900">
              <a:lnSpc>
                <a:spcPct val="140000"/>
              </a:lnSpc>
              <a:buFont typeface="Arial" panose="020B0604020202020204" pitchFamily="34" charset="0"/>
              <a:buChar char="•"/>
            </a:pPr>
            <a:r>
              <a:rPr lang="en-US" sz="3100" i="0" dirty="0">
                <a:latin typeface="Garamond" panose="02020404030301010803" pitchFamily="18" charset="0"/>
              </a:rPr>
              <a:t>  Reduces stress </a:t>
            </a:r>
          </a:p>
          <a:p>
            <a:pPr marL="817200" lvl="1" indent="-457200">
              <a:lnSpc>
                <a:spcPct val="140000"/>
              </a:lnSpc>
              <a:buFont typeface="Arial" panose="020B0604020202020204" pitchFamily="34" charset="0"/>
              <a:buChar char="•"/>
            </a:pPr>
            <a:r>
              <a:rPr lang="en-US" sz="3100" i="0" dirty="0">
                <a:latin typeface="Garamond" panose="02020404030301010803" pitchFamily="18" charset="0"/>
              </a:rPr>
              <a:t> Feel happier</a:t>
            </a:r>
          </a:p>
          <a:p>
            <a:pPr marL="817200" lvl="1" indent="-457200">
              <a:lnSpc>
                <a:spcPct val="140000"/>
              </a:lnSpc>
              <a:buFont typeface="Arial" panose="020B0604020202020204" pitchFamily="34" charset="0"/>
              <a:buChar char="•"/>
            </a:pPr>
            <a:r>
              <a:rPr lang="en-US" sz="3100" i="0" dirty="0">
                <a:latin typeface="Garamond" panose="02020404030301010803" pitchFamily="18" charset="0"/>
              </a:rPr>
              <a:t>	Strengthen memory </a:t>
            </a:r>
          </a:p>
          <a:p>
            <a:pPr marL="817200" lvl="1" indent="-457200">
              <a:lnSpc>
                <a:spcPct val="140000"/>
              </a:lnSpc>
              <a:buFont typeface="Arial" panose="020B0604020202020204" pitchFamily="34" charset="0"/>
              <a:buChar char="•"/>
            </a:pPr>
            <a:r>
              <a:rPr lang="en-US" sz="3100" i="0" dirty="0">
                <a:latin typeface="Garamond" panose="02020404030301010803" pitchFamily="18" charset="0"/>
              </a:rPr>
              <a:t>	Improves self-esteem </a:t>
            </a:r>
            <a:endParaRPr lang="en-US" sz="3100" dirty="0">
              <a:latin typeface="Garamond" panose="02020404030301010803" pitchFamily="18" charset="0"/>
            </a:endParaRPr>
          </a:p>
          <a:p>
            <a:pPr lvl="1">
              <a:lnSpc>
                <a:spcPct val="140000"/>
              </a:lnSpc>
            </a:pPr>
            <a:endParaRPr lang="en-US" sz="1700" b="1" i="0" dirty="0"/>
          </a:p>
          <a:p>
            <a:pPr>
              <a:lnSpc>
                <a:spcPct val="140000"/>
              </a:lnSpc>
            </a:pPr>
            <a:endParaRPr lang="en-US" sz="1700" dirty="0"/>
          </a:p>
        </p:txBody>
      </p:sp>
    </p:spTree>
    <p:extLst>
      <p:ext uri="{BB962C8B-B14F-4D97-AF65-F5344CB8AC3E}">
        <p14:creationId xmlns:p14="http://schemas.microsoft.com/office/powerpoint/2010/main" val="11242271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68346D-5E77-4906-AC8D-57FB88F11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4BA44B-9F4D-2302-DFBA-91D7E6B6D944}"/>
              </a:ext>
            </a:extLst>
          </p:cNvPr>
          <p:cNvSpPr>
            <a:spLocks noGrp="1"/>
          </p:cNvSpPr>
          <p:nvPr>
            <p:ph type="title"/>
          </p:nvPr>
        </p:nvSpPr>
        <p:spPr>
          <a:xfrm>
            <a:off x="7112369" y="536575"/>
            <a:ext cx="4078800" cy="1453003"/>
          </a:xfrm>
        </p:spPr>
        <p:txBody>
          <a:bodyPr wrap="square" anchor="b">
            <a:normAutofit/>
          </a:bodyPr>
          <a:lstStyle/>
          <a:p>
            <a:pPr algn="ctr"/>
            <a:r>
              <a:rPr lang="en-US" sz="4000" b="1" dirty="0"/>
              <a:t>Make exercise a group activity!</a:t>
            </a:r>
          </a:p>
        </p:txBody>
      </p:sp>
      <p:sp>
        <p:nvSpPr>
          <p:cNvPr id="12" name="Rectangle 11">
            <a:extLst>
              <a:ext uri="{FF2B5EF4-FFF2-40B4-BE49-F238E27FC236}">
                <a16:creationId xmlns:a16="http://schemas.microsoft.com/office/drawing/2014/main" id="{4168C6BE-41CC-4C4D-850F-F82321AE7B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7" name="Graphic 6" descr="Users">
            <a:extLst>
              <a:ext uri="{FF2B5EF4-FFF2-40B4-BE49-F238E27FC236}">
                <a16:creationId xmlns:a16="http://schemas.microsoft.com/office/drawing/2014/main" id="{CE0F3712-8652-3E2A-B4E0-96F8C31366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927730"/>
            <a:ext cx="4999885" cy="4999885"/>
          </a:xfrm>
          <a:prstGeom prst="rect">
            <a:avLst/>
          </a:prstGeom>
        </p:spPr>
      </p:pic>
      <p:cxnSp>
        <p:nvCxnSpPr>
          <p:cNvPr id="14" name="Straight Connector 13">
            <a:extLst>
              <a:ext uri="{FF2B5EF4-FFF2-40B4-BE49-F238E27FC236}">
                <a16:creationId xmlns:a16="http://schemas.microsoft.com/office/drawing/2014/main" id="{4CBC1FDF-AE13-4731-B38F-2761BDFDBB0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1769"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3B59A19-FA1F-B92C-F8FE-DCA27B3EC042}"/>
              </a:ext>
            </a:extLst>
          </p:cNvPr>
          <p:cNvSpPr>
            <a:spLocks noGrp="1"/>
          </p:cNvSpPr>
          <p:nvPr>
            <p:ph idx="1"/>
          </p:nvPr>
        </p:nvSpPr>
        <p:spPr>
          <a:xfrm>
            <a:off x="7112368" y="2877018"/>
            <a:ext cx="4539631" cy="3050592"/>
          </a:xfrm>
        </p:spPr>
        <p:txBody>
          <a:bodyPr>
            <a:normAutofit/>
          </a:bodyPr>
          <a:lstStyle/>
          <a:p>
            <a:r>
              <a:rPr lang="en-US" sz="3000" dirty="0">
                <a:latin typeface="Garamond" panose="02020404030301010803" pitchFamily="18" charset="0"/>
              </a:rPr>
              <a:t>Try to make exercise a group activity</a:t>
            </a:r>
          </a:p>
          <a:p>
            <a:r>
              <a:rPr lang="en-US" sz="3000" dirty="0">
                <a:latin typeface="Garamond" panose="02020404030301010803" pitchFamily="18" charset="0"/>
              </a:rPr>
              <a:t>Involve your friends and family</a:t>
            </a:r>
          </a:p>
          <a:p>
            <a:pPr marL="0" indent="0">
              <a:buNone/>
            </a:pPr>
            <a:endParaRPr lang="en-US" dirty="0"/>
          </a:p>
        </p:txBody>
      </p:sp>
    </p:spTree>
    <p:extLst>
      <p:ext uri="{BB962C8B-B14F-4D97-AF65-F5344CB8AC3E}">
        <p14:creationId xmlns:p14="http://schemas.microsoft.com/office/powerpoint/2010/main" val="40830105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E96A74-B62B-4642-AB22-7776A5F48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1EDBBD-5C2E-FA2B-EF35-4723B89BC4C0}"/>
              </a:ext>
            </a:extLst>
          </p:cNvPr>
          <p:cNvSpPr>
            <a:spLocks noGrp="1"/>
          </p:cNvSpPr>
          <p:nvPr>
            <p:ph type="title"/>
          </p:nvPr>
        </p:nvSpPr>
        <p:spPr>
          <a:xfrm>
            <a:off x="814958" y="3214327"/>
            <a:ext cx="3352299" cy="1306873"/>
          </a:xfrm>
        </p:spPr>
        <p:txBody>
          <a:bodyPr anchor="t">
            <a:normAutofit/>
          </a:bodyPr>
          <a:lstStyle/>
          <a:p>
            <a:r>
              <a:rPr lang="en-US" sz="5000" dirty="0">
                <a:latin typeface="Garamond" panose="02020404030301010803" pitchFamily="18" charset="0"/>
              </a:rPr>
              <a:t>Homework </a:t>
            </a:r>
          </a:p>
        </p:txBody>
      </p:sp>
      <p:cxnSp>
        <p:nvCxnSpPr>
          <p:cNvPr id="11" name="Straight Connector 10">
            <a:extLst>
              <a:ext uri="{FF2B5EF4-FFF2-40B4-BE49-F238E27FC236}">
                <a16:creationId xmlns:a16="http://schemas.microsoft.com/office/drawing/2014/main" id="{9B4757C4-228A-47E5-94C8-058312AB27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32300" y="540000"/>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8F815C32-577E-3E8B-DB00-CBC54498E358}"/>
              </a:ext>
            </a:extLst>
          </p:cNvPr>
          <p:cNvGraphicFramePr>
            <a:graphicFrameLocks noGrp="1"/>
          </p:cNvGraphicFramePr>
          <p:nvPr>
            <p:ph idx="1"/>
          </p:nvPr>
        </p:nvGraphicFramePr>
        <p:xfrm>
          <a:off x="4982215" y="537330"/>
          <a:ext cx="6668792" cy="577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36037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403AC-2A87-E702-13B6-ED0453C069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6A1F5C-8FF0-6758-EBB7-9843D0B8EFE5}"/>
              </a:ext>
            </a:extLst>
          </p:cNvPr>
          <p:cNvSpPr>
            <a:spLocks noGrp="1"/>
          </p:cNvSpPr>
          <p:nvPr>
            <p:ph type="ctrTitle"/>
          </p:nvPr>
        </p:nvSpPr>
        <p:spPr>
          <a:xfrm>
            <a:off x="890338" y="640080"/>
            <a:ext cx="3734014" cy="3566160"/>
          </a:xfrm>
        </p:spPr>
        <p:txBody>
          <a:bodyPr anchor="b">
            <a:normAutofit/>
          </a:bodyPr>
          <a:lstStyle/>
          <a:p>
            <a:pPr algn="l"/>
            <a:r>
              <a:rPr lang="en-CA" sz="5400" dirty="0"/>
              <a:t>Jitender Sareen</a:t>
            </a:r>
            <a:endParaRPr lang="en-US" sz="5400" dirty="0"/>
          </a:p>
        </p:txBody>
      </p:sp>
      <p:sp>
        <p:nvSpPr>
          <p:cNvPr id="3" name="Subtitle 2">
            <a:extLst>
              <a:ext uri="{FF2B5EF4-FFF2-40B4-BE49-F238E27FC236}">
                <a16:creationId xmlns:a16="http://schemas.microsoft.com/office/drawing/2014/main" id="{538FB4A0-0080-CD0D-E165-3598718CFA21}"/>
              </a:ext>
            </a:extLst>
          </p:cNvPr>
          <p:cNvSpPr>
            <a:spLocks noGrp="1"/>
          </p:cNvSpPr>
          <p:nvPr>
            <p:ph type="subTitle" idx="1"/>
          </p:nvPr>
        </p:nvSpPr>
        <p:spPr>
          <a:xfrm>
            <a:off x="890339" y="4636008"/>
            <a:ext cx="3734014" cy="1572768"/>
          </a:xfrm>
        </p:spPr>
        <p:txBody>
          <a:bodyPr>
            <a:normAutofit/>
          </a:bodyPr>
          <a:lstStyle/>
          <a:p>
            <a:pPr algn="l">
              <a:lnSpc>
                <a:spcPct val="90000"/>
              </a:lnSpc>
            </a:pPr>
            <a:r>
              <a:rPr lang="en-US" sz="2000" dirty="0"/>
              <a:t>Psychiatrist</a:t>
            </a:r>
          </a:p>
          <a:p>
            <a:pPr algn="l">
              <a:lnSpc>
                <a:spcPct val="90000"/>
              </a:lnSpc>
            </a:pPr>
            <a:r>
              <a:rPr lang="en-US" sz="2000" dirty="0"/>
              <a:t>University of Manitoba</a:t>
            </a:r>
          </a:p>
          <a:p>
            <a:pPr algn="l">
              <a:lnSpc>
                <a:spcPct val="90000"/>
              </a:lnSpc>
            </a:pPr>
            <a:r>
              <a:rPr lang="en-US" sz="2000" dirty="0" err="1"/>
              <a:t>CBTmHub</a:t>
            </a:r>
            <a:endParaRPr lang="en-US" sz="2000" dirty="0"/>
          </a:p>
        </p:txBody>
      </p:sp>
      <p:pic>
        <p:nvPicPr>
          <p:cNvPr id="15" name="Picture 14" descr="Cathedral ceiling in yellow sunlight design">
            <a:extLst>
              <a:ext uri="{FF2B5EF4-FFF2-40B4-BE49-F238E27FC236}">
                <a16:creationId xmlns:a16="http://schemas.microsoft.com/office/drawing/2014/main" id="{ED981C72-24EB-BFC9-D0BC-F0658DBE399F}"/>
              </a:ext>
            </a:extLst>
          </p:cNvPr>
          <p:cNvPicPr>
            <a:picLocks noChangeAspect="1"/>
          </p:cNvPicPr>
          <p:nvPr/>
        </p:nvPicPr>
        <p:blipFill>
          <a:blip r:embed="rId2"/>
          <a:srcRect l="11981" r="1279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36297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D0E46F-B79B-A0D6-D5F4-1F47566E5168}"/>
              </a:ext>
            </a:extLst>
          </p:cNvPr>
          <p:cNvSpPr>
            <a:spLocks noGrp="1"/>
          </p:cNvSpPr>
          <p:nvPr>
            <p:ph type="title"/>
          </p:nvPr>
        </p:nvSpPr>
        <p:spPr>
          <a:xfrm>
            <a:off x="989400" y="251461"/>
            <a:ext cx="10213200" cy="1390902"/>
          </a:xfrm>
        </p:spPr>
        <p:txBody>
          <a:bodyPr anchor="ctr">
            <a:normAutofit/>
          </a:bodyPr>
          <a:lstStyle/>
          <a:p>
            <a:pPr algn="ctr"/>
            <a:r>
              <a:rPr lang="en-US" sz="4800" dirty="0"/>
              <a:t>Objectives</a:t>
            </a:r>
          </a:p>
        </p:txBody>
      </p:sp>
      <p:cxnSp>
        <p:nvCxnSpPr>
          <p:cNvPr id="14" name="Straight Connector 13">
            <a:extLst>
              <a:ext uri="{FF2B5EF4-FFF2-40B4-BE49-F238E27FC236}">
                <a16:creationId xmlns:a16="http://schemas.microsoft.com/office/drawing/2014/main" id="{D9BF9BF3-7E9D-458B-A5D2-E730C5FFD0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19649" y="1893832"/>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15" name="Content Placeholder 2">
            <a:extLst>
              <a:ext uri="{FF2B5EF4-FFF2-40B4-BE49-F238E27FC236}">
                <a16:creationId xmlns:a16="http://schemas.microsoft.com/office/drawing/2014/main" id="{282EEB81-E69A-DD75-58D4-BF5D9DF65F9B}"/>
              </a:ext>
            </a:extLst>
          </p:cNvPr>
          <p:cNvGraphicFramePr>
            <a:graphicFrameLocks noGrp="1"/>
          </p:cNvGraphicFramePr>
          <p:nvPr>
            <p:ph idx="1"/>
            <p:extLst>
              <p:ext uri="{D42A27DB-BD31-4B8C-83A1-F6EECF244321}">
                <p14:modId xmlns:p14="http://schemas.microsoft.com/office/powerpoint/2010/main" val="3827237075"/>
              </p:ext>
            </p:extLst>
          </p:nvPr>
        </p:nvGraphicFramePr>
        <p:xfrm>
          <a:off x="1079400" y="2843213"/>
          <a:ext cx="10033200" cy="2925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362614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2C53508-B3F0-4B95-A7BB-3FB94033C4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0C0513-6AAD-BE4A-1F03-5CC282DA6788}"/>
              </a:ext>
            </a:extLst>
          </p:cNvPr>
          <p:cNvSpPr>
            <a:spLocks noGrp="1"/>
          </p:cNvSpPr>
          <p:nvPr>
            <p:ph type="ctrTitle"/>
          </p:nvPr>
        </p:nvSpPr>
        <p:spPr>
          <a:xfrm>
            <a:off x="7113600" y="1311279"/>
            <a:ext cx="4060800" cy="2049502"/>
          </a:xfrm>
        </p:spPr>
        <p:txBody>
          <a:bodyPr>
            <a:normAutofit/>
          </a:bodyPr>
          <a:lstStyle/>
          <a:p>
            <a:pPr>
              <a:lnSpc>
                <a:spcPct val="90000"/>
              </a:lnSpc>
            </a:pPr>
            <a:r>
              <a:rPr lang="en-US" sz="4400"/>
              <a:t>Mental Health worsens as we age?</a:t>
            </a:r>
          </a:p>
        </p:txBody>
      </p:sp>
      <p:sp>
        <p:nvSpPr>
          <p:cNvPr id="3" name="Subtitle 2">
            <a:extLst>
              <a:ext uri="{FF2B5EF4-FFF2-40B4-BE49-F238E27FC236}">
                <a16:creationId xmlns:a16="http://schemas.microsoft.com/office/drawing/2014/main" id="{DF5DDE6A-2850-0C01-1216-C2644797D64F}"/>
              </a:ext>
            </a:extLst>
          </p:cNvPr>
          <p:cNvSpPr>
            <a:spLocks noGrp="1"/>
          </p:cNvSpPr>
          <p:nvPr>
            <p:ph type="subTitle" idx="1"/>
          </p:nvPr>
        </p:nvSpPr>
        <p:spPr>
          <a:xfrm>
            <a:off x="7113600" y="3513077"/>
            <a:ext cx="4060800" cy="2014088"/>
          </a:xfrm>
        </p:spPr>
        <p:txBody>
          <a:bodyPr>
            <a:normAutofit/>
          </a:bodyPr>
          <a:lstStyle/>
          <a:p>
            <a:r>
              <a:rPr lang="en-US" sz="3600" dirty="0"/>
              <a:t>True or False</a:t>
            </a:r>
          </a:p>
        </p:txBody>
      </p:sp>
      <p:pic>
        <p:nvPicPr>
          <p:cNvPr id="7" name="Graphic 6" descr="Brain in head">
            <a:extLst>
              <a:ext uri="{FF2B5EF4-FFF2-40B4-BE49-F238E27FC236}">
                <a16:creationId xmlns:a16="http://schemas.microsoft.com/office/drawing/2014/main" id="{90D0821F-F6F9-D5E9-20E5-F257C9DC09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0989" y="930894"/>
            <a:ext cx="4996212" cy="4996212"/>
          </a:xfrm>
          <a:prstGeom prst="rect">
            <a:avLst/>
          </a:prstGeom>
        </p:spPr>
      </p:pic>
      <p:cxnSp>
        <p:nvCxnSpPr>
          <p:cNvPr id="12" name="Straight Connector 11">
            <a:extLst>
              <a:ext uri="{FF2B5EF4-FFF2-40B4-BE49-F238E27FC236}">
                <a16:creationId xmlns:a16="http://schemas.microsoft.com/office/drawing/2014/main" id="{58EBA113-6605-4291-A31D-0BEA2EFFB5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540000"/>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7DC925D4-A222-4AF4-B410-4AFDEE4557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8100000" flipH="1">
            <a:off x="6674373" y="402322"/>
            <a:ext cx="641183" cy="1069728"/>
            <a:chOff x="6484112" y="2967038"/>
            <a:chExt cx="641183" cy="1069728"/>
          </a:xfrm>
        </p:grpSpPr>
        <p:grpSp>
          <p:nvGrpSpPr>
            <p:cNvPr id="15" name="Group 14">
              <a:extLst>
                <a:ext uri="{FF2B5EF4-FFF2-40B4-BE49-F238E27FC236}">
                  <a16:creationId xmlns:a16="http://schemas.microsoft.com/office/drawing/2014/main" id="{0DBBB94E-15E5-42D1-A617-70B91FC06DD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20" name="Freeform 68">
                <a:extLst>
                  <a:ext uri="{FF2B5EF4-FFF2-40B4-BE49-F238E27FC236}">
                    <a16:creationId xmlns:a16="http://schemas.microsoft.com/office/drawing/2014/main" id="{2C81B35A-4CE9-4440-B050-12A299FA65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69">
                <a:extLst>
                  <a:ext uri="{FF2B5EF4-FFF2-40B4-BE49-F238E27FC236}">
                    <a16:creationId xmlns:a16="http://schemas.microsoft.com/office/drawing/2014/main" id="{A0D17983-4044-441A-ADBD-E035D9AE7E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2" name="Line 70">
                <a:extLst>
                  <a:ext uri="{FF2B5EF4-FFF2-40B4-BE49-F238E27FC236}">
                    <a16:creationId xmlns:a16="http://schemas.microsoft.com/office/drawing/2014/main" id="{19F1FD06-FDAD-4A4F-BFA2-40C00615ED52}"/>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6" name="Group 15">
              <a:extLst>
                <a:ext uri="{FF2B5EF4-FFF2-40B4-BE49-F238E27FC236}">
                  <a16:creationId xmlns:a16="http://schemas.microsoft.com/office/drawing/2014/main" id="{7EFDE4C0-4728-4BFA-AB30-F128558D043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17" name="Freeform 68">
                <a:extLst>
                  <a:ext uri="{FF2B5EF4-FFF2-40B4-BE49-F238E27FC236}">
                    <a16:creationId xmlns:a16="http://schemas.microsoft.com/office/drawing/2014/main" id="{1D506130-A061-4892-B4AB-FC514FF04A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69">
                <a:extLst>
                  <a:ext uri="{FF2B5EF4-FFF2-40B4-BE49-F238E27FC236}">
                    <a16:creationId xmlns:a16="http://schemas.microsoft.com/office/drawing/2014/main" id="{49AD3E33-5B3A-488D-9055-A66F489647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9" name="Line 70">
                <a:extLst>
                  <a:ext uri="{FF2B5EF4-FFF2-40B4-BE49-F238E27FC236}">
                    <a16:creationId xmlns:a16="http://schemas.microsoft.com/office/drawing/2014/main" id="{A5CE7C61-384B-4565-8779-29E91BEF4C57}"/>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4" name="Group 23">
            <a:extLst>
              <a:ext uri="{FF2B5EF4-FFF2-40B4-BE49-F238E27FC236}">
                <a16:creationId xmlns:a16="http://schemas.microsoft.com/office/drawing/2014/main" id="{5EE5DB50-1341-4A9E-A206-967EBBDE44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8900000" flipH="1">
            <a:off x="11020476" y="5368081"/>
            <a:ext cx="641183" cy="1069728"/>
            <a:chOff x="6484112" y="2967038"/>
            <a:chExt cx="641183" cy="1069728"/>
          </a:xfrm>
        </p:grpSpPr>
        <p:grpSp>
          <p:nvGrpSpPr>
            <p:cNvPr id="25" name="Group 24">
              <a:extLst>
                <a:ext uri="{FF2B5EF4-FFF2-40B4-BE49-F238E27FC236}">
                  <a16:creationId xmlns:a16="http://schemas.microsoft.com/office/drawing/2014/main" id="{19A84626-F20C-4555-AFAF-1A2B70D3D9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30" name="Freeform 68">
                <a:extLst>
                  <a:ext uri="{FF2B5EF4-FFF2-40B4-BE49-F238E27FC236}">
                    <a16:creationId xmlns:a16="http://schemas.microsoft.com/office/drawing/2014/main" id="{561A2DEB-32E0-497B-AFF5-12455326DC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69">
                <a:extLst>
                  <a:ext uri="{FF2B5EF4-FFF2-40B4-BE49-F238E27FC236}">
                    <a16:creationId xmlns:a16="http://schemas.microsoft.com/office/drawing/2014/main" id="{F74C0FA4-7280-478C-9F0A-5C44367405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2" name="Line 70">
                <a:extLst>
                  <a:ext uri="{FF2B5EF4-FFF2-40B4-BE49-F238E27FC236}">
                    <a16:creationId xmlns:a16="http://schemas.microsoft.com/office/drawing/2014/main" id="{6055EE13-719B-42CB-B390-656E3D7ED4B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6" name="Group 25">
              <a:extLst>
                <a:ext uri="{FF2B5EF4-FFF2-40B4-BE49-F238E27FC236}">
                  <a16:creationId xmlns:a16="http://schemas.microsoft.com/office/drawing/2014/main" id="{0AFE4A8F-11DC-406B-81CA-1EFF5D00CE5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27" name="Freeform 68">
                <a:extLst>
                  <a:ext uri="{FF2B5EF4-FFF2-40B4-BE49-F238E27FC236}">
                    <a16:creationId xmlns:a16="http://schemas.microsoft.com/office/drawing/2014/main" id="{1220809B-3187-4A4E-B1B4-931C71836C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69">
                <a:extLst>
                  <a:ext uri="{FF2B5EF4-FFF2-40B4-BE49-F238E27FC236}">
                    <a16:creationId xmlns:a16="http://schemas.microsoft.com/office/drawing/2014/main" id="{FA8BADC2-4522-4CCB-B068-9C3AC1F1EF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9" name="Line 70">
                <a:extLst>
                  <a:ext uri="{FF2B5EF4-FFF2-40B4-BE49-F238E27FC236}">
                    <a16:creationId xmlns:a16="http://schemas.microsoft.com/office/drawing/2014/main" id="{8507DFE2-C18B-40C2-A945-EFDD0D8EC93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40947725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94693-F779-75C9-45A3-A3E5C0564C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6A9313-2584-A4E2-2C3A-8275EFD2CA08}"/>
              </a:ext>
            </a:extLst>
          </p:cNvPr>
          <p:cNvSpPr>
            <a:spLocks noGrp="1"/>
          </p:cNvSpPr>
          <p:nvPr>
            <p:ph type="ctrTitle"/>
          </p:nvPr>
        </p:nvSpPr>
        <p:spPr>
          <a:xfrm>
            <a:off x="7113600" y="1311279"/>
            <a:ext cx="4060800" cy="2049502"/>
          </a:xfrm>
        </p:spPr>
        <p:txBody>
          <a:bodyPr>
            <a:normAutofit/>
          </a:bodyPr>
          <a:lstStyle/>
          <a:p>
            <a:pPr>
              <a:lnSpc>
                <a:spcPct val="90000"/>
              </a:lnSpc>
            </a:pPr>
            <a:r>
              <a:rPr lang="en-US" sz="4400"/>
              <a:t>Mental Health worsens as we age?</a:t>
            </a:r>
          </a:p>
        </p:txBody>
      </p:sp>
      <p:sp>
        <p:nvSpPr>
          <p:cNvPr id="3" name="Subtitle 2">
            <a:extLst>
              <a:ext uri="{FF2B5EF4-FFF2-40B4-BE49-F238E27FC236}">
                <a16:creationId xmlns:a16="http://schemas.microsoft.com/office/drawing/2014/main" id="{74ED81B9-4243-D997-CC4F-812F925DF15F}"/>
              </a:ext>
            </a:extLst>
          </p:cNvPr>
          <p:cNvSpPr>
            <a:spLocks noGrp="1"/>
          </p:cNvSpPr>
          <p:nvPr>
            <p:ph type="subTitle" idx="1"/>
          </p:nvPr>
        </p:nvSpPr>
        <p:spPr>
          <a:xfrm>
            <a:off x="7113600" y="3513077"/>
            <a:ext cx="4060800" cy="2014088"/>
          </a:xfrm>
        </p:spPr>
        <p:txBody>
          <a:bodyPr>
            <a:normAutofit/>
          </a:bodyPr>
          <a:lstStyle/>
          <a:p>
            <a:r>
              <a:rPr lang="en-US" sz="3600" dirty="0"/>
              <a:t>False</a:t>
            </a:r>
          </a:p>
        </p:txBody>
      </p:sp>
      <p:pic>
        <p:nvPicPr>
          <p:cNvPr id="7" name="Graphic 6" descr="Brain in head">
            <a:extLst>
              <a:ext uri="{FF2B5EF4-FFF2-40B4-BE49-F238E27FC236}">
                <a16:creationId xmlns:a16="http://schemas.microsoft.com/office/drawing/2014/main" id="{5E89B026-5DDC-9E24-2F68-A085D32FDCE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0989" y="930894"/>
            <a:ext cx="4996212" cy="4996212"/>
          </a:xfrm>
          <a:prstGeom prst="rect">
            <a:avLst/>
          </a:prstGeom>
        </p:spPr>
      </p:pic>
    </p:spTree>
    <p:extLst>
      <p:ext uri="{BB962C8B-B14F-4D97-AF65-F5344CB8AC3E}">
        <p14:creationId xmlns:p14="http://schemas.microsoft.com/office/powerpoint/2010/main" val="40418011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13" name="Group 12">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5"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4"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18" name="Rectangle 17">
            <a:extLst>
              <a:ext uri="{FF2B5EF4-FFF2-40B4-BE49-F238E27FC236}">
                <a16:creationId xmlns:a16="http://schemas.microsoft.com/office/drawing/2014/main" id="{72C53508-B3F0-4B95-A7BB-3FB94033C4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A4FD1E-2EF0-853F-5138-33418380A2E8}"/>
              </a:ext>
            </a:extLst>
          </p:cNvPr>
          <p:cNvSpPr>
            <a:spLocks noGrp="1"/>
          </p:cNvSpPr>
          <p:nvPr>
            <p:ph type="title"/>
          </p:nvPr>
        </p:nvSpPr>
        <p:spPr>
          <a:xfrm>
            <a:off x="7113600" y="1311279"/>
            <a:ext cx="4060800" cy="2049502"/>
          </a:xfrm>
        </p:spPr>
        <p:txBody>
          <a:bodyPr vert="horz" lIns="91440" tIns="45720" rIns="91440" bIns="45720" rtlCol="0" anchor="b" anchorCtr="0">
            <a:normAutofit/>
          </a:bodyPr>
          <a:lstStyle/>
          <a:p>
            <a:pPr algn="ctr">
              <a:lnSpc>
                <a:spcPct val="90000"/>
              </a:lnSpc>
            </a:pPr>
            <a:r>
              <a:rPr lang="en-US" sz="4100"/>
              <a:t>People should retire by the age of 65 for their health</a:t>
            </a:r>
          </a:p>
        </p:txBody>
      </p:sp>
      <p:sp>
        <p:nvSpPr>
          <p:cNvPr id="3" name="Content Placeholder 2">
            <a:extLst>
              <a:ext uri="{FF2B5EF4-FFF2-40B4-BE49-F238E27FC236}">
                <a16:creationId xmlns:a16="http://schemas.microsoft.com/office/drawing/2014/main" id="{8BBE71EE-ACF7-4BCD-5EC9-832619E91C69}"/>
              </a:ext>
            </a:extLst>
          </p:cNvPr>
          <p:cNvSpPr>
            <a:spLocks noGrp="1"/>
          </p:cNvSpPr>
          <p:nvPr>
            <p:ph idx="1"/>
          </p:nvPr>
        </p:nvSpPr>
        <p:spPr>
          <a:xfrm>
            <a:off x="7113600" y="3513077"/>
            <a:ext cx="4060800" cy="2014088"/>
          </a:xfrm>
        </p:spPr>
        <p:txBody>
          <a:bodyPr vert="horz" lIns="91440" tIns="45720" rIns="91440" bIns="45720" rtlCol="0">
            <a:normAutofit/>
          </a:bodyPr>
          <a:lstStyle/>
          <a:p>
            <a:pPr marL="0" indent="0" algn="ctr">
              <a:lnSpc>
                <a:spcPct val="125000"/>
              </a:lnSpc>
              <a:buNone/>
            </a:pPr>
            <a:r>
              <a:rPr lang="en-US" sz="2400" dirty="0"/>
              <a:t>True or False</a:t>
            </a:r>
          </a:p>
        </p:txBody>
      </p:sp>
      <p:pic>
        <p:nvPicPr>
          <p:cNvPr id="7" name="Graphic 6" descr="Person with Cane">
            <a:extLst>
              <a:ext uri="{FF2B5EF4-FFF2-40B4-BE49-F238E27FC236}">
                <a16:creationId xmlns:a16="http://schemas.microsoft.com/office/drawing/2014/main" id="{D3222B0A-B5E7-2CFC-5E1E-A5E50252D5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0989" y="930894"/>
            <a:ext cx="4996212" cy="4996212"/>
          </a:xfrm>
          <a:prstGeom prst="rect">
            <a:avLst/>
          </a:prstGeom>
        </p:spPr>
      </p:pic>
      <p:cxnSp>
        <p:nvCxnSpPr>
          <p:cNvPr id="20" name="Straight Connector 19">
            <a:extLst>
              <a:ext uri="{FF2B5EF4-FFF2-40B4-BE49-F238E27FC236}">
                <a16:creationId xmlns:a16="http://schemas.microsoft.com/office/drawing/2014/main" id="{58EBA113-6605-4291-A31D-0BEA2EFFB5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540000"/>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7DC925D4-A222-4AF4-B410-4AFDEE4557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8100000" flipH="1">
            <a:off x="6674373" y="402322"/>
            <a:ext cx="641183" cy="1069728"/>
            <a:chOff x="6484112" y="2967038"/>
            <a:chExt cx="641183" cy="1069728"/>
          </a:xfrm>
        </p:grpSpPr>
        <p:grpSp>
          <p:nvGrpSpPr>
            <p:cNvPr id="23" name="Group 22">
              <a:extLst>
                <a:ext uri="{FF2B5EF4-FFF2-40B4-BE49-F238E27FC236}">
                  <a16:creationId xmlns:a16="http://schemas.microsoft.com/office/drawing/2014/main" id="{0DBBB94E-15E5-42D1-A617-70B91FC06DD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28" name="Freeform 68">
                <a:extLst>
                  <a:ext uri="{FF2B5EF4-FFF2-40B4-BE49-F238E27FC236}">
                    <a16:creationId xmlns:a16="http://schemas.microsoft.com/office/drawing/2014/main" id="{2C81B35A-4CE9-4440-B050-12A299FA65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69">
                <a:extLst>
                  <a:ext uri="{FF2B5EF4-FFF2-40B4-BE49-F238E27FC236}">
                    <a16:creationId xmlns:a16="http://schemas.microsoft.com/office/drawing/2014/main" id="{A0D17983-4044-441A-ADBD-E035D9AE7E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0" name="Line 70">
                <a:extLst>
                  <a:ext uri="{FF2B5EF4-FFF2-40B4-BE49-F238E27FC236}">
                    <a16:creationId xmlns:a16="http://schemas.microsoft.com/office/drawing/2014/main" id="{19F1FD06-FDAD-4A4F-BFA2-40C00615ED52}"/>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4" name="Group 23">
              <a:extLst>
                <a:ext uri="{FF2B5EF4-FFF2-40B4-BE49-F238E27FC236}">
                  <a16:creationId xmlns:a16="http://schemas.microsoft.com/office/drawing/2014/main" id="{7EFDE4C0-4728-4BFA-AB30-F128558D043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25" name="Freeform 68">
                <a:extLst>
                  <a:ext uri="{FF2B5EF4-FFF2-40B4-BE49-F238E27FC236}">
                    <a16:creationId xmlns:a16="http://schemas.microsoft.com/office/drawing/2014/main" id="{1D506130-A061-4892-B4AB-FC514FF04A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69">
                <a:extLst>
                  <a:ext uri="{FF2B5EF4-FFF2-40B4-BE49-F238E27FC236}">
                    <a16:creationId xmlns:a16="http://schemas.microsoft.com/office/drawing/2014/main" id="{49AD3E33-5B3A-488D-9055-A66F489647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7" name="Line 70">
                <a:extLst>
                  <a:ext uri="{FF2B5EF4-FFF2-40B4-BE49-F238E27FC236}">
                    <a16:creationId xmlns:a16="http://schemas.microsoft.com/office/drawing/2014/main" id="{A5CE7C61-384B-4565-8779-29E91BEF4C57}"/>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32" name="Group 31">
            <a:extLst>
              <a:ext uri="{FF2B5EF4-FFF2-40B4-BE49-F238E27FC236}">
                <a16:creationId xmlns:a16="http://schemas.microsoft.com/office/drawing/2014/main" id="{5EE5DB50-1341-4A9E-A206-967EBBDE44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8900000" flipH="1">
            <a:off x="11020476" y="5368081"/>
            <a:ext cx="641183" cy="1069728"/>
            <a:chOff x="6484112" y="2967038"/>
            <a:chExt cx="641183" cy="1069728"/>
          </a:xfrm>
        </p:grpSpPr>
        <p:grpSp>
          <p:nvGrpSpPr>
            <p:cNvPr id="33" name="Group 32">
              <a:extLst>
                <a:ext uri="{FF2B5EF4-FFF2-40B4-BE49-F238E27FC236}">
                  <a16:creationId xmlns:a16="http://schemas.microsoft.com/office/drawing/2014/main" id="{19A84626-F20C-4555-AFAF-1A2B70D3D9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38" name="Freeform 68">
                <a:extLst>
                  <a:ext uri="{FF2B5EF4-FFF2-40B4-BE49-F238E27FC236}">
                    <a16:creationId xmlns:a16="http://schemas.microsoft.com/office/drawing/2014/main" id="{561A2DEB-32E0-497B-AFF5-12455326DC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69">
                <a:extLst>
                  <a:ext uri="{FF2B5EF4-FFF2-40B4-BE49-F238E27FC236}">
                    <a16:creationId xmlns:a16="http://schemas.microsoft.com/office/drawing/2014/main" id="{F74C0FA4-7280-478C-9F0A-5C44367405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0" name="Line 70">
                <a:extLst>
                  <a:ext uri="{FF2B5EF4-FFF2-40B4-BE49-F238E27FC236}">
                    <a16:creationId xmlns:a16="http://schemas.microsoft.com/office/drawing/2014/main" id="{6055EE13-719B-42CB-B390-656E3D7ED4B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4" name="Group 33">
              <a:extLst>
                <a:ext uri="{FF2B5EF4-FFF2-40B4-BE49-F238E27FC236}">
                  <a16:creationId xmlns:a16="http://schemas.microsoft.com/office/drawing/2014/main" id="{0AFE4A8F-11DC-406B-81CA-1EFF5D00CE5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35" name="Freeform 68">
                <a:extLst>
                  <a:ext uri="{FF2B5EF4-FFF2-40B4-BE49-F238E27FC236}">
                    <a16:creationId xmlns:a16="http://schemas.microsoft.com/office/drawing/2014/main" id="{1220809B-3187-4A4E-B1B4-931C71836C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69">
                <a:extLst>
                  <a:ext uri="{FF2B5EF4-FFF2-40B4-BE49-F238E27FC236}">
                    <a16:creationId xmlns:a16="http://schemas.microsoft.com/office/drawing/2014/main" id="{FA8BADC2-4522-4CCB-B068-9C3AC1F1EF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7" name="Line 70">
                <a:extLst>
                  <a:ext uri="{FF2B5EF4-FFF2-40B4-BE49-F238E27FC236}">
                    <a16:creationId xmlns:a16="http://schemas.microsoft.com/office/drawing/2014/main" id="{8507DFE2-C18B-40C2-A945-EFDD0D8EC93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91548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500"/>
                                  </p:stCondLst>
                                  <p:iterate>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54DF5-68BE-65DA-4617-19F8B5EF0C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F4070C-9403-4452-15B3-DAC8984CCBAB}"/>
              </a:ext>
            </a:extLst>
          </p:cNvPr>
          <p:cNvSpPr>
            <a:spLocks noGrp="1"/>
          </p:cNvSpPr>
          <p:nvPr>
            <p:ph type="title"/>
          </p:nvPr>
        </p:nvSpPr>
        <p:spPr>
          <a:xfrm>
            <a:off x="7113600" y="1311279"/>
            <a:ext cx="4060800" cy="2049502"/>
          </a:xfrm>
        </p:spPr>
        <p:txBody>
          <a:bodyPr vert="horz" lIns="91440" tIns="45720" rIns="91440" bIns="45720" rtlCol="0" anchor="b" anchorCtr="0">
            <a:normAutofit/>
          </a:bodyPr>
          <a:lstStyle/>
          <a:p>
            <a:pPr algn="ctr">
              <a:lnSpc>
                <a:spcPct val="90000"/>
              </a:lnSpc>
            </a:pPr>
            <a:r>
              <a:rPr lang="en-US" sz="4100"/>
              <a:t>People should retire by the age of 65 for their health</a:t>
            </a:r>
          </a:p>
        </p:txBody>
      </p:sp>
      <p:sp>
        <p:nvSpPr>
          <p:cNvPr id="3" name="Content Placeholder 2">
            <a:extLst>
              <a:ext uri="{FF2B5EF4-FFF2-40B4-BE49-F238E27FC236}">
                <a16:creationId xmlns:a16="http://schemas.microsoft.com/office/drawing/2014/main" id="{91C6DD3D-CA36-904A-5D12-D27187CAAD6B}"/>
              </a:ext>
            </a:extLst>
          </p:cNvPr>
          <p:cNvSpPr>
            <a:spLocks noGrp="1"/>
          </p:cNvSpPr>
          <p:nvPr>
            <p:ph idx="1"/>
          </p:nvPr>
        </p:nvSpPr>
        <p:spPr>
          <a:xfrm>
            <a:off x="7113600" y="3513077"/>
            <a:ext cx="4060800" cy="2014088"/>
          </a:xfrm>
        </p:spPr>
        <p:txBody>
          <a:bodyPr vert="horz" lIns="91440" tIns="45720" rIns="91440" bIns="45720" rtlCol="0">
            <a:normAutofit/>
          </a:bodyPr>
          <a:lstStyle/>
          <a:p>
            <a:pPr marL="0" indent="0" algn="ctr">
              <a:lnSpc>
                <a:spcPct val="125000"/>
              </a:lnSpc>
              <a:buNone/>
            </a:pPr>
            <a:r>
              <a:rPr lang="en-US" sz="2400" dirty="0"/>
              <a:t>False</a:t>
            </a:r>
          </a:p>
        </p:txBody>
      </p:sp>
      <p:pic>
        <p:nvPicPr>
          <p:cNvPr id="7" name="Graphic 6" descr="Person with Cane">
            <a:extLst>
              <a:ext uri="{FF2B5EF4-FFF2-40B4-BE49-F238E27FC236}">
                <a16:creationId xmlns:a16="http://schemas.microsoft.com/office/drawing/2014/main" id="{F65502F2-EFFA-E4D6-4183-50BF388764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0989" y="930894"/>
            <a:ext cx="4996212" cy="4996212"/>
          </a:xfrm>
          <a:prstGeom prst="rect">
            <a:avLst/>
          </a:prstGeom>
        </p:spPr>
      </p:pic>
    </p:spTree>
    <p:extLst>
      <p:ext uri="{BB962C8B-B14F-4D97-AF65-F5344CB8AC3E}">
        <p14:creationId xmlns:p14="http://schemas.microsoft.com/office/powerpoint/2010/main" val="4767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500"/>
                                  </p:stCondLst>
                                  <p:iterate>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29F254-68AF-A69F-2FC5-BDCA698ECB43}"/>
              </a:ext>
            </a:extLst>
          </p:cNvPr>
          <p:cNvSpPr>
            <a:spLocks noGrp="1"/>
          </p:cNvSpPr>
          <p:nvPr>
            <p:ph type="title"/>
          </p:nvPr>
        </p:nvSpPr>
        <p:spPr>
          <a:xfrm>
            <a:off x="599609" y="679731"/>
            <a:ext cx="4171994" cy="3736540"/>
          </a:xfrm>
        </p:spPr>
        <p:txBody>
          <a:bodyPr vert="horz" lIns="91440" tIns="45720" rIns="91440" bIns="45720" rtlCol="0" anchor="b">
            <a:normAutofit/>
          </a:bodyPr>
          <a:lstStyle/>
          <a:p>
            <a:pPr algn="l" defTabSz="914400">
              <a:lnSpc>
                <a:spcPct val="90000"/>
              </a:lnSpc>
            </a:pPr>
            <a:r>
              <a:rPr lang="en-US" sz="5100" kern="1200">
                <a:solidFill>
                  <a:schemeClr val="tx1"/>
                </a:solidFill>
                <a:latin typeface="+mj-lt"/>
                <a:ea typeface="+mj-ea"/>
                <a:cs typeface="+mj-cs"/>
              </a:rPr>
              <a:t>There is no health without Mental health</a:t>
            </a:r>
            <a:br>
              <a:rPr lang="en-US" sz="5100" kern="1200">
                <a:solidFill>
                  <a:schemeClr val="tx1"/>
                </a:solidFill>
                <a:latin typeface="+mj-lt"/>
                <a:ea typeface="+mj-ea"/>
                <a:cs typeface="+mj-cs"/>
              </a:rPr>
            </a:br>
            <a:r>
              <a:rPr lang="en-US" sz="5100" kern="1200">
                <a:solidFill>
                  <a:schemeClr val="tx1"/>
                </a:solidFill>
                <a:latin typeface="+mj-lt"/>
                <a:ea typeface="+mj-ea"/>
                <a:cs typeface="+mj-cs"/>
              </a:rPr>
              <a:t>WHO</a:t>
            </a:r>
          </a:p>
        </p:txBody>
      </p:sp>
      <p:grpSp>
        <p:nvGrpSpPr>
          <p:cNvPr id="11" name="Group 10">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2" name="Straight Connector 11">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DA85A7E2-0F7C-71B1-0E30-FC630A3FF81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640572" y="639407"/>
            <a:ext cx="5608830" cy="546860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27487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E96A74-B62B-4642-AB22-7776A5F48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E66443-FA82-EEE7-4915-A0B81BADC738}"/>
              </a:ext>
            </a:extLst>
          </p:cNvPr>
          <p:cNvSpPr>
            <a:spLocks noGrp="1"/>
          </p:cNvSpPr>
          <p:nvPr>
            <p:ph type="title"/>
          </p:nvPr>
        </p:nvSpPr>
        <p:spPr>
          <a:xfrm>
            <a:off x="990000" y="946800"/>
            <a:ext cx="2802386" cy="4689475"/>
          </a:xfrm>
        </p:spPr>
        <p:txBody>
          <a:bodyPr anchor="t">
            <a:normAutofit/>
          </a:bodyPr>
          <a:lstStyle/>
          <a:p>
            <a:r>
              <a:rPr lang="en-US" dirty="0"/>
              <a:t>Retirement?</a:t>
            </a:r>
          </a:p>
        </p:txBody>
      </p:sp>
      <p:cxnSp>
        <p:nvCxnSpPr>
          <p:cNvPr id="11" name="Straight Connector 10">
            <a:extLst>
              <a:ext uri="{FF2B5EF4-FFF2-40B4-BE49-F238E27FC236}">
                <a16:creationId xmlns:a16="http://schemas.microsoft.com/office/drawing/2014/main" id="{9B4757C4-228A-47E5-94C8-058312AB27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32300" y="540000"/>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048C6EDC-4E89-FCC2-64AD-8F2F4EE0AE98}"/>
              </a:ext>
            </a:extLst>
          </p:cNvPr>
          <p:cNvGraphicFramePr>
            <a:graphicFrameLocks noGrp="1"/>
          </p:cNvGraphicFramePr>
          <p:nvPr>
            <p:ph idx="1"/>
            <p:extLst>
              <p:ext uri="{D42A27DB-BD31-4B8C-83A1-F6EECF244321}">
                <p14:modId xmlns:p14="http://schemas.microsoft.com/office/powerpoint/2010/main" val="81626968"/>
              </p:ext>
            </p:extLst>
          </p:nvPr>
        </p:nvGraphicFramePr>
        <p:xfrm>
          <a:off x="4982215" y="537330"/>
          <a:ext cx="6668792" cy="577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20012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6EC07-E560-6DB7-0ACC-A070215D2ABB}"/>
              </a:ext>
            </a:extLst>
          </p:cNvPr>
          <p:cNvSpPr>
            <a:spLocks noGrp="1"/>
          </p:cNvSpPr>
          <p:nvPr>
            <p:ph type="ctrTitle"/>
          </p:nvPr>
        </p:nvSpPr>
        <p:spPr/>
        <p:txBody>
          <a:bodyPr>
            <a:normAutofit/>
          </a:bodyPr>
          <a:lstStyle/>
          <a:p>
            <a:pPr algn="ctr"/>
            <a:r>
              <a:rPr lang="en-US" dirty="0"/>
              <a:t>What are the benefits</a:t>
            </a:r>
            <a:br>
              <a:rPr lang="en-US" dirty="0"/>
            </a:br>
            <a:r>
              <a:rPr lang="en-US" dirty="0"/>
              <a:t>of retirement on mental health?</a:t>
            </a:r>
          </a:p>
        </p:txBody>
      </p:sp>
      <p:sp>
        <p:nvSpPr>
          <p:cNvPr id="4" name="Subtitle 3">
            <a:extLst>
              <a:ext uri="{FF2B5EF4-FFF2-40B4-BE49-F238E27FC236}">
                <a16:creationId xmlns:a16="http://schemas.microsoft.com/office/drawing/2014/main" id="{22B98130-6E1D-4830-6C28-501B8CC20DF5}"/>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8176252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372E6-0B2E-9814-831E-26201ECD98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48F4DF-8876-37D9-F12C-4EA7D3994A75}"/>
              </a:ext>
            </a:extLst>
          </p:cNvPr>
          <p:cNvSpPr>
            <a:spLocks noGrp="1"/>
          </p:cNvSpPr>
          <p:nvPr>
            <p:ph type="ctrTitle"/>
          </p:nvPr>
        </p:nvSpPr>
        <p:spPr/>
        <p:txBody>
          <a:bodyPr>
            <a:normAutofit/>
          </a:bodyPr>
          <a:lstStyle/>
          <a:p>
            <a:pPr algn="ctr"/>
            <a:r>
              <a:rPr lang="en-US" dirty="0"/>
              <a:t>What are the benefits</a:t>
            </a:r>
            <a:br>
              <a:rPr lang="en-US" dirty="0"/>
            </a:br>
            <a:r>
              <a:rPr lang="en-US" dirty="0"/>
              <a:t>of retirement on mental health?</a:t>
            </a:r>
          </a:p>
        </p:txBody>
      </p:sp>
      <p:sp>
        <p:nvSpPr>
          <p:cNvPr id="4" name="Subtitle 3">
            <a:extLst>
              <a:ext uri="{FF2B5EF4-FFF2-40B4-BE49-F238E27FC236}">
                <a16:creationId xmlns:a16="http://schemas.microsoft.com/office/drawing/2014/main" id="{C0C01C8A-913E-8883-321C-4083E48EAC74}"/>
              </a:ext>
            </a:extLst>
          </p:cNvPr>
          <p:cNvSpPr>
            <a:spLocks noGrp="1"/>
          </p:cNvSpPr>
          <p:nvPr>
            <p:ph type="subTitle" idx="1"/>
          </p:nvPr>
        </p:nvSpPr>
        <p:spPr/>
        <p:txBody>
          <a:bodyPr/>
          <a:lstStyle/>
          <a:p>
            <a:r>
              <a:rPr lang="en-US" dirty="0"/>
              <a:t>Reduce Stress</a:t>
            </a:r>
          </a:p>
          <a:p>
            <a:r>
              <a:rPr lang="en-US" dirty="0"/>
              <a:t>More time for hobbies/socializing</a:t>
            </a:r>
          </a:p>
          <a:p>
            <a:r>
              <a:rPr lang="en-US" dirty="0"/>
              <a:t>Improve sleep and physical health</a:t>
            </a:r>
          </a:p>
          <a:p>
            <a:endParaRPr lang="en-US" dirty="0"/>
          </a:p>
        </p:txBody>
      </p:sp>
    </p:spTree>
    <p:extLst>
      <p:ext uri="{BB962C8B-B14F-4D97-AF65-F5344CB8AC3E}">
        <p14:creationId xmlns:p14="http://schemas.microsoft.com/office/powerpoint/2010/main" val="9327479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BBFE4-AB96-3530-7AE8-C07F9CAC2F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ED8E2C-BA19-D2A9-01A5-B5111E9A58B4}"/>
              </a:ext>
            </a:extLst>
          </p:cNvPr>
          <p:cNvSpPr>
            <a:spLocks noGrp="1"/>
          </p:cNvSpPr>
          <p:nvPr>
            <p:ph type="ctrTitle"/>
          </p:nvPr>
        </p:nvSpPr>
        <p:spPr/>
        <p:txBody>
          <a:bodyPr>
            <a:normAutofit/>
          </a:bodyPr>
          <a:lstStyle/>
          <a:p>
            <a:pPr algn="ctr"/>
            <a:r>
              <a:rPr lang="en-US" dirty="0"/>
              <a:t>What are the challenges</a:t>
            </a:r>
            <a:br>
              <a:rPr lang="en-US" dirty="0"/>
            </a:br>
            <a:r>
              <a:rPr lang="en-US" dirty="0"/>
              <a:t>of retirement on mental health?</a:t>
            </a:r>
          </a:p>
        </p:txBody>
      </p:sp>
      <p:sp>
        <p:nvSpPr>
          <p:cNvPr id="4" name="Subtitle 3">
            <a:extLst>
              <a:ext uri="{FF2B5EF4-FFF2-40B4-BE49-F238E27FC236}">
                <a16:creationId xmlns:a16="http://schemas.microsoft.com/office/drawing/2014/main" id="{36C97C60-2700-5CF8-AD45-567A601557FA}"/>
              </a:ext>
            </a:extLst>
          </p:cNvPr>
          <p:cNvSpPr>
            <a:spLocks noGrp="1"/>
          </p:cNvSpPr>
          <p:nvPr>
            <p:ph type="subTitle" idx="1"/>
          </p:nvPr>
        </p:nvSpPr>
        <p:spPr/>
        <p:txBody>
          <a:bodyPr>
            <a:normAutofit/>
          </a:bodyPr>
          <a:lstStyle/>
          <a:p>
            <a:endParaRPr lang="en-US" dirty="0"/>
          </a:p>
        </p:txBody>
      </p:sp>
    </p:spTree>
    <p:extLst>
      <p:ext uri="{BB962C8B-B14F-4D97-AF65-F5344CB8AC3E}">
        <p14:creationId xmlns:p14="http://schemas.microsoft.com/office/powerpoint/2010/main" val="4967126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18DE6-3BFD-7E76-D61D-2365E19DDD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37D00A-DE79-63A1-0C19-B09EB4AE3CA5}"/>
              </a:ext>
            </a:extLst>
          </p:cNvPr>
          <p:cNvSpPr>
            <a:spLocks noGrp="1"/>
          </p:cNvSpPr>
          <p:nvPr>
            <p:ph type="ctrTitle"/>
          </p:nvPr>
        </p:nvSpPr>
        <p:spPr/>
        <p:txBody>
          <a:bodyPr>
            <a:normAutofit/>
          </a:bodyPr>
          <a:lstStyle/>
          <a:p>
            <a:pPr algn="ctr"/>
            <a:r>
              <a:rPr lang="en-US" dirty="0"/>
              <a:t>What are the challenges</a:t>
            </a:r>
            <a:br>
              <a:rPr lang="en-US" dirty="0"/>
            </a:br>
            <a:r>
              <a:rPr lang="en-US" dirty="0"/>
              <a:t>of retirement on mental health?</a:t>
            </a:r>
          </a:p>
        </p:txBody>
      </p:sp>
      <p:sp>
        <p:nvSpPr>
          <p:cNvPr id="4" name="Subtitle 3">
            <a:extLst>
              <a:ext uri="{FF2B5EF4-FFF2-40B4-BE49-F238E27FC236}">
                <a16:creationId xmlns:a16="http://schemas.microsoft.com/office/drawing/2014/main" id="{9CA262D0-65B5-76F4-AD28-5E6482F86869}"/>
              </a:ext>
            </a:extLst>
          </p:cNvPr>
          <p:cNvSpPr>
            <a:spLocks noGrp="1"/>
          </p:cNvSpPr>
          <p:nvPr>
            <p:ph type="subTitle" idx="1"/>
          </p:nvPr>
        </p:nvSpPr>
        <p:spPr/>
        <p:txBody>
          <a:bodyPr>
            <a:normAutofit/>
          </a:bodyPr>
          <a:lstStyle/>
          <a:p>
            <a:r>
              <a:rPr lang="en-US" dirty="0"/>
              <a:t>Loss of purpose</a:t>
            </a:r>
          </a:p>
          <a:p>
            <a:r>
              <a:rPr lang="en-US" dirty="0"/>
              <a:t>Social isolation</a:t>
            </a:r>
          </a:p>
          <a:p>
            <a:r>
              <a:rPr lang="en-US" dirty="0"/>
              <a:t>Cognitive decline</a:t>
            </a:r>
          </a:p>
        </p:txBody>
      </p:sp>
    </p:spTree>
    <p:extLst>
      <p:ext uri="{BB962C8B-B14F-4D97-AF65-F5344CB8AC3E}">
        <p14:creationId xmlns:p14="http://schemas.microsoft.com/office/powerpoint/2010/main" val="7752024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54795EB2-4554-CBF6-9D2D-631CF1745AF5}"/>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2C53508-B3F0-4B95-A7BB-3FB94033C4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25E6F-03C9-1106-C742-9F3733E51D3C}"/>
              </a:ext>
            </a:extLst>
          </p:cNvPr>
          <p:cNvSpPr>
            <a:spLocks noGrp="1"/>
          </p:cNvSpPr>
          <p:nvPr>
            <p:ph type="ctrTitle"/>
          </p:nvPr>
        </p:nvSpPr>
        <p:spPr>
          <a:xfrm>
            <a:off x="7113600" y="1311279"/>
            <a:ext cx="4060800" cy="2049502"/>
          </a:xfrm>
        </p:spPr>
        <p:txBody>
          <a:bodyPr>
            <a:normAutofit/>
          </a:bodyPr>
          <a:lstStyle/>
          <a:p>
            <a:pPr>
              <a:lnSpc>
                <a:spcPct val="90000"/>
              </a:lnSpc>
            </a:pPr>
            <a:r>
              <a:rPr lang="en-US" sz="3400" dirty="0"/>
              <a:t>What can you do to improve your mental health during retirement?</a:t>
            </a:r>
          </a:p>
        </p:txBody>
      </p:sp>
      <p:sp>
        <p:nvSpPr>
          <p:cNvPr id="5" name="Subtitle 4">
            <a:extLst>
              <a:ext uri="{FF2B5EF4-FFF2-40B4-BE49-F238E27FC236}">
                <a16:creationId xmlns:a16="http://schemas.microsoft.com/office/drawing/2014/main" id="{BB7971FE-1E56-3C1D-208D-587F3E25A0D8}"/>
              </a:ext>
            </a:extLst>
          </p:cNvPr>
          <p:cNvSpPr>
            <a:spLocks noGrp="1"/>
          </p:cNvSpPr>
          <p:nvPr>
            <p:ph type="subTitle" idx="1"/>
          </p:nvPr>
        </p:nvSpPr>
        <p:spPr>
          <a:xfrm>
            <a:off x="7113600" y="3513077"/>
            <a:ext cx="4060800" cy="2014088"/>
          </a:xfrm>
        </p:spPr>
        <p:txBody>
          <a:bodyPr>
            <a:normAutofit/>
          </a:bodyPr>
          <a:lstStyle/>
          <a:p>
            <a:endParaRPr lang="en-US"/>
          </a:p>
        </p:txBody>
      </p:sp>
      <p:pic>
        <p:nvPicPr>
          <p:cNvPr id="9" name="Graphic 8" descr="Brain in head">
            <a:extLst>
              <a:ext uri="{FF2B5EF4-FFF2-40B4-BE49-F238E27FC236}">
                <a16:creationId xmlns:a16="http://schemas.microsoft.com/office/drawing/2014/main" id="{9622C84B-33DA-CC71-723D-2012D858E76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0989" y="930894"/>
            <a:ext cx="4996212" cy="4996212"/>
          </a:xfrm>
          <a:prstGeom prst="rect">
            <a:avLst/>
          </a:prstGeom>
        </p:spPr>
      </p:pic>
      <p:cxnSp>
        <p:nvCxnSpPr>
          <p:cNvPr id="14" name="Straight Connector 13">
            <a:extLst>
              <a:ext uri="{FF2B5EF4-FFF2-40B4-BE49-F238E27FC236}">
                <a16:creationId xmlns:a16="http://schemas.microsoft.com/office/drawing/2014/main" id="{58EBA113-6605-4291-A31D-0BEA2EFFB5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540000"/>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DC925D4-A222-4AF4-B410-4AFDEE4557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8100000" flipH="1">
            <a:off x="6674373" y="402322"/>
            <a:ext cx="641183" cy="1069728"/>
            <a:chOff x="6484112" y="2967038"/>
            <a:chExt cx="641183" cy="1069728"/>
          </a:xfrm>
        </p:grpSpPr>
        <p:grpSp>
          <p:nvGrpSpPr>
            <p:cNvPr id="17" name="Group 16">
              <a:extLst>
                <a:ext uri="{FF2B5EF4-FFF2-40B4-BE49-F238E27FC236}">
                  <a16:creationId xmlns:a16="http://schemas.microsoft.com/office/drawing/2014/main" id="{0DBBB94E-15E5-42D1-A617-70B91FC06DD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22" name="Freeform 68">
                <a:extLst>
                  <a:ext uri="{FF2B5EF4-FFF2-40B4-BE49-F238E27FC236}">
                    <a16:creationId xmlns:a16="http://schemas.microsoft.com/office/drawing/2014/main" id="{2C81B35A-4CE9-4440-B050-12A299FA65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69">
                <a:extLst>
                  <a:ext uri="{FF2B5EF4-FFF2-40B4-BE49-F238E27FC236}">
                    <a16:creationId xmlns:a16="http://schemas.microsoft.com/office/drawing/2014/main" id="{A0D17983-4044-441A-ADBD-E035D9AE7E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4" name="Line 70">
                <a:extLst>
                  <a:ext uri="{FF2B5EF4-FFF2-40B4-BE49-F238E27FC236}">
                    <a16:creationId xmlns:a16="http://schemas.microsoft.com/office/drawing/2014/main" id="{19F1FD06-FDAD-4A4F-BFA2-40C00615ED52}"/>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8" name="Group 17">
              <a:extLst>
                <a:ext uri="{FF2B5EF4-FFF2-40B4-BE49-F238E27FC236}">
                  <a16:creationId xmlns:a16="http://schemas.microsoft.com/office/drawing/2014/main" id="{7EFDE4C0-4728-4BFA-AB30-F128558D043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19" name="Freeform 68">
                <a:extLst>
                  <a:ext uri="{FF2B5EF4-FFF2-40B4-BE49-F238E27FC236}">
                    <a16:creationId xmlns:a16="http://schemas.microsoft.com/office/drawing/2014/main" id="{1D506130-A061-4892-B4AB-FC514FF04A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69">
                <a:extLst>
                  <a:ext uri="{FF2B5EF4-FFF2-40B4-BE49-F238E27FC236}">
                    <a16:creationId xmlns:a16="http://schemas.microsoft.com/office/drawing/2014/main" id="{49AD3E33-5B3A-488D-9055-A66F489647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1" name="Line 70">
                <a:extLst>
                  <a:ext uri="{FF2B5EF4-FFF2-40B4-BE49-F238E27FC236}">
                    <a16:creationId xmlns:a16="http://schemas.microsoft.com/office/drawing/2014/main" id="{A5CE7C61-384B-4565-8779-29E91BEF4C57}"/>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6" name="Group 25">
            <a:extLst>
              <a:ext uri="{FF2B5EF4-FFF2-40B4-BE49-F238E27FC236}">
                <a16:creationId xmlns:a16="http://schemas.microsoft.com/office/drawing/2014/main" id="{5EE5DB50-1341-4A9E-A206-967EBBDE44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8900000" flipH="1">
            <a:off x="11020476" y="5368081"/>
            <a:ext cx="641183" cy="1069728"/>
            <a:chOff x="6484112" y="2967038"/>
            <a:chExt cx="641183" cy="1069728"/>
          </a:xfrm>
        </p:grpSpPr>
        <p:grpSp>
          <p:nvGrpSpPr>
            <p:cNvPr id="27" name="Group 26">
              <a:extLst>
                <a:ext uri="{FF2B5EF4-FFF2-40B4-BE49-F238E27FC236}">
                  <a16:creationId xmlns:a16="http://schemas.microsoft.com/office/drawing/2014/main" id="{19A84626-F20C-4555-AFAF-1A2B70D3D9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32" name="Freeform 68">
                <a:extLst>
                  <a:ext uri="{FF2B5EF4-FFF2-40B4-BE49-F238E27FC236}">
                    <a16:creationId xmlns:a16="http://schemas.microsoft.com/office/drawing/2014/main" id="{561A2DEB-32E0-497B-AFF5-12455326DC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69">
                <a:extLst>
                  <a:ext uri="{FF2B5EF4-FFF2-40B4-BE49-F238E27FC236}">
                    <a16:creationId xmlns:a16="http://schemas.microsoft.com/office/drawing/2014/main" id="{F74C0FA4-7280-478C-9F0A-5C44367405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4" name="Line 70">
                <a:extLst>
                  <a:ext uri="{FF2B5EF4-FFF2-40B4-BE49-F238E27FC236}">
                    <a16:creationId xmlns:a16="http://schemas.microsoft.com/office/drawing/2014/main" id="{6055EE13-719B-42CB-B390-656E3D7ED4B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27">
              <a:extLst>
                <a:ext uri="{FF2B5EF4-FFF2-40B4-BE49-F238E27FC236}">
                  <a16:creationId xmlns:a16="http://schemas.microsoft.com/office/drawing/2014/main" id="{0AFE4A8F-11DC-406B-81CA-1EFF5D00CE5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29" name="Freeform 68">
                <a:extLst>
                  <a:ext uri="{FF2B5EF4-FFF2-40B4-BE49-F238E27FC236}">
                    <a16:creationId xmlns:a16="http://schemas.microsoft.com/office/drawing/2014/main" id="{1220809B-3187-4A4E-B1B4-931C71836C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69">
                <a:extLst>
                  <a:ext uri="{FF2B5EF4-FFF2-40B4-BE49-F238E27FC236}">
                    <a16:creationId xmlns:a16="http://schemas.microsoft.com/office/drawing/2014/main" id="{FA8BADC2-4522-4CCB-B068-9C3AC1F1EF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1" name="Line 70">
                <a:extLst>
                  <a:ext uri="{FF2B5EF4-FFF2-40B4-BE49-F238E27FC236}">
                    <a16:creationId xmlns:a16="http://schemas.microsoft.com/office/drawing/2014/main" id="{8507DFE2-C18B-40C2-A945-EFDD0D8EC93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73466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500"/>
                                  </p:stCondLst>
                                  <p:iterate>
                                    <p:tmPct val="10000"/>
                                  </p:iterate>
                                  <p:childTnLst>
                                    <p:set>
                                      <p:cBhvr>
                                        <p:cTn id="9" dur="1" fill="hold">
                                          <p:stCondLst>
                                            <p:cond delay="0"/>
                                          </p:stCondLst>
                                        </p:cTn>
                                        <p:tgtEl>
                                          <p:spTgt spid="9"/>
                                        </p:tgtEl>
                                        <p:attrNameLst>
                                          <p:attrName>style.visibility</p:attrName>
                                        </p:attrNameLst>
                                      </p:cBhvr>
                                      <p:to>
                                        <p:strVal val="visible"/>
                                      </p:to>
                                    </p:set>
                                    <p:animEffect transition="in" filter="fade">
                                      <p:cBhvr>
                                        <p:cTn id="10" dur="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A8A8A-CA6F-755C-5EDE-91C377FDBE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98B47B-E3C2-9CFB-3D65-064D4537DC2D}"/>
              </a:ext>
            </a:extLst>
          </p:cNvPr>
          <p:cNvSpPr>
            <a:spLocks noGrp="1"/>
          </p:cNvSpPr>
          <p:nvPr>
            <p:ph type="title"/>
          </p:nvPr>
        </p:nvSpPr>
        <p:spPr/>
        <p:txBody>
          <a:bodyPr/>
          <a:lstStyle/>
          <a:p>
            <a:pPr algn="ctr"/>
            <a:r>
              <a:rPr lang="en-US" dirty="0"/>
              <a:t>What can you do to improve your mental health during retirement?</a:t>
            </a:r>
          </a:p>
        </p:txBody>
      </p:sp>
      <p:graphicFrame>
        <p:nvGraphicFramePr>
          <p:cNvPr id="6" name="Content Placeholder 2">
            <a:extLst>
              <a:ext uri="{FF2B5EF4-FFF2-40B4-BE49-F238E27FC236}">
                <a16:creationId xmlns:a16="http://schemas.microsoft.com/office/drawing/2014/main" id="{DA2B31DF-399F-F950-8321-A50BD234E09A}"/>
              </a:ext>
            </a:extLst>
          </p:cNvPr>
          <p:cNvGraphicFramePr>
            <a:graphicFrameLocks noGrp="1"/>
          </p:cNvGraphicFramePr>
          <p:nvPr>
            <p:ph idx="1"/>
            <p:extLst>
              <p:ext uri="{D42A27DB-BD31-4B8C-83A1-F6EECF244321}">
                <p14:modId xmlns:p14="http://schemas.microsoft.com/office/powerpoint/2010/main" val="3829432747"/>
              </p:ext>
            </p:extLst>
          </p:nvPr>
        </p:nvGraphicFramePr>
        <p:xfrm>
          <a:off x="989013" y="1685925"/>
          <a:ext cx="10213975" cy="4040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51307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latin typeface="Franklin Gothic Medium" panose="020B0603020102020204" pitchFamily="34" charset="0"/>
              </a:rPr>
              <a:t>Mental Health/Performance Continuum Model</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1" y="919757"/>
            <a:ext cx="8877300" cy="5389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727D9565-4868-BD14-45D7-C741B3AC5EA6}"/>
              </a:ext>
            </a:extLst>
          </p:cNvPr>
          <p:cNvSpPr txBox="1"/>
          <p:nvPr/>
        </p:nvSpPr>
        <p:spPr>
          <a:xfrm>
            <a:off x="1563328" y="6061587"/>
            <a:ext cx="6002595" cy="369332"/>
          </a:xfrm>
          <a:prstGeom prst="rect">
            <a:avLst/>
          </a:prstGeom>
          <a:noFill/>
        </p:spPr>
        <p:txBody>
          <a:bodyPr wrap="square" rtlCol="0">
            <a:spAutoFit/>
          </a:bodyPr>
          <a:lstStyle/>
          <a:p>
            <a:r>
              <a:rPr lang="en-US" dirty="0"/>
              <a:t>Road to Mental Readiness</a:t>
            </a:r>
          </a:p>
        </p:txBody>
      </p:sp>
    </p:spTree>
    <p:extLst>
      <p:ext uri="{BB962C8B-B14F-4D97-AF65-F5344CB8AC3E}">
        <p14:creationId xmlns:p14="http://schemas.microsoft.com/office/powerpoint/2010/main" val="9594887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78220-3E6D-134B-AFA3-2F55AB633ED8}"/>
              </a:ext>
            </a:extLst>
          </p:cNvPr>
          <p:cNvSpPr>
            <a:spLocks noGrp="1"/>
          </p:cNvSpPr>
          <p:nvPr>
            <p:ph type="title"/>
          </p:nvPr>
        </p:nvSpPr>
        <p:spPr>
          <a:xfrm>
            <a:off x="838200" y="500063"/>
            <a:ext cx="10515600" cy="1325563"/>
          </a:xfrm>
        </p:spPr>
        <p:txBody>
          <a:bodyPr/>
          <a:lstStyle/>
          <a:p>
            <a:r>
              <a:rPr lang="en-US" dirty="0"/>
              <a:t>Download R2MR App on Phone</a:t>
            </a:r>
          </a:p>
        </p:txBody>
      </p:sp>
      <p:sp>
        <p:nvSpPr>
          <p:cNvPr id="3" name="Content Placeholder 2">
            <a:extLst>
              <a:ext uri="{FF2B5EF4-FFF2-40B4-BE49-F238E27FC236}">
                <a16:creationId xmlns:a16="http://schemas.microsoft.com/office/drawing/2014/main" id="{457EAAB6-A524-DD44-974C-BFD844ADF34F}"/>
              </a:ext>
            </a:extLst>
          </p:cNvPr>
          <p:cNvSpPr>
            <a:spLocks noGrp="1"/>
          </p:cNvSpPr>
          <p:nvPr>
            <p:ph sz="half" idx="1"/>
          </p:nvPr>
        </p:nvSpPr>
        <p:spPr>
          <a:xfrm>
            <a:off x="838200" y="1825626"/>
            <a:ext cx="6318957" cy="3739797"/>
          </a:xfrm>
        </p:spPr>
        <p:txBody>
          <a:bodyPr/>
          <a:lstStyle/>
          <a:p>
            <a:r>
              <a:rPr lang="en-US" dirty="0"/>
              <a:t>Can be found on Google Play Store for Android phones or App Store for IPhones</a:t>
            </a:r>
          </a:p>
          <a:p>
            <a:r>
              <a:rPr lang="en-US" dirty="0"/>
              <a:t>Take a few minutes to rate yourself over the last 2 weeks</a:t>
            </a:r>
          </a:p>
          <a:p>
            <a:pPr lvl="1"/>
            <a:r>
              <a:rPr lang="en-US" dirty="0"/>
              <a:t>Select </a:t>
            </a:r>
            <a:r>
              <a:rPr lang="en-US" b="1" dirty="0"/>
              <a:t>Continuum</a:t>
            </a:r>
            <a:r>
              <a:rPr lang="en-US" dirty="0"/>
              <a:t> </a:t>
            </a:r>
            <a:r>
              <a:rPr lang="en-US" dirty="0">
                <a:sym typeface="Wingdings"/>
              </a:rPr>
              <a:t> Start  Choose an area of life (e.g. Mood)  Use slider to rate your experience over the last 2 weeks</a:t>
            </a:r>
            <a:endParaRPr lang="en-US" dirty="0"/>
          </a:p>
        </p:txBody>
      </p:sp>
      <p:pic>
        <p:nvPicPr>
          <p:cNvPr id="5" name="Picture 4"/>
          <p:cNvPicPr>
            <a:picLocks noChangeAspect="1"/>
          </p:cNvPicPr>
          <p:nvPr/>
        </p:nvPicPr>
        <p:blipFill>
          <a:blip r:embed="rId3"/>
          <a:stretch>
            <a:fillRect/>
          </a:stretch>
        </p:blipFill>
        <p:spPr>
          <a:xfrm>
            <a:off x="8958594" y="756356"/>
            <a:ext cx="2395207" cy="4696177"/>
          </a:xfrm>
          <a:prstGeom prst="rect">
            <a:avLst/>
          </a:prstGeom>
        </p:spPr>
      </p:pic>
    </p:spTree>
    <p:extLst>
      <p:ext uri="{BB962C8B-B14F-4D97-AF65-F5344CB8AC3E}">
        <p14:creationId xmlns:p14="http://schemas.microsoft.com/office/powerpoint/2010/main" val="10400858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44B8B-99F8-3368-EA75-922930741BB3}"/>
              </a:ext>
            </a:extLst>
          </p:cNvPr>
          <p:cNvSpPr>
            <a:spLocks noGrp="1"/>
          </p:cNvSpPr>
          <p:nvPr>
            <p:ph type="title"/>
          </p:nvPr>
        </p:nvSpPr>
        <p:spPr>
          <a:xfrm>
            <a:off x="400093" y="657375"/>
            <a:ext cx="11340000" cy="432000"/>
          </a:xfrm>
        </p:spPr>
        <p:txBody>
          <a:bodyPr>
            <a:normAutofit fontScale="90000"/>
          </a:bodyPr>
          <a:lstStyle/>
          <a:p>
            <a:pPr algn="ctr"/>
            <a:r>
              <a:rPr lang="en-US" dirty="0"/>
              <a:t>MD Calc App</a:t>
            </a:r>
          </a:p>
        </p:txBody>
      </p:sp>
      <p:sp>
        <p:nvSpPr>
          <p:cNvPr id="3" name="Text Placeholder 2">
            <a:extLst>
              <a:ext uri="{FF2B5EF4-FFF2-40B4-BE49-F238E27FC236}">
                <a16:creationId xmlns:a16="http://schemas.microsoft.com/office/drawing/2014/main" id="{16C8BF08-18DC-C5E3-F4BA-83382838DCC5}"/>
              </a:ext>
            </a:extLst>
          </p:cNvPr>
          <p:cNvSpPr>
            <a:spLocks noGrp="1"/>
          </p:cNvSpPr>
          <p:nvPr>
            <p:ph type="body" sz="quarter" idx="32"/>
          </p:nvPr>
        </p:nvSpPr>
        <p:spPr>
          <a:xfrm>
            <a:off x="852487" y="5304470"/>
            <a:ext cx="11339513" cy="360000"/>
          </a:xfrm>
        </p:spPr>
        <p:txBody>
          <a:bodyPr>
            <a:normAutofit fontScale="55000" lnSpcReduction="20000"/>
          </a:bodyPr>
          <a:lstStyle/>
          <a:p>
            <a:r>
              <a:rPr lang="en-US" sz="2400" dirty="0"/>
              <a:t>These free online tools can be used </a:t>
            </a:r>
            <a:r>
              <a:rPr lang="en-US" sz="2400" b="1" dirty="0"/>
              <a:t>privately</a:t>
            </a:r>
            <a:r>
              <a:rPr lang="en-US" sz="2400" dirty="0"/>
              <a:t> and can help you monitor distress</a:t>
            </a:r>
          </a:p>
          <a:p>
            <a:endParaRPr lang="en-US" sz="2400" dirty="0"/>
          </a:p>
        </p:txBody>
      </p:sp>
      <p:graphicFrame>
        <p:nvGraphicFramePr>
          <p:cNvPr id="9" name="Content Placeholder 3">
            <a:extLst>
              <a:ext uri="{FF2B5EF4-FFF2-40B4-BE49-F238E27FC236}">
                <a16:creationId xmlns:a16="http://schemas.microsoft.com/office/drawing/2014/main" id="{16AC6869-CAD1-B6E7-9080-CA7F83DD5430}"/>
              </a:ext>
            </a:extLst>
          </p:cNvPr>
          <p:cNvGraphicFramePr>
            <a:graphicFrameLocks noGrp="1"/>
          </p:cNvGraphicFramePr>
          <p:nvPr>
            <p:ph idx="1"/>
          </p:nvPr>
        </p:nvGraphicFramePr>
        <p:xfrm>
          <a:off x="420687" y="935609"/>
          <a:ext cx="3600000" cy="4679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F0494670-37A6-F689-0B79-54015910E83D}"/>
              </a:ext>
            </a:extLst>
          </p:cNvPr>
          <p:cNvSpPr>
            <a:spLocks noGrp="1"/>
          </p:cNvSpPr>
          <p:nvPr>
            <p:ph type="sldNum" sz="quarter" idx="15"/>
          </p:nvPr>
        </p:nvSpPr>
        <p:spPr/>
        <p:txBody>
          <a:bodyPr/>
          <a:lstStyle/>
          <a:p>
            <a:fld id="{19B51A1E-902D-48AF-9020-955120F399B6}" type="slidenum">
              <a:rPr lang="en-US" noProof="0" smtClean="0"/>
              <a:pPr/>
              <a:t>59</a:t>
            </a:fld>
            <a:endParaRPr lang="en-US" noProof="0" dirty="0"/>
          </a:p>
        </p:txBody>
      </p:sp>
      <p:graphicFrame>
        <p:nvGraphicFramePr>
          <p:cNvPr id="8" name="Content Placeholder 3">
            <a:extLst>
              <a:ext uri="{FF2B5EF4-FFF2-40B4-BE49-F238E27FC236}">
                <a16:creationId xmlns:a16="http://schemas.microsoft.com/office/drawing/2014/main" id="{4770F8B4-A715-8101-C6E6-40F8AC88E862}"/>
              </a:ext>
            </a:extLst>
          </p:cNvPr>
          <p:cNvGraphicFramePr>
            <a:graphicFrameLocks/>
          </p:cNvGraphicFramePr>
          <p:nvPr/>
        </p:nvGraphicFramePr>
        <p:xfrm>
          <a:off x="4296000" y="985220"/>
          <a:ext cx="3600000" cy="46792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2" name="Content Placeholder 3">
            <a:extLst>
              <a:ext uri="{FF2B5EF4-FFF2-40B4-BE49-F238E27FC236}">
                <a16:creationId xmlns:a16="http://schemas.microsoft.com/office/drawing/2014/main" id="{30196CDE-63A6-F167-A800-1ACE89E1DBE5}"/>
              </a:ext>
            </a:extLst>
          </p:cNvPr>
          <p:cNvGraphicFramePr>
            <a:graphicFrameLocks/>
          </p:cNvGraphicFramePr>
          <p:nvPr/>
        </p:nvGraphicFramePr>
        <p:xfrm>
          <a:off x="8140093" y="1089375"/>
          <a:ext cx="3600000" cy="467925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4" name="Picture 3">
            <a:extLst>
              <a:ext uri="{FF2B5EF4-FFF2-40B4-BE49-F238E27FC236}">
                <a16:creationId xmlns:a16="http://schemas.microsoft.com/office/drawing/2014/main" id="{75ABE4BE-1B00-001C-3498-91394BF6965D}"/>
              </a:ext>
            </a:extLst>
          </p:cNvPr>
          <p:cNvPicPr>
            <a:picLocks noChangeAspect="1"/>
          </p:cNvPicPr>
          <p:nvPr/>
        </p:nvPicPr>
        <p:blipFill>
          <a:blip r:embed="rId17"/>
          <a:stretch>
            <a:fillRect/>
          </a:stretch>
        </p:blipFill>
        <p:spPr>
          <a:xfrm>
            <a:off x="9389147" y="241825"/>
            <a:ext cx="1101892" cy="1387568"/>
          </a:xfrm>
          <a:prstGeom prst="rect">
            <a:avLst/>
          </a:prstGeom>
        </p:spPr>
      </p:pic>
    </p:spTree>
    <p:extLst>
      <p:ext uri="{BB962C8B-B14F-4D97-AF65-F5344CB8AC3E}">
        <p14:creationId xmlns:p14="http://schemas.microsoft.com/office/powerpoint/2010/main" val="505457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9DA7F-7306-FE5E-B772-7011D2C5F38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180A080-078B-5A34-E71B-48D0003D75B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1CC64A3-11F8-BA43-7893-D97DB2941339}"/>
              </a:ext>
            </a:extLst>
          </p:cNvPr>
          <p:cNvPicPr>
            <a:picLocks noChangeAspect="1"/>
          </p:cNvPicPr>
          <p:nvPr/>
        </p:nvPicPr>
        <p:blipFill>
          <a:blip r:embed="rId2"/>
          <a:stretch>
            <a:fillRect/>
          </a:stretch>
        </p:blipFill>
        <p:spPr>
          <a:xfrm>
            <a:off x="3441290" y="0"/>
            <a:ext cx="5309419" cy="6858000"/>
          </a:xfrm>
          <a:prstGeom prst="rect">
            <a:avLst/>
          </a:prstGeom>
        </p:spPr>
      </p:pic>
    </p:spTree>
    <p:extLst>
      <p:ext uri="{BB962C8B-B14F-4D97-AF65-F5344CB8AC3E}">
        <p14:creationId xmlns:p14="http://schemas.microsoft.com/office/powerpoint/2010/main" val="41874445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CB12276A-CD34-45EC-9073-1ABCCFCEF959}"/>
              </a:ext>
            </a:extLst>
          </p:cNvPr>
          <p:cNvSpPr/>
          <p:nvPr/>
        </p:nvSpPr>
        <p:spPr>
          <a:xfrm>
            <a:off x="431999" y="1165448"/>
            <a:ext cx="4155499" cy="897622"/>
          </a:xfrm>
          <a:prstGeom prst="roundRect">
            <a:avLst/>
          </a:prstGeom>
          <a:solidFill>
            <a:srgbClr val="1C8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Rounded Corners 9">
            <a:extLst>
              <a:ext uri="{FF2B5EF4-FFF2-40B4-BE49-F238E27FC236}">
                <a16:creationId xmlns:a16="http://schemas.microsoft.com/office/drawing/2014/main" id="{A5AD2702-BD1A-4C6D-8A8E-0E6F6D852EDB}"/>
              </a:ext>
            </a:extLst>
          </p:cNvPr>
          <p:cNvSpPr/>
          <p:nvPr/>
        </p:nvSpPr>
        <p:spPr>
          <a:xfrm>
            <a:off x="4019725" y="2491340"/>
            <a:ext cx="4152550" cy="897622"/>
          </a:xfrm>
          <a:prstGeom prst="roundRect">
            <a:avLst/>
          </a:prstGeom>
          <a:solidFill>
            <a:srgbClr val="1C8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Rounded Corners 10">
            <a:extLst>
              <a:ext uri="{FF2B5EF4-FFF2-40B4-BE49-F238E27FC236}">
                <a16:creationId xmlns:a16="http://schemas.microsoft.com/office/drawing/2014/main" id="{91F25CEB-1805-4224-ACCE-1CB0340A09BD}"/>
              </a:ext>
            </a:extLst>
          </p:cNvPr>
          <p:cNvSpPr/>
          <p:nvPr/>
        </p:nvSpPr>
        <p:spPr>
          <a:xfrm>
            <a:off x="6096000" y="3728784"/>
            <a:ext cx="4152550" cy="897622"/>
          </a:xfrm>
          <a:prstGeom prst="roundRect">
            <a:avLst/>
          </a:prstGeom>
          <a:solidFill>
            <a:srgbClr val="1C8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itle 5">
            <a:extLst>
              <a:ext uri="{FF2B5EF4-FFF2-40B4-BE49-F238E27FC236}">
                <a16:creationId xmlns:a16="http://schemas.microsoft.com/office/drawing/2014/main" id="{289EB554-A889-4D31-BFCF-69718CA13448}"/>
              </a:ext>
            </a:extLst>
          </p:cNvPr>
          <p:cNvSpPr>
            <a:spLocks noGrp="1"/>
          </p:cNvSpPr>
          <p:nvPr>
            <p:ph type="title"/>
          </p:nvPr>
        </p:nvSpPr>
        <p:spPr>
          <a:xfrm>
            <a:off x="168529" y="347537"/>
            <a:ext cx="11328000" cy="432000"/>
          </a:xfrm>
        </p:spPr>
        <p:txBody>
          <a:bodyPr>
            <a:noAutofit/>
          </a:bodyPr>
          <a:lstStyle/>
          <a:p>
            <a:r>
              <a:rPr lang="en-US" dirty="0"/>
              <a:t>Stepped care for accessing help</a:t>
            </a:r>
            <a:endParaRPr lang="en-CA" dirty="0"/>
          </a:p>
        </p:txBody>
      </p:sp>
      <p:sp>
        <p:nvSpPr>
          <p:cNvPr id="12" name="Arrow: Down 11">
            <a:extLst>
              <a:ext uri="{FF2B5EF4-FFF2-40B4-BE49-F238E27FC236}">
                <a16:creationId xmlns:a16="http://schemas.microsoft.com/office/drawing/2014/main" id="{A7FD0C60-57F9-4F8E-A6B2-48AE3B5DBC2E}"/>
              </a:ext>
            </a:extLst>
          </p:cNvPr>
          <p:cNvSpPr/>
          <p:nvPr/>
        </p:nvSpPr>
        <p:spPr>
          <a:xfrm>
            <a:off x="4022521" y="1815222"/>
            <a:ext cx="755010" cy="545049"/>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accent1">
                  <a:lumMod val="20000"/>
                  <a:lumOff val="80000"/>
                </a:schemeClr>
              </a:solidFill>
            </a:endParaRPr>
          </a:p>
        </p:txBody>
      </p:sp>
      <p:sp>
        <p:nvSpPr>
          <p:cNvPr id="14" name="Arrow: Down 13">
            <a:extLst>
              <a:ext uri="{FF2B5EF4-FFF2-40B4-BE49-F238E27FC236}">
                <a16:creationId xmlns:a16="http://schemas.microsoft.com/office/drawing/2014/main" id="{E886FECD-C63F-42A9-9146-2BC2643510D3}"/>
              </a:ext>
            </a:extLst>
          </p:cNvPr>
          <p:cNvSpPr/>
          <p:nvPr/>
        </p:nvSpPr>
        <p:spPr>
          <a:xfrm>
            <a:off x="7602461" y="3133874"/>
            <a:ext cx="755010" cy="545049"/>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accent1">
                  <a:lumMod val="20000"/>
                  <a:lumOff val="80000"/>
                </a:schemeClr>
              </a:solidFill>
            </a:endParaRPr>
          </a:p>
        </p:txBody>
      </p:sp>
      <p:sp>
        <p:nvSpPr>
          <p:cNvPr id="2" name="TextBox 1">
            <a:extLst>
              <a:ext uri="{FF2B5EF4-FFF2-40B4-BE49-F238E27FC236}">
                <a16:creationId xmlns:a16="http://schemas.microsoft.com/office/drawing/2014/main" id="{42A61332-E063-4735-9EB3-38B7A7C5413E}"/>
              </a:ext>
            </a:extLst>
          </p:cNvPr>
          <p:cNvSpPr txBox="1"/>
          <p:nvPr/>
        </p:nvSpPr>
        <p:spPr>
          <a:xfrm>
            <a:off x="677135" y="1337202"/>
            <a:ext cx="3193362" cy="461665"/>
          </a:xfrm>
          <a:prstGeom prst="rect">
            <a:avLst/>
          </a:prstGeom>
          <a:noFill/>
        </p:spPr>
        <p:txBody>
          <a:bodyPr wrap="square" rtlCol="0">
            <a:spAutoFit/>
          </a:bodyPr>
          <a:lstStyle/>
          <a:p>
            <a:r>
              <a:rPr lang="en-CA" sz="2400" b="1" dirty="0">
                <a:solidFill>
                  <a:schemeClr val="bg1"/>
                </a:solidFill>
              </a:rPr>
              <a:t>1. Friends, Family </a:t>
            </a:r>
          </a:p>
        </p:txBody>
      </p:sp>
      <p:sp>
        <p:nvSpPr>
          <p:cNvPr id="5" name="TextBox 4">
            <a:extLst>
              <a:ext uri="{FF2B5EF4-FFF2-40B4-BE49-F238E27FC236}">
                <a16:creationId xmlns:a16="http://schemas.microsoft.com/office/drawing/2014/main" id="{F603B643-A13A-49BE-84A6-1F53706D01D0}"/>
              </a:ext>
            </a:extLst>
          </p:cNvPr>
          <p:cNvSpPr txBox="1"/>
          <p:nvPr/>
        </p:nvSpPr>
        <p:spPr>
          <a:xfrm>
            <a:off x="4323786" y="2709318"/>
            <a:ext cx="3463871" cy="461665"/>
          </a:xfrm>
          <a:prstGeom prst="rect">
            <a:avLst/>
          </a:prstGeom>
          <a:noFill/>
        </p:spPr>
        <p:txBody>
          <a:bodyPr wrap="square" rtlCol="0">
            <a:spAutoFit/>
          </a:bodyPr>
          <a:lstStyle/>
          <a:p>
            <a:r>
              <a:rPr lang="en-CA" sz="2400" b="1" dirty="0">
                <a:solidFill>
                  <a:schemeClr val="bg1"/>
                </a:solidFill>
              </a:rPr>
              <a:t>2. Family Doctor </a:t>
            </a:r>
          </a:p>
        </p:txBody>
      </p:sp>
      <p:sp>
        <p:nvSpPr>
          <p:cNvPr id="15" name="TextBox 14">
            <a:extLst>
              <a:ext uri="{FF2B5EF4-FFF2-40B4-BE49-F238E27FC236}">
                <a16:creationId xmlns:a16="http://schemas.microsoft.com/office/drawing/2014/main" id="{044ECF55-00E5-4634-BC22-853DC6316C00}"/>
              </a:ext>
            </a:extLst>
          </p:cNvPr>
          <p:cNvSpPr txBox="1"/>
          <p:nvPr/>
        </p:nvSpPr>
        <p:spPr>
          <a:xfrm>
            <a:off x="6182911" y="3946762"/>
            <a:ext cx="4152550" cy="461665"/>
          </a:xfrm>
          <a:prstGeom prst="rect">
            <a:avLst/>
          </a:prstGeom>
          <a:noFill/>
        </p:spPr>
        <p:txBody>
          <a:bodyPr wrap="square" rtlCol="0">
            <a:spAutoFit/>
          </a:bodyPr>
          <a:lstStyle/>
          <a:p>
            <a:r>
              <a:rPr lang="en-CA" sz="2400" b="1" dirty="0">
                <a:solidFill>
                  <a:schemeClr val="bg1"/>
                </a:solidFill>
              </a:rPr>
              <a:t>3. Mental Health Specialist </a:t>
            </a:r>
          </a:p>
        </p:txBody>
      </p:sp>
    </p:spTree>
    <p:extLst>
      <p:ext uri="{BB962C8B-B14F-4D97-AF65-F5344CB8AC3E}">
        <p14:creationId xmlns:p14="http://schemas.microsoft.com/office/powerpoint/2010/main" val="35491787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FB2A711-5DB6-4339-AFF7-C2F1406A0C1A}"/>
              </a:ext>
            </a:extLst>
          </p:cNvPr>
          <p:cNvSpPr>
            <a:spLocks noGrp="1"/>
          </p:cNvSpPr>
          <p:nvPr>
            <p:ph type="sldNum" sz="quarter" idx="33"/>
          </p:nvPr>
        </p:nvSpPr>
        <p:spPr>
          <a:xfrm>
            <a:off x="11727656" y="6277243"/>
            <a:ext cx="464344" cy="400188"/>
          </a:xfrm>
        </p:spPr>
        <p:txBody>
          <a:bodyPr vert="horz" lIns="0" tIns="0" rIns="0" bIns="0" rtlCol="0" anchor="ctr">
            <a:normAutofit/>
          </a:bodyPr>
          <a:lstStyle/>
          <a:p>
            <a:pPr>
              <a:spcAft>
                <a:spcPts val="600"/>
              </a:spcAft>
            </a:pPr>
            <a:fld id="{19B51A1E-902D-48AF-9020-955120F399B6}" type="slidenum">
              <a:rPr lang="en-US" smtClean="0"/>
              <a:pPr>
                <a:spcAft>
                  <a:spcPts val="600"/>
                </a:spcAft>
              </a:pPr>
              <a:t>61</a:t>
            </a:fld>
            <a:endParaRPr lang="en-US"/>
          </a:p>
        </p:txBody>
      </p:sp>
      <p:graphicFrame>
        <p:nvGraphicFramePr>
          <p:cNvPr id="11" name="Text Placeholder 7">
            <a:extLst>
              <a:ext uri="{FF2B5EF4-FFF2-40B4-BE49-F238E27FC236}">
                <a16:creationId xmlns:a16="http://schemas.microsoft.com/office/drawing/2014/main" id="{4DFF76A8-C259-B35F-0C43-529552F8997C}"/>
              </a:ext>
            </a:extLst>
          </p:cNvPr>
          <p:cNvGraphicFramePr/>
          <p:nvPr/>
        </p:nvGraphicFramePr>
        <p:xfrm>
          <a:off x="2402237" y="1176355"/>
          <a:ext cx="7051729" cy="4743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itle 5">
            <a:extLst>
              <a:ext uri="{FF2B5EF4-FFF2-40B4-BE49-F238E27FC236}">
                <a16:creationId xmlns:a16="http://schemas.microsoft.com/office/drawing/2014/main" id="{E0C6B6B0-4132-CB27-5C14-D36EB5932E9E}"/>
              </a:ext>
            </a:extLst>
          </p:cNvPr>
          <p:cNvSpPr>
            <a:spLocks noGrp="1"/>
          </p:cNvSpPr>
          <p:nvPr>
            <p:ph type="title"/>
          </p:nvPr>
        </p:nvSpPr>
        <p:spPr>
          <a:xfrm>
            <a:off x="399656" y="505647"/>
            <a:ext cx="11328000" cy="432000"/>
          </a:xfrm>
        </p:spPr>
        <p:txBody>
          <a:bodyPr>
            <a:normAutofit fontScale="90000"/>
          </a:bodyPr>
          <a:lstStyle/>
          <a:p>
            <a:r>
              <a:rPr lang="en-US" dirty="0"/>
              <a:t>Supporting Others</a:t>
            </a:r>
            <a:endParaRPr lang="en-CA" dirty="0"/>
          </a:p>
        </p:txBody>
      </p:sp>
    </p:spTree>
    <p:extLst>
      <p:ext uri="{BB962C8B-B14F-4D97-AF65-F5344CB8AC3E}">
        <p14:creationId xmlns:p14="http://schemas.microsoft.com/office/powerpoint/2010/main" val="5767123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2C53508-B3F0-4B95-A7BB-3FB94033C4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D6203ADE-F39C-AE91-8CEB-964E4602C996}"/>
              </a:ext>
            </a:extLst>
          </p:cNvPr>
          <p:cNvSpPr>
            <a:spLocks noGrp="1"/>
          </p:cNvSpPr>
          <p:nvPr>
            <p:ph type="ctrTitle"/>
          </p:nvPr>
        </p:nvSpPr>
        <p:spPr>
          <a:xfrm>
            <a:off x="7113599" y="1311278"/>
            <a:ext cx="4349291" cy="3724783"/>
          </a:xfrm>
        </p:spPr>
        <p:txBody>
          <a:bodyPr>
            <a:normAutofit/>
          </a:bodyPr>
          <a:lstStyle/>
          <a:p>
            <a:pPr>
              <a:lnSpc>
                <a:spcPct val="90000"/>
              </a:lnSpc>
            </a:pPr>
            <a:r>
              <a:rPr lang="en-US" sz="3200" dirty="0"/>
              <a:t>What do you do for your wellness?</a:t>
            </a:r>
            <a:br>
              <a:rPr lang="en-US" sz="3200" dirty="0"/>
            </a:br>
            <a:br>
              <a:rPr lang="en-US" sz="3200" dirty="0"/>
            </a:br>
            <a:br>
              <a:rPr lang="en-US" sz="3200" dirty="0"/>
            </a:br>
            <a:r>
              <a:rPr lang="en-US" sz="3200" dirty="0"/>
              <a:t>What is the one thing you will do to improve your wellness after this session?</a:t>
            </a:r>
          </a:p>
        </p:txBody>
      </p:sp>
      <p:pic>
        <p:nvPicPr>
          <p:cNvPr id="11" name="Graphic 10" descr="Help">
            <a:extLst>
              <a:ext uri="{FF2B5EF4-FFF2-40B4-BE49-F238E27FC236}">
                <a16:creationId xmlns:a16="http://schemas.microsoft.com/office/drawing/2014/main" id="{CB1086C8-97B3-7A6F-5D9B-55A4471AFD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0989" y="930894"/>
            <a:ext cx="4996212" cy="4996212"/>
          </a:xfrm>
          <a:prstGeom prst="rect">
            <a:avLst/>
          </a:prstGeom>
        </p:spPr>
      </p:pic>
      <p:cxnSp>
        <p:nvCxnSpPr>
          <p:cNvPr id="16" name="Straight Connector 15">
            <a:extLst>
              <a:ext uri="{FF2B5EF4-FFF2-40B4-BE49-F238E27FC236}">
                <a16:creationId xmlns:a16="http://schemas.microsoft.com/office/drawing/2014/main" id="{58EBA113-6605-4291-A31D-0BEA2EFFB5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540000"/>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7DC925D4-A222-4AF4-B410-4AFDEE4557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8100000" flipH="1">
            <a:off x="6674373" y="402322"/>
            <a:ext cx="641183" cy="1069728"/>
            <a:chOff x="6484112" y="2967038"/>
            <a:chExt cx="641183" cy="1069728"/>
          </a:xfrm>
        </p:grpSpPr>
        <p:grpSp>
          <p:nvGrpSpPr>
            <p:cNvPr id="19" name="Group 18">
              <a:extLst>
                <a:ext uri="{FF2B5EF4-FFF2-40B4-BE49-F238E27FC236}">
                  <a16:creationId xmlns:a16="http://schemas.microsoft.com/office/drawing/2014/main" id="{0DBBB94E-15E5-42D1-A617-70B91FC06DD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24" name="Freeform 68">
                <a:extLst>
                  <a:ext uri="{FF2B5EF4-FFF2-40B4-BE49-F238E27FC236}">
                    <a16:creationId xmlns:a16="http://schemas.microsoft.com/office/drawing/2014/main" id="{2C81B35A-4CE9-4440-B050-12A299FA65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69">
                <a:extLst>
                  <a:ext uri="{FF2B5EF4-FFF2-40B4-BE49-F238E27FC236}">
                    <a16:creationId xmlns:a16="http://schemas.microsoft.com/office/drawing/2014/main" id="{A0D17983-4044-441A-ADBD-E035D9AE7E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6" name="Line 70">
                <a:extLst>
                  <a:ext uri="{FF2B5EF4-FFF2-40B4-BE49-F238E27FC236}">
                    <a16:creationId xmlns:a16="http://schemas.microsoft.com/office/drawing/2014/main" id="{19F1FD06-FDAD-4A4F-BFA2-40C00615ED52}"/>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 name="Group 19">
              <a:extLst>
                <a:ext uri="{FF2B5EF4-FFF2-40B4-BE49-F238E27FC236}">
                  <a16:creationId xmlns:a16="http://schemas.microsoft.com/office/drawing/2014/main" id="{7EFDE4C0-4728-4BFA-AB30-F128558D043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21" name="Freeform 68">
                <a:extLst>
                  <a:ext uri="{FF2B5EF4-FFF2-40B4-BE49-F238E27FC236}">
                    <a16:creationId xmlns:a16="http://schemas.microsoft.com/office/drawing/2014/main" id="{1D506130-A061-4892-B4AB-FC514FF04A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69">
                <a:extLst>
                  <a:ext uri="{FF2B5EF4-FFF2-40B4-BE49-F238E27FC236}">
                    <a16:creationId xmlns:a16="http://schemas.microsoft.com/office/drawing/2014/main" id="{49AD3E33-5B3A-488D-9055-A66F489647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3" name="Line 70">
                <a:extLst>
                  <a:ext uri="{FF2B5EF4-FFF2-40B4-BE49-F238E27FC236}">
                    <a16:creationId xmlns:a16="http://schemas.microsoft.com/office/drawing/2014/main" id="{A5CE7C61-384B-4565-8779-29E91BEF4C57}"/>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8" name="Group 27">
            <a:extLst>
              <a:ext uri="{FF2B5EF4-FFF2-40B4-BE49-F238E27FC236}">
                <a16:creationId xmlns:a16="http://schemas.microsoft.com/office/drawing/2014/main" id="{5EE5DB50-1341-4A9E-A206-967EBBDE44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8900000" flipH="1">
            <a:off x="11020476" y="5368081"/>
            <a:ext cx="641183" cy="1069728"/>
            <a:chOff x="6484112" y="2967038"/>
            <a:chExt cx="641183" cy="1069728"/>
          </a:xfrm>
        </p:grpSpPr>
        <p:grpSp>
          <p:nvGrpSpPr>
            <p:cNvPr id="29" name="Group 28">
              <a:extLst>
                <a:ext uri="{FF2B5EF4-FFF2-40B4-BE49-F238E27FC236}">
                  <a16:creationId xmlns:a16="http://schemas.microsoft.com/office/drawing/2014/main" id="{19A84626-F20C-4555-AFAF-1A2B70D3D9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34" name="Freeform 68">
                <a:extLst>
                  <a:ext uri="{FF2B5EF4-FFF2-40B4-BE49-F238E27FC236}">
                    <a16:creationId xmlns:a16="http://schemas.microsoft.com/office/drawing/2014/main" id="{561A2DEB-32E0-497B-AFF5-12455326DC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69">
                <a:extLst>
                  <a:ext uri="{FF2B5EF4-FFF2-40B4-BE49-F238E27FC236}">
                    <a16:creationId xmlns:a16="http://schemas.microsoft.com/office/drawing/2014/main" id="{F74C0FA4-7280-478C-9F0A-5C44367405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6" name="Line 70">
                <a:extLst>
                  <a:ext uri="{FF2B5EF4-FFF2-40B4-BE49-F238E27FC236}">
                    <a16:creationId xmlns:a16="http://schemas.microsoft.com/office/drawing/2014/main" id="{6055EE13-719B-42CB-B390-656E3D7ED4B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0" name="Group 29">
              <a:extLst>
                <a:ext uri="{FF2B5EF4-FFF2-40B4-BE49-F238E27FC236}">
                  <a16:creationId xmlns:a16="http://schemas.microsoft.com/office/drawing/2014/main" id="{0AFE4A8F-11DC-406B-81CA-1EFF5D00CE5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31" name="Freeform 68">
                <a:extLst>
                  <a:ext uri="{FF2B5EF4-FFF2-40B4-BE49-F238E27FC236}">
                    <a16:creationId xmlns:a16="http://schemas.microsoft.com/office/drawing/2014/main" id="{1220809B-3187-4A4E-B1B4-931C71836C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69">
                <a:extLst>
                  <a:ext uri="{FF2B5EF4-FFF2-40B4-BE49-F238E27FC236}">
                    <a16:creationId xmlns:a16="http://schemas.microsoft.com/office/drawing/2014/main" id="{FA8BADC2-4522-4CCB-B068-9C3AC1F1EF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3" name="Line 70">
                <a:extLst>
                  <a:ext uri="{FF2B5EF4-FFF2-40B4-BE49-F238E27FC236}">
                    <a16:creationId xmlns:a16="http://schemas.microsoft.com/office/drawing/2014/main" id="{8507DFE2-C18B-40C2-A945-EFDD0D8EC93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30992615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ABB79-0A4E-29E4-608D-D384BA8A3E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00324E-CCFC-848C-7A03-6C2A2DC8ECB5}"/>
              </a:ext>
            </a:extLst>
          </p:cNvPr>
          <p:cNvSpPr>
            <a:spLocks noGrp="1"/>
          </p:cNvSpPr>
          <p:nvPr>
            <p:ph type="title"/>
          </p:nvPr>
        </p:nvSpPr>
        <p:spPr/>
        <p:txBody>
          <a:bodyPr/>
          <a:lstStyle/>
          <a:p>
            <a:r>
              <a:rPr b="1" dirty="0">
                <a:latin typeface="Century Schoolbook"/>
              </a:rPr>
              <a:t>Mental Wellness </a:t>
            </a:r>
            <a:r>
              <a:rPr lang="en-US" b="1" dirty="0">
                <a:latin typeface="Century Schoolbook"/>
              </a:rPr>
              <a:t>As</a:t>
            </a:r>
            <a:r>
              <a:rPr b="1" dirty="0">
                <a:latin typeface="Century Schoolbook"/>
              </a:rPr>
              <a:t> We Age</a:t>
            </a:r>
            <a:endParaRPr lang="en-US" b="1" dirty="0">
              <a:latin typeface="Century Schoolbook"/>
            </a:endParaRPr>
          </a:p>
        </p:txBody>
      </p:sp>
      <p:sp>
        <p:nvSpPr>
          <p:cNvPr id="3" name="TextBox 2">
            <a:extLst>
              <a:ext uri="{FF2B5EF4-FFF2-40B4-BE49-F238E27FC236}">
                <a16:creationId xmlns:a16="http://schemas.microsoft.com/office/drawing/2014/main" id="{07456242-492B-83B3-A086-757E3B46163D}"/>
              </a:ext>
            </a:extLst>
          </p:cNvPr>
          <p:cNvSpPr txBox="1"/>
          <p:nvPr/>
        </p:nvSpPr>
        <p:spPr>
          <a:xfrm>
            <a:off x="1797352" y="1407886"/>
            <a:ext cx="7315200" cy="2246769"/>
          </a:xfrm>
          <a:prstGeom prst="rect">
            <a:avLst/>
          </a:prstGeom>
          <a:noFill/>
        </p:spPr>
        <p:txBody>
          <a:bodyPr wrap="square" lIns="91440" tIns="45720" rIns="91440" bIns="45720" anchor="t">
            <a:spAutoFit/>
          </a:bodyPr>
          <a:lstStyle/>
          <a:p>
            <a:endParaRPr lang="en-US" sz="2000" dirty="0">
              <a:ea typeface="Calibri"/>
              <a:cs typeface="Calibri"/>
            </a:endParaRPr>
          </a:p>
          <a:p>
            <a:pPr>
              <a:defRPr sz="2000" b="1"/>
            </a:pPr>
            <a:r>
              <a:rPr sz="2000" dirty="0"/>
              <a:t>Presenters:</a:t>
            </a:r>
            <a:endParaRPr sz="2000" dirty="0">
              <a:ea typeface="Calibri"/>
              <a:cs typeface="Calibri"/>
            </a:endParaRPr>
          </a:p>
          <a:p>
            <a:pPr>
              <a:defRPr sz="1800"/>
            </a:pPr>
            <a:r>
              <a:rPr sz="2000" dirty="0"/>
              <a:t>- </a:t>
            </a:r>
            <a:r>
              <a:rPr sz="2000" dirty="0" err="1"/>
              <a:t>Prabhath</a:t>
            </a:r>
            <a:r>
              <a:rPr sz="2000" dirty="0"/>
              <a:t> </a:t>
            </a:r>
            <a:r>
              <a:rPr sz="2000" dirty="0" err="1"/>
              <a:t>Avadhanula</a:t>
            </a:r>
            <a:r>
              <a:rPr sz="2000" dirty="0"/>
              <a:t>, MD – Geriatric Psychiatrist</a:t>
            </a:r>
            <a:endParaRPr sz="2000" dirty="0">
              <a:ea typeface="Calibri"/>
              <a:cs typeface="Calibri"/>
            </a:endParaRPr>
          </a:p>
          <a:p>
            <a:pPr>
              <a:defRPr sz="1800"/>
            </a:pPr>
            <a:r>
              <a:rPr sz="2000" dirty="0"/>
              <a:t>- Rhea Gupta – </a:t>
            </a:r>
            <a:r>
              <a:rPr lang="en-US" sz="2000" dirty="0"/>
              <a:t>Undergraduate Student</a:t>
            </a:r>
            <a:endParaRPr sz="2000" dirty="0">
              <a:ea typeface="Calibri"/>
              <a:cs typeface="Calibri"/>
            </a:endParaRPr>
          </a:p>
          <a:p>
            <a:pPr>
              <a:defRPr sz="1800"/>
            </a:pPr>
            <a:r>
              <a:rPr sz="2000" dirty="0"/>
              <a:t>- Bhavana Garg – Medical Student</a:t>
            </a:r>
            <a:endParaRPr lang="en-CA" sz="2000" dirty="0"/>
          </a:p>
          <a:p>
            <a:pPr>
              <a:defRPr sz="1800"/>
            </a:pPr>
            <a:r>
              <a:rPr lang="en-CA" sz="2000" dirty="0"/>
              <a:t>- Jitender Sareen, MD – Psychiatrist</a:t>
            </a:r>
            <a:endParaRPr lang="en-CA" sz="2000" dirty="0">
              <a:ea typeface="Calibri"/>
              <a:cs typeface="Calibri"/>
            </a:endParaRPr>
          </a:p>
          <a:p>
            <a:pPr>
              <a:defRPr sz="1800"/>
            </a:pPr>
            <a:endParaRPr sz="2000" dirty="0">
              <a:ea typeface="Calibri"/>
              <a:cs typeface="Calibri"/>
            </a:endParaRPr>
          </a:p>
        </p:txBody>
      </p:sp>
      <p:sp>
        <p:nvSpPr>
          <p:cNvPr id="4" name="TextBox 3">
            <a:extLst>
              <a:ext uri="{FF2B5EF4-FFF2-40B4-BE49-F238E27FC236}">
                <a16:creationId xmlns:a16="http://schemas.microsoft.com/office/drawing/2014/main" id="{800710EA-56F2-AB1D-722D-AEAAE17011D1}"/>
              </a:ext>
            </a:extLst>
          </p:cNvPr>
          <p:cNvSpPr txBox="1"/>
          <p:nvPr/>
        </p:nvSpPr>
        <p:spPr>
          <a:xfrm>
            <a:off x="1797352" y="3360056"/>
            <a:ext cx="7315200" cy="1631216"/>
          </a:xfrm>
          <a:prstGeom prst="rect">
            <a:avLst/>
          </a:prstGeom>
          <a:noFill/>
        </p:spPr>
        <p:txBody>
          <a:bodyPr wrap="square" lIns="91440" tIns="45720" rIns="91440" bIns="45720" anchor="t">
            <a:spAutoFit/>
          </a:bodyPr>
          <a:lstStyle/>
          <a:p>
            <a:endParaRPr lang="en-US" sz="2000" dirty="0">
              <a:ea typeface="Calibri"/>
              <a:cs typeface="Calibri"/>
            </a:endParaRPr>
          </a:p>
          <a:p>
            <a:pPr>
              <a:defRPr sz="2000" b="1"/>
            </a:pPr>
            <a:r>
              <a:rPr sz="2000" dirty="0"/>
              <a:t>Learning Objectives:</a:t>
            </a:r>
            <a:endParaRPr sz="2000" dirty="0">
              <a:ea typeface="Calibri"/>
              <a:cs typeface="Calibri"/>
            </a:endParaRPr>
          </a:p>
          <a:p>
            <a:pPr>
              <a:defRPr sz="1800"/>
            </a:pPr>
            <a:r>
              <a:rPr sz="2000" dirty="0"/>
              <a:t>1. Learn strategies for successful aging.</a:t>
            </a:r>
            <a:endParaRPr sz="2000" dirty="0">
              <a:ea typeface="Calibri"/>
              <a:cs typeface="Calibri"/>
            </a:endParaRPr>
          </a:p>
          <a:p>
            <a:pPr>
              <a:defRPr sz="1800"/>
            </a:pPr>
            <a:r>
              <a:rPr sz="2000" dirty="0"/>
              <a:t>2. Recognize changes in mental health requiring medical attention.</a:t>
            </a:r>
            <a:endParaRPr sz="2000" dirty="0">
              <a:ea typeface="Calibri"/>
              <a:cs typeface="Calibri"/>
            </a:endParaRPr>
          </a:p>
          <a:p>
            <a:pPr>
              <a:defRPr sz="1800"/>
            </a:pPr>
            <a:r>
              <a:rPr sz="2000" dirty="0"/>
              <a:t>3. Be aware of online and health system resources.</a:t>
            </a:r>
            <a:endParaRPr sz="2000" dirty="0">
              <a:ea typeface="Calibri"/>
              <a:cs typeface="Calibri"/>
            </a:endParaRPr>
          </a:p>
        </p:txBody>
      </p:sp>
      <p:sp>
        <p:nvSpPr>
          <p:cNvPr id="5" name="TextBox 4">
            <a:extLst>
              <a:ext uri="{FF2B5EF4-FFF2-40B4-BE49-F238E27FC236}">
                <a16:creationId xmlns:a16="http://schemas.microsoft.com/office/drawing/2014/main" id="{DAF1DCD2-6396-E5FD-2A5E-A34042B9C2E2}"/>
              </a:ext>
            </a:extLst>
          </p:cNvPr>
          <p:cNvSpPr txBox="1"/>
          <p:nvPr/>
        </p:nvSpPr>
        <p:spPr>
          <a:xfrm>
            <a:off x="1797352" y="5331580"/>
            <a:ext cx="7315200" cy="646331"/>
          </a:xfrm>
          <a:prstGeom prst="rect">
            <a:avLst/>
          </a:prstGeom>
          <a:noFill/>
        </p:spPr>
        <p:txBody>
          <a:bodyPr wrap="square" lIns="91440" tIns="45720" rIns="91440" bIns="45720" anchor="t">
            <a:spAutoFit/>
          </a:bodyPr>
          <a:lstStyle/>
          <a:p>
            <a:r>
              <a:rPr sz="1800" dirty="0"/>
              <a:t>Date and Time: </a:t>
            </a:r>
            <a:r>
              <a:rPr lang="en-US" dirty="0"/>
              <a:t>March 8th</a:t>
            </a:r>
            <a:r>
              <a:rPr sz="1800" dirty="0"/>
              <a:t>, 10:30 AM - 12:30 PM</a:t>
            </a:r>
          </a:p>
          <a:p>
            <a:r>
              <a:rPr sz="1800" dirty="0"/>
              <a:t>Location: Hindu Seniors Centre, 834 Ellice Ave</a:t>
            </a:r>
            <a:endParaRPr sz="1800" dirty="0">
              <a:ea typeface="Calibri"/>
              <a:cs typeface="Calibri"/>
            </a:endParaRPr>
          </a:p>
        </p:txBody>
      </p:sp>
      <p:pic>
        <p:nvPicPr>
          <p:cNvPr id="7" name="Picture 6" descr="0F8D5D33-0439-48BD-AD05-C64FC3F75CB0.jpeg">
            <a:extLst>
              <a:ext uri="{FF2B5EF4-FFF2-40B4-BE49-F238E27FC236}">
                <a16:creationId xmlns:a16="http://schemas.microsoft.com/office/drawing/2014/main" id="{682B64F1-4CB8-765D-6840-28C73353A8C9}"/>
              </a:ext>
            </a:extLst>
          </p:cNvPr>
          <p:cNvPicPr>
            <a:picLocks noChangeAspect="1"/>
          </p:cNvPicPr>
          <p:nvPr/>
        </p:nvPicPr>
        <p:blipFill>
          <a:blip r:embed="rId2"/>
          <a:srcRect l="781" t="12044" r="-781" b="10584"/>
          <a:stretch/>
        </p:blipFill>
        <p:spPr>
          <a:xfrm>
            <a:off x="9102338" y="2126344"/>
            <a:ext cx="1961334" cy="3202006"/>
          </a:xfrm>
          <a:prstGeom prst="rect">
            <a:avLst/>
          </a:prstGeom>
        </p:spPr>
      </p:pic>
    </p:spTree>
    <p:extLst>
      <p:ext uri="{BB962C8B-B14F-4D97-AF65-F5344CB8AC3E}">
        <p14:creationId xmlns:p14="http://schemas.microsoft.com/office/powerpoint/2010/main" val="24598788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97827-E490-487F-EA1D-7ABC7218943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E68AF3D-1174-1F8E-00CE-8DD94BFA501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58021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7595A-A98C-EE13-877C-2FC13FE438F5}"/>
              </a:ext>
            </a:extLst>
          </p:cNvPr>
          <p:cNvSpPr>
            <a:spLocks noGrp="1"/>
          </p:cNvSpPr>
          <p:nvPr>
            <p:ph type="title"/>
          </p:nvPr>
        </p:nvSpPr>
        <p:spPr/>
        <p:txBody>
          <a:bodyPr/>
          <a:lstStyle/>
          <a:p>
            <a:r>
              <a:rPr lang="en-US"/>
              <a:t>Healthy Coping</a:t>
            </a:r>
          </a:p>
        </p:txBody>
      </p:sp>
      <p:graphicFrame>
        <p:nvGraphicFramePr>
          <p:cNvPr id="4" name="Content Placeholder 3">
            <a:extLst>
              <a:ext uri="{FF2B5EF4-FFF2-40B4-BE49-F238E27FC236}">
                <a16:creationId xmlns:a16="http://schemas.microsoft.com/office/drawing/2014/main" id="{4F19F696-E016-85E1-A831-E82B42E908BA}"/>
              </a:ext>
            </a:extLst>
          </p:cNvPr>
          <p:cNvGraphicFramePr>
            <a:graphicFrameLocks noGrp="1"/>
          </p:cNvGraphicFramePr>
          <p:nvPr>
            <p:ph idx="1"/>
          </p:nvPr>
        </p:nvGraphicFramePr>
        <p:xfrm>
          <a:off x="609600" y="1600200"/>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8183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9F9E13-C031-2E5C-8016-706ED95A3E58}"/>
              </a:ext>
            </a:extLst>
          </p:cNvPr>
          <p:cNvSpPr>
            <a:spLocks noGrp="1"/>
          </p:cNvSpPr>
          <p:nvPr>
            <p:ph type="title"/>
          </p:nvPr>
        </p:nvSpPr>
        <p:spPr>
          <a:xfrm>
            <a:off x="572493" y="238539"/>
            <a:ext cx="11018520" cy="1434415"/>
          </a:xfrm>
        </p:spPr>
        <p:txBody>
          <a:bodyPr anchor="b">
            <a:normAutofit/>
          </a:bodyPr>
          <a:lstStyle/>
          <a:p>
            <a:r>
              <a:rPr lang="en-CA" sz="5400"/>
              <a:t>Prabhath Avadhanula, MD</a:t>
            </a:r>
            <a:endParaRPr lang="en-US" sz="5400"/>
          </a:p>
        </p:txBody>
      </p:sp>
      <p:sp>
        <p:nvSpPr>
          <p:cNvPr id="2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191CE157-BD3B-B13B-EA92-CD478FD68A80}"/>
              </a:ext>
            </a:extLst>
          </p:cNvPr>
          <p:cNvSpPr>
            <a:spLocks noGrp="1"/>
          </p:cNvSpPr>
          <p:nvPr>
            <p:ph idx="1"/>
          </p:nvPr>
        </p:nvSpPr>
        <p:spPr>
          <a:xfrm>
            <a:off x="572493" y="2071316"/>
            <a:ext cx="6713552" cy="4119172"/>
          </a:xfrm>
        </p:spPr>
        <p:txBody>
          <a:bodyPr anchor="t">
            <a:normAutofit/>
          </a:bodyPr>
          <a:lstStyle/>
          <a:p>
            <a:pPr>
              <a:lnSpc>
                <a:spcPct val="90000"/>
              </a:lnSpc>
            </a:pPr>
            <a:endParaRPr lang="en-US" sz="1900" dirty="0"/>
          </a:p>
          <a:p>
            <a:pPr>
              <a:lnSpc>
                <a:spcPct val="90000"/>
              </a:lnSpc>
            </a:pPr>
            <a:r>
              <a:rPr lang="en-CA" sz="1900" dirty="0">
                <a:effectLst/>
                <a:latin typeface=".SF NS"/>
              </a:rPr>
              <a:t>Dr. </a:t>
            </a:r>
            <a:r>
              <a:rPr lang="en-CA" sz="1900" dirty="0" err="1">
                <a:effectLst/>
                <a:latin typeface=".SF NS"/>
              </a:rPr>
              <a:t>Avadhanula</a:t>
            </a:r>
            <a:r>
              <a:rPr lang="en-CA" sz="1900" dirty="0">
                <a:effectLst/>
                <a:latin typeface=".SF NS"/>
              </a:rPr>
              <a:t> was raised in Ottawa and came to Winnipeg 12 years ago.  </a:t>
            </a:r>
          </a:p>
          <a:p>
            <a:pPr>
              <a:lnSpc>
                <a:spcPct val="90000"/>
              </a:lnSpc>
            </a:pPr>
            <a:r>
              <a:rPr lang="en-CA" sz="1900" dirty="0">
                <a:effectLst/>
                <a:latin typeface=".SF NS"/>
              </a:rPr>
              <a:t>He and his wife Masumi have a 7 year old daughter Anya and a 9 year old son Neel.   </a:t>
            </a:r>
          </a:p>
          <a:p>
            <a:pPr>
              <a:lnSpc>
                <a:spcPct val="90000"/>
              </a:lnSpc>
            </a:pPr>
            <a:r>
              <a:rPr lang="en-CA" sz="1900" dirty="0">
                <a:effectLst/>
                <a:latin typeface=".SF NS"/>
              </a:rPr>
              <a:t>Dr. </a:t>
            </a:r>
            <a:r>
              <a:rPr lang="en-CA" sz="1900" dirty="0" err="1">
                <a:effectLst/>
                <a:latin typeface=".SF NS"/>
              </a:rPr>
              <a:t>Avadhanula</a:t>
            </a:r>
            <a:r>
              <a:rPr lang="en-CA" sz="1900" dirty="0">
                <a:effectLst/>
                <a:latin typeface=".SF NS"/>
              </a:rPr>
              <a:t> did his Psychiatry residency at the University of Manitoba and has focused his work primarily in helping the elderly with their mental health needs with a focus on dementia.  </a:t>
            </a:r>
          </a:p>
          <a:p>
            <a:pPr>
              <a:lnSpc>
                <a:spcPct val="90000"/>
              </a:lnSpc>
            </a:pPr>
            <a:r>
              <a:rPr lang="en-CA" sz="1900" dirty="0">
                <a:effectLst/>
                <a:latin typeface=".SF NS"/>
              </a:rPr>
              <a:t>He is the head of the Geriatric Psychiatry program at Selkirk Mental Health Centre and is also a consultant psychiatrist for the WRHA and IERHA health regions</a:t>
            </a:r>
          </a:p>
          <a:p>
            <a:pPr>
              <a:lnSpc>
                <a:spcPct val="90000"/>
              </a:lnSpc>
            </a:pPr>
            <a:endParaRPr lang="en-US" sz="1900" dirty="0"/>
          </a:p>
        </p:txBody>
      </p:sp>
      <p:pic>
        <p:nvPicPr>
          <p:cNvPr id="15" name="Picture 14" descr="Cathedral ceiling in yellow sunlight design">
            <a:extLst>
              <a:ext uri="{FF2B5EF4-FFF2-40B4-BE49-F238E27FC236}">
                <a16:creationId xmlns:a16="http://schemas.microsoft.com/office/drawing/2014/main" id="{E01DA30B-19C9-9209-979B-CFC1B0B33CDA}"/>
              </a:ext>
            </a:extLst>
          </p:cNvPr>
          <p:cNvPicPr>
            <a:picLocks noChangeAspect="1"/>
          </p:cNvPicPr>
          <p:nvPr/>
        </p:nvPicPr>
        <p:blipFill>
          <a:blip r:embed="rId2"/>
          <a:srcRect l="13314" r="14531"/>
          <a:stretch/>
        </p:blipFill>
        <p:spPr>
          <a:xfrm>
            <a:off x="7675658" y="2093976"/>
            <a:ext cx="3941064" cy="4096512"/>
          </a:xfrm>
          <a:prstGeom prst="rect">
            <a:avLst/>
          </a:prstGeom>
        </p:spPr>
      </p:pic>
    </p:spTree>
    <p:extLst>
      <p:ext uri="{BB962C8B-B14F-4D97-AF65-F5344CB8AC3E}">
        <p14:creationId xmlns:p14="http://schemas.microsoft.com/office/powerpoint/2010/main" val="1635236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59400-5E3B-387D-97E8-E560391A3176}"/>
              </a:ext>
            </a:extLst>
          </p:cNvPr>
          <p:cNvSpPr>
            <a:spLocks noGrp="1"/>
          </p:cNvSpPr>
          <p:nvPr>
            <p:ph type="title"/>
          </p:nvPr>
        </p:nvSpPr>
        <p:spPr/>
        <p:txBody>
          <a:bodyPr/>
          <a:lstStyle/>
          <a:p>
            <a:r>
              <a:rPr lang="en-CA" dirty="0"/>
              <a:t>Dementia</a:t>
            </a:r>
          </a:p>
        </p:txBody>
      </p:sp>
      <p:sp>
        <p:nvSpPr>
          <p:cNvPr id="3" name="Content Placeholder 2">
            <a:extLst>
              <a:ext uri="{FF2B5EF4-FFF2-40B4-BE49-F238E27FC236}">
                <a16:creationId xmlns:a16="http://schemas.microsoft.com/office/drawing/2014/main" id="{BBB720E2-AD2E-3B2F-C433-08A947ADCAAD}"/>
              </a:ext>
            </a:extLst>
          </p:cNvPr>
          <p:cNvSpPr>
            <a:spLocks noGrp="1"/>
          </p:cNvSpPr>
          <p:nvPr>
            <p:ph sz="half" idx="1"/>
          </p:nvPr>
        </p:nvSpPr>
        <p:spPr>
          <a:xfrm>
            <a:off x="838200" y="1825625"/>
            <a:ext cx="9610228" cy="4351338"/>
          </a:xfrm>
        </p:spPr>
        <p:txBody>
          <a:bodyPr>
            <a:normAutofit lnSpcReduction="10000"/>
          </a:bodyPr>
          <a:lstStyle/>
          <a:p>
            <a:pPr>
              <a:lnSpc>
                <a:spcPct val="115000"/>
              </a:lnSpc>
              <a:spcAft>
                <a:spcPts val="800"/>
              </a:spcAft>
            </a:pPr>
            <a:r>
              <a:rPr lang="en-CA" sz="2400" kern="100" dirty="0">
                <a:effectLst/>
                <a:latin typeface="Aptos" panose="020B0004020202020204" pitchFamily="34" charset="0"/>
                <a:ea typeface="Aptos" panose="020B0004020202020204" pitchFamily="34" charset="0"/>
                <a:cs typeface="Times New Roman" panose="02020603050405020304" pitchFamily="18" charset="0"/>
              </a:rPr>
              <a:t>Dementia is not a specific disease. </a:t>
            </a:r>
            <a:r>
              <a:rPr lang="en-CA" sz="2400" kern="100" dirty="0">
                <a:latin typeface="Aptos" panose="020B0004020202020204" pitchFamily="34" charset="0"/>
                <a:ea typeface="Aptos" panose="020B0004020202020204" pitchFamily="34" charset="0"/>
                <a:cs typeface="Times New Roman" panose="02020603050405020304" pitchFamily="18" charset="0"/>
              </a:rPr>
              <a:t> It is a</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general term used to describe a group of symptoms featuring a decline in cognitive abilities severe enough to interfere with a person’s daily life and independence.  It is caused by damage to brain cells and affects memory, thinking, communication, and behavior.</a:t>
            </a:r>
          </a:p>
          <a:p>
            <a:pPr>
              <a:lnSpc>
                <a:spcPct val="115000"/>
              </a:lnSpc>
              <a:spcAft>
                <a:spcPts val="800"/>
              </a:spcAft>
            </a:pPr>
            <a:r>
              <a:rPr lang="en-CA" sz="2400" kern="100" dirty="0">
                <a:effectLst/>
                <a:latin typeface="Aptos" panose="020B0004020202020204" pitchFamily="34" charset="0"/>
                <a:ea typeface="Aptos" panose="020B0004020202020204" pitchFamily="34" charset="0"/>
                <a:cs typeface="Times New Roman" panose="02020603050405020304" pitchFamily="18" charset="0"/>
              </a:rPr>
              <a:t>It is not a normal part of aging, though age increases the risk.</a:t>
            </a:r>
          </a:p>
          <a:p>
            <a:pPr>
              <a:lnSpc>
                <a:spcPct val="115000"/>
              </a:lnSpc>
              <a:spcAft>
                <a:spcPts val="800"/>
              </a:spcAft>
            </a:pPr>
            <a:r>
              <a:rPr lang="en-CA" sz="2400" dirty="0">
                <a:latin typeface="Aptos" panose="020B0004020202020204" pitchFamily="34" charset="0"/>
              </a:rPr>
              <a:t>Less than 1% of individuals 65 - 69 years old have dementia.</a:t>
            </a:r>
          </a:p>
          <a:p>
            <a:pPr>
              <a:lnSpc>
                <a:spcPct val="115000"/>
              </a:lnSpc>
              <a:spcAft>
                <a:spcPts val="800"/>
              </a:spcAft>
            </a:pPr>
            <a:r>
              <a:rPr lang="en-CA" sz="2400" dirty="0">
                <a:latin typeface="Aptos" panose="020B0004020202020204" pitchFamily="34" charset="0"/>
              </a:rPr>
              <a:t>About 25% of individuals 85 years or older have dementia.</a:t>
            </a:r>
          </a:p>
          <a:p>
            <a:pPr marL="0" indent="0">
              <a:lnSpc>
                <a:spcPct val="115000"/>
              </a:lnSpc>
              <a:spcAft>
                <a:spcPts val="800"/>
              </a:spcAft>
              <a:buNone/>
            </a:pPr>
            <a:r>
              <a:rPr lang="en-CA" sz="1500" dirty="0"/>
              <a:t>CIHI Data</a:t>
            </a:r>
          </a:p>
        </p:txBody>
      </p:sp>
    </p:spTree>
    <p:extLst>
      <p:ext uri="{BB962C8B-B14F-4D97-AF65-F5344CB8AC3E}">
        <p14:creationId xmlns:p14="http://schemas.microsoft.com/office/powerpoint/2010/main" val="3760905269"/>
      </p:ext>
    </p:extLst>
  </p:cSld>
  <p:clrMapOvr>
    <a:masterClrMapping/>
  </p:clrMapOvr>
</p:sld>
</file>

<file path=ppt/theme/theme1.xml><?xml version="1.0" encoding="utf-8"?>
<a:theme xmlns:a="http://schemas.openxmlformats.org/drawingml/2006/main" name="Custom">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M78544816_Win32_SL_V10" id="{8934A6D9-B969-498F-A646-4B502FD69C4E}" vid="{AA78C1C8-456D-41A9-83FC-BC8B9A8EE394}"/>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FrostyVTI">
  <a:themeElements>
    <a:clrScheme name="Frosty">
      <a:dk1>
        <a:sysClr val="windowText" lastClr="000000"/>
      </a:dk1>
      <a:lt1>
        <a:sysClr val="window" lastClr="FFFFFF"/>
      </a:lt1>
      <a:dk2>
        <a:srgbClr val="0B2827"/>
      </a:dk2>
      <a:lt2>
        <a:srgbClr val="DAE3E3"/>
      </a:lt2>
      <a:accent1>
        <a:srgbClr val="767E37"/>
      </a:accent1>
      <a:accent2>
        <a:srgbClr val="B495C2"/>
      </a:accent2>
      <a:accent3>
        <a:srgbClr val="8FA3A3"/>
      </a:accent3>
      <a:accent4>
        <a:srgbClr val="CE7F01"/>
      </a:accent4>
      <a:accent5>
        <a:srgbClr val="D15A29"/>
      </a:accent5>
      <a:accent6>
        <a:srgbClr val="B88470"/>
      </a:accent6>
      <a:hlink>
        <a:srgbClr val="B57001"/>
      </a:hlink>
      <a:folHlink>
        <a:srgbClr val="996209"/>
      </a:folHlink>
    </a:clrScheme>
    <a:fontScheme name="Frosted Leaf">
      <a:majorFont>
        <a:latin typeface="Goudy Old Style"/>
        <a:ea typeface=""/>
        <a:cs typeface=""/>
      </a:majorFont>
      <a:minorFont>
        <a:latin typeface="Avenir Next LT Pr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ostyVTI" id="{DD283BC3-E0B6-4E4B-91CF-F0F54D51BB21}" vid="{3EE220F7-F497-4893-BE1F-7BB1D607421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3FAE0208-DBD5-43E1-AC6B-D2AD9623F0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8CD342-50C4-441F-B4A3-7D5ADB057132}">
  <ds:schemaRefs>
    <ds:schemaRef ds:uri="http://schemas.microsoft.com/sharepoint/v3/contenttype/forms"/>
  </ds:schemaRefs>
</ds:datastoreItem>
</file>

<file path=customXml/itemProps3.xml><?xml version="1.0" encoding="utf-8"?>
<ds:datastoreItem xmlns:ds="http://schemas.openxmlformats.org/officeDocument/2006/customXml" ds:itemID="{CBDD27D0-5B6E-4A0E-95B2-BB37F9D88615}">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94</TotalTime>
  <Words>3545</Words>
  <Application>Microsoft Macintosh PowerPoint</Application>
  <PresentationFormat>Widescreen</PresentationFormat>
  <Paragraphs>400</Paragraphs>
  <Slides>64</Slides>
  <Notes>13</Notes>
  <HiddenSlides>0</HiddenSlides>
  <MMClips>0</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64</vt:i4>
      </vt:variant>
    </vt:vector>
  </HeadingPairs>
  <TitlesOfParts>
    <vt:vector size="88" baseType="lpstr">
      <vt:lpstr>MS PGothic</vt:lpstr>
      <vt:lpstr>.SF NS</vt:lpstr>
      <vt:lpstr>Aptos</vt:lpstr>
      <vt:lpstr>Aptos Display</vt:lpstr>
      <vt:lpstr>Arial</vt:lpstr>
      <vt:lpstr>Avenir Next LT Pro</vt:lpstr>
      <vt:lpstr>Calibri</vt:lpstr>
      <vt:lpstr>Calibri Light</vt:lpstr>
      <vt:lpstr>Century Schoolbook</vt:lpstr>
      <vt:lpstr>Franklin Gothic Medium</vt:lpstr>
      <vt:lpstr>Garamond</vt:lpstr>
      <vt:lpstr>Goudy Old Style</vt:lpstr>
      <vt:lpstr>Helvetica Neue</vt:lpstr>
      <vt:lpstr>Times New Roman</vt:lpstr>
      <vt:lpstr>Tisa Offc Serif Pro</vt:lpstr>
      <vt:lpstr>Trebuchet MS</vt:lpstr>
      <vt:lpstr>Univers Light</vt:lpstr>
      <vt:lpstr>Wingdings</vt:lpstr>
      <vt:lpstr>Wingdings 3</vt:lpstr>
      <vt:lpstr>Custom</vt:lpstr>
      <vt:lpstr>Facet</vt:lpstr>
      <vt:lpstr>Office Theme</vt:lpstr>
      <vt:lpstr>Office Theme</vt:lpstr>
      <vt:lpstr>FrostyVTI</vt:lpstr>
      <vt:lpstr>Mental Wellness As We Age</vt:lpstr>
      <vt:lpstr>Acknowledgements</vt:lpstr>
      <vt:lpstr>How many psychiatrists does it to take to change a light bulb?</vt:lpstr>
      <vt:lpstr>How many psychiatrists does it to take to change a light bulb?</vt:lpstr>
      <vt:lpstr>There is no health without Mental health WHO</vt:lpstr>
      <vt:lpstr>PowerPoint Presentation</vt:lpstr>
      <vt:lpstr>Healthy Coping</vt:lpstr>
      <vt:lpstr>Prabhath Avadhanula, MD</vt:lpstr>
      <vt:lpstr>Dementia</vt:lpstr>
      <vt:lpstr>Types of Dementia</vt:lpstr>
      <vt:lpstr>Dementia – What to Do ? </vt:lpstr>
      <vt:lpstr>Dementia – What to Do ? </vt:lpstr>
      <vt:lpstr>Dementia – What to Do ? </vt:lpstr>
      <vt:lpstr>Dementia – What to Do ? </vt:lpstr>
      <vt:lpstr>Blue Zones</vt:lpstr>
      <vt:lpstr>  Modifiable Risk factors for Dementia — Lancet Commission on Dementia Prevention, Intervention, and Care 2024 </vt:lpstr>
      <vt:lpstr> Modifiable Risk factors for dementia   </vt:lpstr>
      <vt:lpstr>  Modifiable Risk factors for dementia   </vt:lpstr>
      <vt:lpstr>Indian Cultural Superpowers For Brain Health</vt:lpstr>
      <vt:lpstr>    </vt:lpstr>
      <vt:lpstr>Rhea Gupta</vt:lpstr>
      <vt:lpstr>Rhea Gupta</vt:lpstr>
      <vt:lpstr>PowerPoint Presentation</vt:lpstr>
      <vt:lpstr>What is CBT?</vt:lpstr>
      <vt:lpstr>What is mindfulness?</vt:lpstr>
      <vt:lpstr>Lack of access is a major barrier to mental health care</vt:lpstr>
      <vt:lpstr>Solution: Integration of Cognitive Behavioural Therapy with Mindfulness Program</vt:lpstr>
      <vt:lpstr>CBTm</vt:lpstr>
      <vt:lpstr>Topics Covered in CBTm</vt:lpstr>
      <vt:lpstr>SMART Goals</vt:lpstr>
      <vt:lpstr>Thought Records</vt:lpstr>
      <vt:lpstr>CBTm Program Format</vt:lpstr>
      <vt:lpstr>Turning Pages</vt:lpstr>
      <vt:lpstr>Is CBTm right for me?</vt:lpstr>
      <vt:lpstr>Accessing CBTm</vt:lpstr>
      <vt:lpstr>Helpful resources </vt:lpstr>
      <vt:lpstr>Bhavana Garg</vt:lpstr>
      <vt:lpstr>Exercise and Mental Health </vt:lpstr>
      <vt:lpstr>What types of exercise are good for the brain? </vt:lpstr>
      <vt:lpstr>Reflect </vt:lpstr>
      <vt:lpstr>What benefit does exercise have on mental health?  </vt:lpstr>
      <vt:lpstr>Make exercise a group activity!</vt:lpstr>
      <vt:lpstr>Homework </vt:lpstr>
      <vt:lpstr>Jitender Sareen</vt:lpstr>
      <vt:lpstr>Objectives</vt:lpstr>
      <vt:lpstr>Mental Health worsens as we age?</vt:lpstr>
      <vt:lpstr>Mental Health worsens as we age?</vt:lpstr>
      <vt:lpstr>People should retire by the age of 65 for their health</vt:lpstr>
      <vt:lpstr>People should retire by the age of 65 for their health</vt:lpstr>
      <vt:lpstr>Retirement?</vt:lpstr>
      <vt:lpstr>What are the benefits of retirement on mental health?</vt:lpstr>
      <vt:lpstr>What are the benefits of retirement on mental health?</vt:lpstr>
      <vt:lpstr>What are the challenges of retirement on mental health?</vt:lpstr>
      <vt:lpstr>What are the challenges of retirement on mental health?</vt:lpstr>
      <vt:lpstr>What can you do to improve your mental health during retirement?</vt:lpstr>
      <vt:lpstr>What can you do to improve your mental health during retirement?</vt:lpstr>
      <vt:lpstr>Mental Health/Performance Continuum Model</vt:lpstr>
      <vt:lpstr>Download R2MR App on Phone</vt:lpstr>
      <vt:lpstr>MD Calc App</vt:lpstr>
      <vt:lpstr>Stepped care for accessing help</vt:lpstr>
      <vt:lpstr>Supporting Others</vt:lpstr>
      <vt:lpstr>What do you do for your wellness?   What is the one thing you will do to improve your wellness after this session?</vt:lpstr>
      <vt:lpstr>Mental Wellness As We Age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presentation</dc:title>
  <cp:lastModifiedBy>Jitender Sareen</cp:lastModifiedBy>
  <cp:revision>290</cp:revision>
  <dcterms:created xsi:type="dcterms:W3CDTF">2024-01-11T18:09:01Z</dcterms:created>
  <dcterms:modified xsi:type="dcterms:W3CDTF">2025-03-08T15:29:46Z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